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3" r:id="rId7"/>
    <p:sldId id="269" r:id="rId8"/>
    <p:sldId id="265" r:id="rId9"/>
    <p:sldId id="266" r:id="rId10"/>
    <p:sldId id="267" r:id="rId11"/>
    <p:sldId id="270" r:id="rId12"/>
    <p:sldId id="260" r:id="rId13"/>
    <p:sldId id="261" r:id="rId14"/>
    <p:sldId id="262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A987"/>
    <a:srgbClr val="4D4637"/>
    <a:srgbClr val="BCBCBC"/>
    <a:srgbClr val="F6EE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01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184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462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058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64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368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239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284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1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82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52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61B30-70D0-4A2D-A5BA-E1F555A1C04B}" type="datetimeFigureOut">
              <a:rPr lang="zh-TW" altLang="en-US" smtClean="0"/>
              <a:t>2024/1/16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8EAF5-8C6D-4993-83E5-72A0BF57D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59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pc="600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前端專題提案報告</a:t>
            </a:r>
            <a:endParaRPr lang="zh-TW" altLang="en-US" dirty="0">
              <a:solidFill>
                <a:srgbClr val="BBA98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345956"/>
            <a:ext cx="9144000" cy="1655762"/>
          </a:xfrm>
        </p:spPr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主題</a:t>
            </a:r>
            <a:r>
              <a:rPr lang="en-US" altLang="zh-TW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:</a:t>
            </a:r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書評網站</a:t>
            </a:r>
            <a:r>
              <a:rPr lang="en-US" altLang="zh-TW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/>
            </a:r>
            <a:br>
              <a:rPr lang="en-US" altLang="zh-TW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sz="1800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21</a:t>
            </a:r>
            <a:r>
              <a:rPr lang="zh-TW" altLang="en-US" sz="1800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號謝宸鏵</a:t>
            </a:r>
          </a:p>
        </p:txBody>
      </p:sp>
    </p:spTree>
    <p:extLst>
      <p:ext uri="{BB962C8B-B14F-4D97-AF65-F5344CB8AC3E}">
        <p14:creationId xmlns:p14="http://schemas.microsoft.com/office/powerpoint/2010/main" val="2230476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網站構想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26A028-558B-4611-965A-B646E7D46691}"/>
              </a:ext>
            </a:extLst>
          </p:cNvPr>
          <p:cNvSpPr txBox="1"/>
          <p:nvPr/>
        </p:nvSpPr>
        <p:spPr>
          <a:xfrm>
            <a:off x="1658983" y="1321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latin typeface="Adobe 黑体 Std R"/>
                <a:ea typeface="Adobe 繁黑體 Std B" panose="020B0700000000000000"/>
              </a:rPr>
              <a:t>會員中心</a:t>
            </a:r>
            <a:endParaRPr lang="en-US" altLang="zh-TW" dirty="0">
              <a:solidFill>
                <a:srgbClr val="4D4637"/>
              </a:solidFill>
              <a:latin typeface="Adobe 黑体 Std R"/>
              <a:ea typeface="Adobe 繁黑體 Std B" panose="020B070000000000000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719467-7C4A-4882-8410-36A3A8BD8A4A}"/>
              </a:ext>
            </a:extLst>
          </p:cNvPr>
          <p:cNvSpPr txBox="1"/>
          <p:nvPr/>
        </p:nvSpPr>
        <p:spPr>
          <a:xfrm>
            <a:off x="9727826" y="1321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ea typeface="Adobe 繁黑體 Std B" panose="020B0700000000000000"/>
              </a:rPr>
              <a:t>他人資料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E0ADE8-80AE-4463-B97F-B9B483B46270}"/>
              </a:ext>
            </a:extLst>
          </p:cNvPr>
          <p:cNvSpPr txBox="1"/>
          <p:nvPr/>
        </p:nvSpPr>
        <p:spPr>
          <a:xfrm>
            <a:off x="5138285" y="1321356"/>
            <a:ext cx="2101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D4637"/>
                </a:solidFill>
                <a:ea typeface="Adobe 繁黑體 Std B" panose="020B0700000000000000"/>
              </a:rPr>
              <a:t>會員中心</a:t>
            </a:r>
            <a:r>
              <a:rPr lang="en-US" altLang="zh-TW" dirty="0" smtClean="0">
                <a:solidFill>
                  <a:srgbClr val="4D4637"/>
                </a:solidFill>
                <a:ea typeface="Adobe 繁黑體 Std B" panose="020B0700000000000000"/>
              </a:rPr>
              <a:t>-</a:t>
            </a:r>
            <a:r>
              <a:rPr lang="zh-TW" altLang="en-US" dirty="0" smtClean="0">
                <a:solidFill>
                  <a:srgbClr val="4D4637"/>
                </a:solidFill>
                <a:ea typeface="Adobe 繁黑體 Std B" panose="020B0700000000000000"/>
              </a:rPr>
              <a:t>資料</a:t>
            </a:r>
            <a:r>
              <a:rPr lang="zh-TW" altLang="en-US" dirty="0">
                <a:solidFill>
                  <a:srgbClr val="4D4637"/>
                </a:solidFill>
                <a:ea typeface="Adobe 繁黑體 Std B" panose="020B0700000000000000"/>
              </a:rPr>
              <a:t>管理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5B8EFD6-494D-476B-8AAC-3051FCDDC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3708" y="1690688"/>
            <a:ext cx="3955960" cy="499070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84" y="1703548"/>
            <a:ext cx="3864593" cy="49907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719" y="1690688"/>
            <a:ext cx="3863768" cy="49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20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網站構想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E0ADE8-80AE-4463-B97F-B9B483B46270}"/>
              </a:ext>
            </a:extLst>
          </p:cNvPr>
          <p:cNvSpPr txBox="1"/>
          <p:nvPr/>
        </p:nvSpPr>
        <p:spPr>
          <a:xfrm>
            <a:off x="1640460" y="140323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ea typeface="Adobe 繁黑體 Std B" panose="020B0700000000000000"/>
              </a:rPr>
              <a:t>管理者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3C47A2E1-76BE-4CB0-81B6-BDBFCC97A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4" y="1772564"/>
            <a:ext cx="3966153" cy="500356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6E0ADE8-80AE-4463-B97F-B9B483B46270}"/>
              </a:ext>
            </a:extLst>
          </p:cNvPr>
          <p:cNvSpPr txBox="1"/>
          <p:nvPr/>
        </p:nvSpPr>
        <p:spPr>
          <a:xfrm>
            <a:off x="5726612" y="142655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ea typeface="Adobe 繁黑體 Std B" panose="020B0700000000000000"/>
              </a:rPr>
              <a:t>管理</a:t>
            </a:r>
            <a:r>
              <a:rPr lang="zh-TW" altLang="en-US" dirty="0" smtClean="0">
                <a:solidFill>
                  <a:srgbClr val="4D4637"/>
                </a:solidFill>
                <a:ea typeface="Adobe 繁黑體 Std B" panose="020B0700000000000000"/>
              </a:rPr>
              <a:t>者</a:t>
            </a:r>
            <a:r>
              <a:rPr lang="en-US" altLang="zh-TW" dirty="0" smtClean="0">
                <a:solidFill>
                  <a:srgbClr val="4D4637"/>
                </a:solidFill>
                <a:ea typeface="Adobe 繁黑體 Std B" panose="020B0700000000000000"/>
              </a:rPr>
              <a:t>-</a:t>
            </a:r>
            <a:r>
              <a:rPr lang="zh-TW" altLang="en-US" dirty="0" smtClean="0">
                <a:solidFill>
                  <a:srgbClr val="4D4637"/>
                </a:solidFill>
                <a:ea typeface="Adobe 繁黑體 Std B" panose="020B0700000000000000"/>
              </a:rPr>
              <a:t>會員管理</a:t>
            </a:r>
            <a:endParaRPr lang="zh-TW" altLang="en-US" dirty="0">
              <a:solidFill>
                <a:srgbClr val="4D4637"/>
              </a:solidFill>
              <a:ea typeface="Adobe 繁黑體 Std B" panose="020B070000000000000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13" y="1772564"/>
            <a:ext cx="3958224" cy="500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網站配⾊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464" y="3048845"/>
            <a:ext cx="1047896" cy="14670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26" y="3020266"/>
            <a:ext cx="1038370" cy="14956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5728" y="3072660"/>
            <a:ext cx="1084967" cy="141942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76" y="3020266"/>
            <a:ext cx="1028844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2440" y="188344"/>
            <a:ext cx="10515600" cy="1325563"/>
          </a:xfrm>
        </p:spPr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/>
                <a:ea typeface="Adobe 繁黑體 Std B" panose="020B0700000000000000"/>
              </a:rPr>
              <a:t>參考網站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54" y="2035185"/>
            <a:ext cx="2984811" cy="651507"/>
          </a:xfr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5" y="3207971"/>
            <a:ext cx="4405166" cy="230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28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/>
                <a:ea typeface="Adobe 繁黑體 Std B" panose="020B0700000000000000"/>
              </a:rPr>
              <a:t>使用技術</a:t>
            </a:r>
            <a:r>
              <a:rPr lang="zh-TW" altLang="en-US" dirty="0"/>
              <a:t/>
            </a:r>
            <a:br>
              <a:rPr lang="zh-TW" altLang="en-US" dirty="0"/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FFCD4C-8EF0-4890-B4DA-58E3B75F91B3}"/>
              </a:ext>
            </a:extLst>
          </p:cNvPr>
          <p:cNvSpPr txBox="1"/>
          <p:nvPr/>
        </p:nvSpPr>
        <p:spPr>
          <a:xfrm>
            <a:off x="838200" y="1829093"/>
            <a:ext cx="15856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前端</a:t>
            </a:r>
            <a:endParaRPr kumimoji="1" lang="en-US" altLang="zh-TW" sz="2800" dirty="0">
              <a:solidFill>
                <a:srgbClr val="4D4637"/>
              </a:solidFill>
              <a:latin typeface="jf-openhuninn-1.1" panose="020F0500000000000000" pitchFamily="34" charset="-120"/>
              <a:ea typeface="Adobe 繁黑體 Std B" panose="020B0700000000000000"/>
            </a:endParaRPr>
          </a:p>
          <a:p>
            <a:endParaRPr kumimoji="1" lang="en-US" altLang="zh-TW" sz="2800" dirty="0">
              <a:solidFill>
                <a:srgbClr val="4D4637"/>
              </a:solidFill>
              <a:latin typeface="jf-openhuninn-1.1" panose="020F0500000000000000" pitchFamily="34" charset="-120"/>
              <a:ea typeface="Adobe 繁黑體 Std B" panose="020B070000000000000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TW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HTML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altLang="zh-TW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SCSS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altLang="zh-TW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JavaScript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altLang="zh-TW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Vue.js</a:t>
            </a:r>
          </a:p>
          <a:p>
            <a:endParaRPr kumimoji="1" lang="zh-TW" altLang="en-US" dirty="0">
              <a:solidFill>
                <a:srgbClr val="029095"/>
              </a:solidFill>
              <a:latin typeface="jf-openhuninn-1.1" panose="020F0500000000000000" pitchFamily="34" charset="-120"/>
              <a:ea typeface="jf-openhuninn-1.1" panose="020F0500000000000000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902AC73-FB56-48AF-BF8F-81EA5B4AEDCB}"/>
              </a:ext>
            </a:extLst>
          </p:cNvPr>
          <p:cNvSpPr txBox="1"/>
          <p:nvPr/>
        </p:nvSpPr>
        <p:spPr>
          <a:xfrm>
            <a:off x="4664363" y="1829093"/>
            <a:ext cx="14574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後端</a:t>
            </a:r>
            <a:endParaRPr kumimoji="1" lang="en-US" altLang="zh-TW" sz="2800" dirty="0">
              <a:solidFill>
                <a:srgbClr val="4D4637"/>
              </a:solidFill>
              <a:latin typeface="jf-openhuninn-1.1" panose="020F0500000000000000" pitchFamily="34" charset="-120"/>
              <a:ea typeface="Adobe 繁黑體 Std B" panose="020B0700000000000000"/>
            </a:endParaRPr>
          </a:p>
          <a:p>
            <a:endParaRPr kumimoji="1" lang="en-US" altLang="zh-TW" sz="2800" dirty="0">
              <a:solidFill>
                <a:srgbClr val="4D4637"/>
              </a:solidFill>
              <a:latin typeface="jf-openhuninn-1.1" panose="020F0500000000000000" pitchFamily="34" charset="-120"/>
              <a:ea typeface="Adobe 繁黑體 Std B" panose="020B0700000000000000"/>
            </a:endParaRPr>
          </a:p>
          <a:p>
            <a:r>
              <a:rPr kumimoji="1" lang="en-US" altLang="zh-TW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Node.js</a:t>
            </a:r>
          </a:p>
          <a:p>
            <a:endParaRPr kumimoji="1" lang="en-US" altLang="zh-TW" sz="2800" dirty="0">
              <a:solidFill>
                <a:srgbClr val="4D4637"/>
              </a:solidFill>
              <a:latin typeface="jf-openhuninn-1.1" panose="020F0500000000000000" pitchFamily="34" charset="-120"/>
              <a:ea typeface="Adobe 繁黑體 Std B" panose="020B0700000000000000"/>
            </a:endParaRPr>
          </a:p>
          <a:p>
            <a:r>
              <a:rPr kumimoji="1" lang="en-US" altLang="zh-TW" sz="2800" dirty="0" err="1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mongodb</a:t>
            </a:r>
            <a:endParaRPr kumimoji="1" lang="zh-TW" altLang="en-US" sz="2800" dirty="0">
              <a:solidFill>
                <a:srgbClr val="4D4637"/>
              </a:solidFill>
              <a:latin typeface="jf-openhuninn-1.1" panose="020F0500000000000000" pitchFamily="34" charset="-120"/>
              <a:ea typeface="Adobe 繁黑體 Std B" panose="020B070000000000000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8B1702A-BF07-43A1-9869-892D61152664}"/>
              </a:ext>
            </a:extLst>
          </p:cNvPr>
          <p:cNvSpPr txBox="1"/>
          <p:nvPr/>
        </p:nvSpPr>
        <p:spPr>
          <a:xfrm>
            <a:off x="8362286" y="1829093"/>
            <a:ext cx="160653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繪圖</a:t>
            </a:r>
            <a:endParaRPr kumimoji="1" lang="en-US" altLang="zh-TW" sz="2800" dirty="0">
              <a:solidFill>
                <a:srgbClr val="4D4637"/>
              </a:solidFill>
              <a:latin typeface="jf-openhuninn-1.1" panose="020F0500000000000000" pitchFamily="34" charset="-120"/>
              <a:ea typeface="Adobe 繁黑體 Std B" panose="020B0700000000000000"/>
            </a:endParaRPr>
          </a:p>
          <a:p>
            <a:endParaRPr kumimoji="1" lang="en-US" altLang="zh-TW" sz="2800" dirty="0">
              <a:solidFill>
                <a:srgbClr val="4D4637"/>
              </a:solidFill>
              <a:latin typeface="jf-openhuninn-1.1" panose="020F0500000000000000" pitchFamily="34" charset="-120"/>
              <a:ea typeface="Adobe 繁黑體 Std B" panose="020B0700000000000000"/>
            </a:endParaRPr>
          </a:p>
          <a:p>
            <a:r>
              <a:rPr kumimoji="1" lang="en-US" altLang="zh-TW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Photoshop</a:t>
            </a:r>
          </a:p>
          <a:p>
            <a:endParaRPr kumimoji="1" lang="en-US" altLang="zh-TW" sz="2800" dirty="0">
              <a:solidFill>
                <a:srgbClr val="4D4637"/>
              </a:solidFill>
              <a:latin typeface="jf-openhuninn-1.1" panose="020F0500000000000000" pitchFamily="34" charset="-120"/>
              <a:ea typeface="Adobe 繁黑體 Std B" panose="020B0700000000000000"/>
            </a:endParaRPr>
          </a:p>
          <a:p>
            <a:r>
              <a:rPr kumimoji="1" lang="en-US" altLang="zh-TW" sz="2800" dirty="0">
                <a:solidFill>
                  <a:srgbClr val="4D4637"/>
                </a:solidFill>
                <a:latin typeface="jf-openhuninn-1.1" panose="020F0500000000000000" pitchFamily="34" charset="-120"/>
                <a:ea typeface="Adobe 繁黑體 Std B" panose="020B0700000000000000"/>
              </a:rPr>
              <a:t>Illustrator</a:t>
            </a:r>
          </a:p>
          <a:p>
            <a:endParaRPr kumimoji="1" lang="en-US" altLang="zh-TW" sz="2800" dirty="0">
              <a:solidFill>
                <a:srgbClr val="029095"/>
              </a:solidFill>
              <a:latin typeface="jf-openhuninn-1.1" panose="020F0500000000000000" pitchFamily="34" charset="-120"/>
              <a:ea typeface="jf-openhuninn-1.1" panose="020F0500000000000000" pitchFamily="34" charset="-120"/>
            </a:endParaRPr>
          </a:p>
          <a:p>
            <a:endParaRPr kumimoji="1" lang="en-US" altLang="zh-TW" dirty="0">
              <a:solidFill>
                <a:srgbClr val="029095"/>
              </a:solidFill>
              <a:latin typeface="jf-openhuninn-1.1" panose="020F0500000000000000" pitchFamily="34" charset="-120"/>
              <a:ea typeface="jf-openhuninn-1.1" panose="020F0500000000000000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654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138BE990-71EF-4F59-AF90-D693515B73A9}"/>
              </a:ext>
            </a:extLst>
          </p:cNvPr>
          <p:cNvSpPr txBox="1"/>
          <p:nvPr/>
        </p:nvSpPr>
        <p:spPr>
          <a:xfrm>
            <a:off x="4367348" y="2778034"/>
            <a:ext cx="34573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000" dirty="0">
                <a:solidFill>
                  <a:srgbClr val="BBA987"/>
                </a:solidFill>
                <a:latin typeface="Adobe 繁黑體 Std B" panose="020B0700000000000000"/>
                <a:ea typeface="Adobe 繁黑體 Std B" panose="020B0700000000000000"/>
              </a:rPr>
              <a:t>感謝聆聽</a:t>
            </a:r>
          </a:p>
        </p:txBody>
      </p:sp>
    </p:spTree>
    <p:extLst>
      <p:ext uri="{BB962C8B-B14F-4D97-AF65-F5344CB8AC3E}">
        <p14:creationId xmlns:p14="http://schemas.microsoft.com/office/powerpoint/2010/main" val="2534151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目錄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4D463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主題發想</a:t>
            </a:r>
            <a:endParaRPr lang="en-US" altLang="zh-TW" dirty="0">
              <a:solidFill>
                <a:srgbClr val="4D463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4D463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網站架構</a:t>
            </a:r>
            <a:endParaRPr lang="en-US" altLang="zh-TW" dirty="0">
              <a:solidFill>
                <a:srgbClr val="4D463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4D463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網站構想</a:t>
            </a:r>
            <a:endParaRPr lang="en-US" altLang="zh-TW" dirty="0">
              <a:solidFill>
                <a:srgbClr val="4D463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4D463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網站配⾊</a:t>
            </a:r>
            <a:endParaRPr lang="en-US" altLang="zh-TW" dirty="0">
              <a:solidFill>
                <a:srgbClr val="4D463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4D463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參考網站</a:t>
            </a:r>
            <a:endParaRPr lang="en-US" altLang="zh-TW" dirty="0">
              <a:solidFill>
                <a:srgbClr val="4D4637"/>
              </a:solidFill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rgbClr val="4D463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使用工具</a:t>
            </a:r>
          </a:p>
        </p:txBody>
      </p:sp>
    </p:spTree>
    <p:extLst>
      <p:ext uri="{BB962C8B-B14F-4D97-AF65-F5344CB8AC3E}">
        <p14:creationId xmlns:p14="http://schemas.microsoft.com/office/powerpoint/2010/main" val="250555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主題發想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199" y="1145072"/>
            <a:ext cx="8259305" cy="545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rgbClr val="4D4637"/>
                </a:solidFill>
                <a:latin typeface="Adobe 黑体 Std R" panose="020B0400000000000000" pitchFamily="34" charset="-128"/>
                <a:ea typeface="Adobe 繁黑體 Std B" panose="020B0700000000000000"/>
                <a:sym typeface="Wingdings" panose="05000000000000000000" pitchFamily="2" charset="2"/>
              </a:rPr>
              <a:t>書評分散，找一本書的書評可能要跨越多個平台</a:t>
            </a:r>
            <a:endParaRPr lang="en-US" altLang="zh-TW" dirty="0">
              <a:solidFill>
                <a:srgbClr val="4D4637"/>
              </a:solidFill>
              <a:latin typeface="Adobe 黑体 Std R" panose="020B0400000000000000" pitchFamily="34" charset="-128"/>
              <a:ea typeface="Adobe 繁黑體 Std B" panose="020B0700000000000000"/>
              <a:sym typeface="Wingdings" panose="05000000000000000000" pitchFamily="2" charset="2"/>
            </a:endParaRP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" y="1690688"/>
            <a:ext cx="3235605" cy="35901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090" y="4437888"/>
            <a:ext cx="3300154" cy="2420112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74" y="1664062"/>
            <a:ext cx="4174826" cy="336750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86" y="1580410"/>
            <a:ext cx="3064573" cy="277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主題發想</a:t>
            </a:r>
            <a:endParaRPr lang="zh-TW" altLang="en-US" dirty="0">
              <a:solidFill>
                <a:srgbClr val="BBA987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79134"/>
            <a:ext cx="10515600" cy="62310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>
                <a:solidFill>
                  <a:srgbClr val="4D4637"/>
                </a:solidFill>
                <a:latin typeface="Adobe 黑体 Std R" panose="020B0400000000000000" pitchFamily="34" charset="-128"/>
                <a:ea typeface="Adobe 繁黑體 Std B" panose="020B0700000000000000"/>
              </a:rPr>
              <a:t>找到的書評卻不一定是自己喜歡的</a:t>
            </a:r>
          </a:p>
        </p:txBody>
      </p:sp>
      <p:sp>
        <p:nvSpPr>
          <p:cNvPr id="4" name="矩形 3"/>
          <p:cNvSpPr/>
          <p:nvPr/>
        </p:nvSpPr>
        <p:spPr>
          <a:xfrm>
            <a:off x="404248" y="2038646"/>
            <a:ext cx="39917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</a:t>
            </a:r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誠實豆沙包</a:t>
            </a:r>
          </a:p>
        </p:txBody>
      </p:sp>
      <p:sp>
        <p:nvSpPr>
          <p:cNvPr id="5" name="矩形 4"/>
          <p:cNvSpPr/>
          <p:nvPr/>
        </p:nvSpPr>
        <p:spPr>
          <a:xfrm>
            <a:off x="3020888" y="3764157"/>
            <a:ext cx="408316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</a:t>
            </a:r>
            <a:r>
              <a:rPr lang="zh-TW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我以為可以但是不行</a:t>
            </a:r>
          </a:p>
        </p:txBody>
      </p:sp>
      <p:sp>
        <p:nvSpPr>
          <p:cNvPr id="6" name="矩形 5"/>
          <p:cNvSpPr/>
          <p:nvPr/>
        </p:nvSpPr>
        <p:spPr>
          <a:xfrm>
            <a:off x="5387152" y="5806030"/>
            <a:ext cx="68048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</a:t>
            </a:r>
            <a:r>
              <a:rPr lang="zh-TW" altLang="en-US" sz="400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好看</a:t>
            </a:r>
            <a:r>
              <a:rPr lang="zh-TW" altLang="en-US" sz="40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但不是我的菜</a:t>
            </a:r>
          </a:p>
        </p:txBody>
      </p:sp>
      <p:sp>
        <p:nvSpPr>
          <p:cNvPr id="7" name="矩形 6"/>
          <p:cNvSpPr/>
          <p:nvPr/>
        </p:nvSpPr>
        <p:spPr>
          <a:xfrm>
            <a:off x="194661" y="4882700"/>
            <a:ext cx="60692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</a:t>
            </a:r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甲之蜜糖乙之砒霜</a:t>
            </a:r>
          </a:p>
        </p:txBody>
      </p:sp>
      <p:sp>
        <p:nvSpPr>
          <p:cNvPr id="9" name="矩形 8"/>
          <p:cNvSpPr/>
          <p:nvPr/>
        </p:nvSpPr>
        <p:spPr>
          <a:xfrm>
            <a:off x="8106724" y="3976716"/>
            <a:ext cx="19511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</a:t>
            </a:r>
            <a:r>
              <a:rPr lang="zh-TW" altLang="en-US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逆風</a:t>
            </a:r>
          </a:p>
        </p:txBody>
      </p:sp>
      <p:sp>
        <p:nvSpPr>
          <p:cNvPr id="10" name="矩形 9"/>
          <p:cNvSpPr/>
          <p:nvPr/>
        </p:nvSpPr>
        <p:spPr>
          <a:xfrm>
            <a:off x="5257800" y="2373869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TW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#</a:t>
            </a:r>
            <a:r>
              <a:rPr lang="zh-TW" altLang="en-US" sz="32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很多人喜歡，只是我不喜歡</a:t>
            </a:r>
          </a:p>
        </p:txBody>
      </p:sp>
    </p:spTree>
    <p:extLst>
      <p:ext uri="{BB962C8B-B14F-4D97-AF65-F5344CB8AC3E}">
        <p14:creationId xmlns:p14="http://schemas.microsoft.com/office/powerpoint/2010/main" val="87037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80641" y="1905319"/>
            <a:ext cx="804619" cy="3317609"/>
          </a:xfrm>
        </p:spPr>
        <p:txBody>
          <a:bodyPr>
            <a:normAutofit fontScale="90000"/>
          </a:bodyPr>
          <a:lstStyle/>
          <a:p>
            <a:r>
              <a:rPr lang="zh-TW" altLang="en-US" sz="5400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網站架構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657" y="304361"/>
            <a:ext cx="7466198" cy="6213424"/>
          </a:xfrm>
        </p:spPr>
      </p:pic>
    </p:spTree>
    <p:extLst>
      <p:ext uri="{BB962C8B-B14F-4D97-AF65-F5344CB8AC3E}">
        <p14:creationId xmlns:p14="http://schemas.microsoft.com/office/powerpoint/2010/main" val="136105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網站構想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26A028-558B-4611-965A-B646E7D46691}"/>
              </a:ext>
            </a:extLst>
          </p:cNvPr>
          <p:cNvSpPr txBox="1"/>
          <p:nvPr/>
        </p:nvSpPr>
        <p:spPr>
          <a:xfrm>
            <a:off x="1879679" y="132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latin typeface="Adobe 黑体 Std R"/>
                <a:ea typeface="Adobe 繁黑體 Std B" panose="020B0700000000000000"/>
              </a:rPr>
              <a:t>首頁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CE7139-263B-42C4-AC3E-20ED7E190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863" y="1690688"/>
            <a:ext cx="4044274" cy="500356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D719467-7C4A-4882-8410-36A3A8BD8A4A}"/>
              </a:ext>
            </a:extLst>
          </p:cNvPr>
          <p:cNvSpPr txBox="1"/>
          <p:nvPr/>
        </p:nvSpPr>
        <p:spPr>
          <a:xfrm>
            <a:off x="5880391" y="132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ea typeface="Adobe 繁黑體 Std B" panose="020B0700000000000000"/>
              </a:rPr>
              <a:t>書籍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4" y="1690688"/>
            <a:ext cx="3848892" cy="500356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3054" y="1690688"/>
            <a:ext cx="3859102" cy="4999153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BD719467-7C4A-4882-8410-36A3A8BD8A4A}"/>
              </a:ext>
            </a:extLst>
          </p:cNvPr>
          <p:cNvSpPr txBox="1"/>
          <p:nvPr/>
        </p:nvSpPr>
        <p:spPr>
          <a:xfrm>
            <a:off x="9588607" y="132098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D4637"/>
                </a:solidFill>
                <a:ea typeface="Adobe 繁黑體 Std B" panose="020B0700000000000000"/>
              </a:rPr>
              <a:t>書籍分類</a:t>
            </a:r>
            <a:endParaRPr lang="zh-TW" altLang="en-US" dirty="0">
              <a:solidFill>
                <a:srgbClr val="4D4637"/>
              </a:solidFill>
              <a:ea typeface="Adobe 繁黑體 Std B" panose="020B07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617400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網站構想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6E0ADE8-80AE-4463-B97F-B9B483B46270}"/>
              </a:ext>
            </a:extLst>
          </p:cNvPr>
          <p:cNvSpPr txBox="1"/>
          <p:nvPr/>
        </p:nvSpPr>
        <p:spPr>
          <a:xfrm>
            <a:off x="1721124" y="13213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ea typeface="Adobe 繁黑體 Std B" panose="020B0700000000000000"/>
              </a:rPr>
              <a:t>文章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E0ADE8-80AE-4463-B97F-B9B483B46270}"/>
              </a:ext>
            </a:extLst>
          </p:cNvPr>
          <p:cNvSpPr txBox="1"/>
          <p:nvPr/>
        </p:nvSpPr>
        <p:spPr>
          <a:xfrm>
            <a:off x="6370710" y="13213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4D4637"/>
                </a:solidFill>
                <a:ea typeface="Adobe 繁黑體 Std B" panose="020B0700000000000000"/>
              </a:rPr>
              <a:t>文章內容</a:t>
            </a:r>
            <a:endParaRPr lang="zh-TW" altLang="en-US" dirty="0">
              <a:solidFill>
                <a:srgbClr val="4D4637"/>
              </a:solidFill>
              <a:ea typeface="Adobe 繁黑體 Std B" panose="020B070000000000000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" y="1690688"/>
            <a:ext cx="3891284" cy="506731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708" y="1690688"/>
            <a:ext cx="3857967" cy="504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DB1B439-B68D-4EF8-B31B-3408C6AC05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528" y="1927537"/>
            <a:ext cx="2494853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CE471A8-5804-4576-9EC5-BE366ACD15E6}"/>
              </a:ext>
            </a:extLst>
          </p:cNvPr>
          <p:cNvSpPr txBox="1"/>
          <p:nvPr/>
        </p:nvSpPr>
        <p:spPr>
          <a:xfrm>
            <a:off x="1682790" y="120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latin typeface="Adobe 黑体 Std R"/>
                <a:ea typeface="Adobe 繁黑體 Std B" panose="020B0700000000000000"/>
              </a:rPr>
              <a:t>登入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5EBD77B-4C51-48E9-A31C-27B9E8891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036" y="1665376"/>
            <a:ext cx="3882970" cy="5028872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8767D479-591C-4E84-A64C-5A5B34D1CBCC}"/>
              </a:ext>
            </a:extLst>
          </p:cNvPr>
          <p:cNvSpPr txBox="1"/>
          <p:nvPr/>
        </p:nvSpPr>
        <p:spPr>
          <a:xfrm>
            <a:off x="5699355" y="1235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latin typeface="Adobe 黑体 Std R"/>
                <a:ea typeface="Adobe 繁黑體 Std B" panose="020B0700000000000000"/>
              </a:rPr>
              <a:t>書籍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97511CA8-C475-475D-82F8-C96CD55968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601" y="1665376"/>
            <a:ext cx="3882970" cy="502887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679BE0BF-8C96-4627-B779-D1BD21D5F6C8}"/>
              </a:ext>
            </a:extLst>
          </p:cNvPr>
          <p:cNvSpPr txBox="1"/>
          <p:nvPr/>
        </p:nvSpPr>
        <p:spPr>
          <a:xfrm>
            <a:off x="9539713" y="12064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latin typeface="Adobe 黑体 Std R"/>
                <a:ea typeface="Adobe 繁黑體 Std B" panose="020B0700000000000000"/>
              </a:rPr>
              <a:t>書評</a:t>
            </a: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52E2BFB7-CA72-49DC-81D6-6BC0C33C9752}"/>
              </a:ext>
            </a:extLst>
          </p:cNvPr>
          <p:cNvSpPr txBox="1">
            <a:spLocks/>
          </p:cNvSpPr>
          <p:nvPr/>
        </p:nvSpPr>
        <p:spPr>
          <a:xfrm>
            <a:off x="912223" y="579125"/>
            <a:ext cx="10515600" cy="105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網站構想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81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BBA987"/>
                </a:solidFill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網站構想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126A028-558B-4611-965A-B646E7D46691}"/>
              </a:ext>
            </a:extLst>
          </p:cNvPr>
          <p:cNvSpPr txBox="1"/>
          <p:nvPr/>
        </p:nvSpPr>
        <p:spPr>
          <a:xfrm>
            <a:off x="2456525" y="13162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latin typeface="Adobe 黑体 Std R"/>
                <a:ea typeface="Adobe 繁黑體 Std B" panose="020B0700000000000000"/>
              </a:rPr>
              <a:t>我的書架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D719467-7C4A-4882-8410-36A3A8BD8A4A}"/>
              </a:ext>
            </a:extLst>
          </p:cNvPr>
          <p:cNvSpPr txBox="1"/>
          <p:nvPr/>
        </p:nvSpPr>
        <p:spPr>
          <a:xfrm>
            <a:off x="7152363" y="13162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4D4637"/>
                </a:solidFill>
                <a:ea typeface="Adobe 繁黑體 Std B" panose="020B0700000000000000"/>
              </a:rPr>
              <a:t>導入書籍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94E69048-857E-4335-873E-3C3DD69C2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553" y="1664259"/>
            <a:ext cx="4044274" cy="500356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" y="1664259"/>
            <a:ext cx="5344444" cy="510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2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156</Words>
  <Application>Microsoft Office PowerPoint</Application>
  <PresentationFormat>寬螢幕</PresentationFormat>
  <Paragraphs>61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4" baseType="lpstr">
      <vt:lpstr>Adobe 黑体 Std R</vt:lpstr>
      <vt:lpstr>Adobe 繁黑體 Std B</vt:lpstr>
      <vt:lpstr>jf-openhuninn-1.1</vt:lpstr>
      <vt:lpstr>新細明體</vt:lpstr>
      <vt:lpstr>Arial</vt:lpstr>
      <vt:lpstr>Calibri</vt:lpstr>
      <vt:lpstr>Calibri Light</vt:lpstr>
      <vt:lpstr>Wingdings</vt:lpstr>
      <vt:lpstr>Office 佈景主題</vt:lpstr>
      <vt:lpstr>前端專題提案報告</vt:lpstr>
      <vt:lpstr>目錄</vt:lpstr>
      <vt:lpstr>主題發想 </vt:lpstr>
      <vt:lpstr>主題發想</vt:lpstr>
      <vt:lpstr>網站架構 </vt:lpstr>
      <vt:lpstr>網站構想 </vt:lpstr>
      <vt:lpstr>網站構想 </vt:lpstr>
      <vt:lpstr>PowerPoint 簡報</vt:lpstr>
      <vt:lpstr>網站構想 </vt:lpstr>
      <vt:lpstr>網站構想 </vt:lpstr>
      <vt:lpstr>網站構想 </vt:lpstr>
      <vt:lpstr>網站配⾊ </vt:lpstr>
      <vt:lpstr>參考網站 </vt:lpstr>
      <vt:lpstr>使用技術 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43</cp:revision>
  <dcterms:created xsi:type="dcterms:W3CDTF">2024-01-10T01:25:52Z</dcterms:created>
  <dcterms:modified xsi:type="dcterms:W3CDTF">2024-01-16T05:27:42Z</dcterms:modified>
</cp:coreProperties>
</file>