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6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4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5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61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2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8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76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7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1F2F-E8CB-40F6-9530-D254AE64A6D0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02A1-8E26-448E-9FF1-3094870B5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12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06" y="0"/>
            <a:ext cx="4709988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9968" y="5134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33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06" y="0"/>
            <a:ext cx="4709988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7072" y="5011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</a:p>
        </p:txBody>
      </p:sp>
    </p:spTree>
    <p:extLst>
      <p:ext uri="{BB962C8B-B14F-4D97-AF65-F5344CB8AC3E}">
        <p14:creationId xmlns:p14="http://schemas.microsoft.com/office/powerpoint/2010/main" val="3531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06" y="0"/>
            <a:ext cx="4709988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24172" y="4887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79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48" y="0"/>
            <a:ext cx="6242304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4259" y="4887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3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48" y="0"/>
            <a:ext cx="6242304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64259" y="47642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</p:spTree>
    <p:extLst>
      <p:ext uri="{BB962C8B-B14F-4D97-AF65-F5344CB8AC3E}">
        <p14:creationId xmlns:p14="http://schemas.microsoft.com/office/powerpoint/2010/main" val="12107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" r="12464"/>
          <a:stretch/>
        </p:blipFill>
        <p:spPr>
          <a:xfrm>
            <a:off x="1901500" y="1765352"/>
            <a:ext cx="4194500" cy="33272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2" r="14278" b="12350"/>
          <a:stretch/>
        </p:blipFill>
        <p:spPr>
          <a:xfrm>
            <a:off x="6538611" y="1768681"/>
            <a:ext cx="4181044" cy="33239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4541" y="69801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語言切換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80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39" y="0"/>
            <a:ext cx="5099921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5861" y="5505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文章編輯頁面</a:t>
            </a:r>
          </a:p>
        </p:txBody>
      </p:sp>
    </p:spTree>
    <p:extLst>
      <p:ext uri="{BB962C8B-B14F-4D97-AF65-F5344CB8AC3E}">
        <p14:creationId xmlns:p14="http://schemas.microsoft.com/office/powerpoint/2010/main" val="11038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39" y="0"/>
            <a:ext cx="5099921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6061" y="550561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商品編輯頁面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t="23259" r="21291" b="11578"/>
          <a:stretch/>
        </p:blipFill>
        <p:spPr>
          <a:xfrm>
            <a:off x="2014151" y="1470455"/>
            <a:ext cx="1927654" cy="1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73653" y="6967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3653" y="45170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3653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輔助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85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31"/>
          <a:stretch/>
        </p:blipFill>
        <p:spPr>
          <a:xfrm>
            <a:off x="4295907" y="4435621"/>
            <a:ext cx="2215155" cy="10972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5" t="33416" r="59697" b="32951"/>
          <a:stretch/>
        </p:blipFill>
        <p:spPr>
          <a:xfrm>
            <a:off x="6695920" y="4576488"/>
            <a:ext cx="524279" cy="8155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91" y="3297093"/>
            <a:ext cx="1313587" cy="7908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38" y="2053522"/>
            <a:ext cx="903292" cy="7828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3796" r="19040" b="4196"/>
          <a:stretch/>
        </p:blipFill>
        <p:spPr>
          <a:xfrm>
            <a:off x="6695920" y="2053521"/>
            <a:ext cx="706775" cy="7908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0" t="7036" r="27056" b="27630"/>
          <a:stretch/>
        </p:blipFill>
        <p:spPr>
          <a:xfrm>
            <a:off x="5529427" y="2053521"/>
            <a:ext cx="898474" cy="7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51222" y="58323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目標受眾</a:t>
            </a:r>
            <a:endParaRPr lang="zh-TW" altLang="en-US" sz="20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18644" y="58477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喜歡文創商品且也對環境保育感興趣的人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99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4"/>
          <a:stretch/>
        </p:blipFill>
        <p:spPr>
          <a:xfrm>
            <a:off x="3135178" y="0"/>
            <a:ext cx="5921644" cy="65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0"/>
          <a:stretch/>
        </p:blipFill>
        <p:spPr>
          <a:xfrm>
            <a:off x="1052512" y="123826"/>
            <a:ext cx="10058400" cy="61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63" y="0"/>
            <a:ext cx="296687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10963" y="494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45</Words>
  <Application>Microsoft Office PowerPoint</Application>
  <PresentationFormat>寬螢幕</PresentationFormat>
  <Paragraphs>14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瀞心 范</dc:creator>
  <cp:lastModifiedBy>USER</cp:lastModifiedBy>
  <cp:revision>13</cp:revision>
  <dcterms:created xsi:type="dcterms:W3CDTF">2024-07-14T09:03:24Z</dcterms:created>
  <dcterms:modified xsi:type="dcterms:W3CDTF">2024-07-15T01:54:23Z</dcterms:modified>
</cp:coreProperties>
</file>