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6" r:id="rId8"/>
    <p:sldId id="259" r:id="rId9"/>
    <p:sldId id="264" r:id="rId10"/>
    <p:sldId id="270" r:id="rId11"/>
    <p:sldId id="268" r:id="rId12"/>
    <p:sldId id="272" r:id="rId13"/>
    <p:sldId id="271" r:id="rId14"/>
    <p:sldId id="267" r:id="rId15"/>
    <p:sldId id="265" r:id="rId16"/>
    <p:sldId id="260" r:id="rId17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B"/>
    <a:srgbClr val="FFFE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1768-80E1-4C55-82E0-B9C52220625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0BAA-4AB1-485D-B9E3-9CC7BFF87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9EED9-0127-4FBD-A93C-DC61122A24A7}" type="datetime1">
              <a:rPr lang="zh-TW" altLang="en-US" smtClean="0"/>
              <a:pPr/>
              <a:t>2024/7/15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 smtClean="0"/>
              <a:t>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28AB79-C561-43EA-B428-B9CD8DF856C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30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4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5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28AB79-C561-43EA-B428-B9CD8DF856C1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95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9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C12-3EDD-4576-A229-C632BD19E51B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0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33DB-C293-4C93-A177-BA55781463B3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7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985-BA86-4722-83A6-1A01E4A067EE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071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3A1-1DB2-4BCC-B8B4-0EC372787024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1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972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18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82BF-C068-416C-95F7-E8C1215BD5E1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B2F8-9E55-4FAF-AC10-7D00EA74E34B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A0-C2A9-4E62-8F25-B271C701A76A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3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E318-1202-46BE-889E-DC2C9EE8B7C4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7FE-C077-437B-A0CD-829DD14808B9}" type="datetime1">
              <a:rPr lang="zh-TW" altLang="en-US" smtClean="0"/>
              <a:t>2024/7/15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refram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telbuddy.eu/" TargetMode="External"/><Relationship Id="rId2" Type="http://schemas.openxmlformats.org/officeDocument/2006/relationships/hyperlink" Target="https://group.hennnahotel.com/zh-ha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sehotel.com.t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51" y="0"/>
            <a:ext cx="566281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rtl="0"/>
            <a:r>
              <a:rPr lang="zh-TW" altLang="en-US" sz="3000" dirty="0" smtClean="0">
                <a:solidFill>
                  <a:schemeClr val="bg1"/>
                </a:solidFill>
              </a:rPr>
              <a:t>無人自助旅</a:t>
            </a:r>
            <a:r>
              <a:rPr lang="zh-TW" altLang="en-US" sz="3000" dirty="0">
                <a:solidFill>
                  <a:schemeClr val="bg1"/>
                </a:solidFill>
              </a:rPr>
              <a:t>店</a:t>
            </a:r>
            <a:endParaRPr lang="zh-TW" altLang="en-US" sz="3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演講者</a:t>
            </a:r>
            <a:r>
              <a:rPr lang="en-US" altLang="zh-TW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rtl="0"/>
            <a:r>
              <a:rPr lang="zh-TW" altLang="en-US" sz="1800" dirty="0" smtClean="0">
                <a:solidFill>
                  <a:schemeClr val="bg1"/>
                </a:solidFill>
              </a:rPr>
              <a:t>賴偉</a:t>
            </a:r>
            <a:r>
              <a:rPr lang="zh-TW" altLang="en-US" sz="1800" dirty="0">
                <a:solidFill>
                  <a:schemeClr val="bg1"/>
                </a:solidFill>
              </a:rPr>
              <a:t>璿</a:t>
            </a:r>
            <a:endParaRPr lang="zh-TW" altLang="en-US" sz="1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7864" r="5075" b="-2008"/>
          <a:stretch/>
        </p:blipFill>
        <p:spPr>
          <a:xfrm>
            <a:off x="5660967" y="-8313"/>
            <a:ext cx="6533804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使用技術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Node.js 和NPM 是什麼？跟JavaScript 有什麼關係- ALPHA Ca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19" y="1562792"/>
            <a:ext cx="3803982" cy="253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- 維基百科，自由的百科全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25" y="2107362"/>
            <a:ext cx="3598898" cy="11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24" y="4210689"/>
            <a:ext cx="3740905" cy="1434306"/>
          </a:xfrm>
          <a:prstGeom prst="rect">
            <a:avLst/>
          </a:prstGeom>
        </p:spPr>
      </p:pic>
      <p:pic>
        <p:nvPicPr>
          <p:cNvPr id="1036" name="Picture 12" descr="Change Vuetify Theme: Dark Mode and Light Mode | by Suryajaya Raka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86" y="4346659"/>
            <a:ext cx="3402047" cy="11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2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網站架構圖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9" y="1356067"/>
            <a:ext cx="9014573" cy="4865859"/>
          </a:xfrm>
        </p:spPr>
      </p:pic>
    </p:spTree>
    <p:extLst>
      <p:ext uri="{BB962C8B-B14F-4D97-AF65-F5344CB8AC3E}">
        <p14:creationId xmlns:p14="http://schemas.microsoft.com/office/powerpoint/2010/main" val="3739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9942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網站畫面</a:t>
            </a:r>
            <a:r>
              <a:rPr lang="en-US" altLang="zh-TW" sz="3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wireframe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880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wireframe.pdf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0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54" y="284150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rtl="0"/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感謝您的聆聽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手拿著筆指向財務數字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851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什麼是無人自助旅店？</a:t>
            </a:r>
          </a:p>
        </p:txBody>
      </p:sp>
      <p:pic>
        <p:nvPicPr>
          <p:cNvPr id="4" name="圖片 3" descr="金融交易數字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649213" y="1892761"/>
            <a:ext cx="7541092" cy="2677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</a:rPr>
              <a:t>無人</a:t>
            </a:r>
            <a:r>
              <a:rPr lang="zh-TW" altLang="en-US" sz="2400" dirty="0">
                <a:solidFill>
                  <a:schemeClr val="bg1"/>
                </a:solidFill>
              </a:rPr>
              <a:t>自助旅店是一種利用科技自動化服務的旅館概念。這類旅店通常不需要前台人員，而是透過自助機或手機應用程式來完成入住、退房、付款等流程。客人可以使用自助機進行辨識、取得房間鑰匙或輸入指紋等方式進行身份認證，進而進入房間。在無人自助旅店中，大多數服務如取得房間鑰匙、獲取資訊、解決問題等都是透過科技來完成，減少了人工成本和人力資源的使用。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動機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zh-TW" dirty="0" smtClean="0"/>
              <a:t>	</a:t>
            </a:r>
            <a:r>
              <a:rPr lang="zh-TW" altLang="en-US" sz="2400" dirty="0" smtClean="0"/>
              <a:t>我家裡以前是經營傳統飯店，所以曾經做了一段時間的管理者，在經過疫情和長時間的經營下，發現了許多不方便的問題，加上自身也常到外地旅遊辦理住宿，所以許多事情可以從客人與經營者的角度去看待，因此想利用網頁技術來改善遇到的狀況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電影哆啦A夢大雄與迷宮之旅[電影] 線上看- 巴哈姆特動畫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7" y="1125869"/>
            <a:ext cx="3640542" cy="54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>
          <a:xfrm>
            <a:off x="3514876" y="224444"/>
            <a:ext cx="5162249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創意發想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大雄與迷宮之旅</a:t>
            </a:r>
          </a:p>
        </p:txBody>
      </p:sp>
      <p:pic>
        <p:nvPicPr>
          <p:cNvPr id="1028" name="Picture 4" descr="大雄與白金迷宮／迷宮之旅（のび太とブリキの迷宮） -主系列-哆啦A夢中文網資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4" y="1395649"/>
            <a:ext cx="6818803" cy="51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技術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使用者</a:t>
            </a:r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>
            <a:normAutofit fontScale="92500" lnSpcReduction="10000"/>
          </a:bodyPr>
          <a:lstStyle/>
          <a:p>
            <a:pPr marL="228600" lvl="1" indent="0" algn="ctr">
              <a:buNone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無</a:t>
            </a: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人自助旅店的達成目的與功能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減少使用者與服務人員接觸，以及減少人工成本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和減少感染風險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透過網站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自助辦理入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住和結賬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流程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查看目前訂房的位置與訂購資料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可用網站生成的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取代鑰匙避免接觸以及減少忘記攜帶鑰匙的困擾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網站提供訂房位置以及逃生路口的提示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網站提供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時間到了退房通知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利用網站個人化服務設置和偏好選項，例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增加毛巾或是其他用品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數量，可由工作人員送至門口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機器人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或是在房間門口附近設置販賣機取得所需的物品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管理者需求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zh-TW" sz="2400" dirty="0" smtClean="0"/>
          </a:p>
          <a:p>
            <a:pPr marL="228600" lvl="1" indent="0">
              <a:buNone/>
            </a:pPr>
            <a:endParaRPr lang="zh-TW" altLang="en-US" sz="2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626" y="1035662"/>
            <a:ext cx="7534317" cy="4786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Arial" panose="020B0604020202020204" pitchFamily="34" charset="0"/>
              <a:buNone/>
            </a:pPr>
            <a:r>
              <a:rPr lang="zh-TW" altLang="en-US" sz="3200" dirty="0" smtClean="0"/>
              <a:t>後臺管理</a:t>
            </a:r>
            <a:r>
              <a:rPr lang="zh-TW" altLang="en-US" sz="3200" dirty="0" smtClean="0"/>
              <a:t>功能</a:t>
            </a:r>
            <a:endParaRPr lang="en-US" altLang="zh-TW" sz="3200" dirty="0" smtClean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1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可發布網站最新消息</a:t>
            </a: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 smtClean="0"/>
              <a:t>確認訂單數量與會員資訊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客房</a:t>
            </a:r>
            <a:r>
              <a:rPr lang="zh-TW" altLang="en-US" sz="2400" dirty="0"/>
              <a:t>類型設置和管理</a:t>
            </a:r>
            <a:endParaRPr lang="en-US" altLang="zh-TW" sz="2400" b="1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可透過網站接收使用者需求</a:t>
            </a:r>
            <a:endParaRPr lang="en-US" altLang="zh-TW" sz="24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可確認進房與退房資訊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6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客房價格和促銷設置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7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房間維護</a:t>
            </a:r>
            <a:r>
              <a:rPr lang="zh-TW" altLang="en-US" sz="2400" dirty="0" smtClean="0"/>
              <a:t>記錄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8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市場推廣和客戶反饋</a:t>
            </a:r>
            <a:r>
              <a:rPr lang="zh-TW" altLang="en-US" sz="2400" dirty="0" smtClean="0"/>
              <a:t>管理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0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期望</a:t>
            </a:r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 anchor="ctr">
            <a:normAutofit/>
          </a:bodyPr>
          <a:lstStyle/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自動產生 </a:t>
            </a:r>
            <a:r>
              <a:rPr lang="en-US" altLang="zh-TW" sz="32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en-US" altLang="zh-TW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快速同步前後端顯示訊息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後端資料庫同步處裡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更多的互動體驗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15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案例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日本</a:t>
            </a:r>
            <a:r>
              <a:rPr lang="zh-TW" altLang="en-US" dirty="0" smtClean="0"/>
              <a:t>東京 </a:t>
            </a:r>
            <a:r>
              <a:rPr lang="en-US" altLang="zh-TW" dirty="0" smtClean="0"/>
              <a:t>Henn-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 Hotel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https://group.hennnahotel.com/zh-hant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德國慕尼黑 </a:t>
            </a:r>
            <a:r>
              <a:rPr lang="en-US" altLang="zh-TW" dirty="0" smtClean="0"/>
              <a:t>Buddy Hotel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https://www.hotelbuddy.eu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台中的鵲絲</a:t>
            </a:r>
            <a:r>
              <a:rPr lang="zh-TW" altLang="en-US" dirty="0" smtClean="0"/>
              <a:t>旅店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://chasehotel.com.tw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82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85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參考色</a:t>
            </a:r>
            <a:r>
              <a:rPr lang="zh-TW" altLang="en-US" sz="3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0" y="3315173"/>
            <a:ext cx="1647825" cy="11260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16" y="3315173"/>
            <a:ext cx="16097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748" y="3328429"/>
            <a:ext cx="1609725" cy="11297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182" y="3311441"/>
            <a:ext cx="1647825" cy="11467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133215" y="3311441"/>
            <a:ext cx="1645920" cy="1146732"/>
          </a:xfrm>
          <a:prstGeom prst="rect">
            <a:avLst/>
          </a:prstGeom>
          <a:solidFill>
            <a:srgbClr val="FFF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333248" y="3700141"/>
            <a:ext cx="1245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</a:t>
            </a:r>
            <a:endParaRPr lang="zh-TW" altLang="en-US" sz="1600" kern="1000" dirty="0">
              <a:solidFill>
                <a:schemeClr val="tx2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4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寬螢幕</PresentationFormat>
  <Paragraphs>57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Adobe 繁黑體 Std B</vt:lpstr>
      <vt:lpstr>Microsoft JhengHei UI</vt:lpstr>
      <vt:lpstr>新細明體</vt:lpstr>
      <vt:lpstr>Arial</vt:lpstr>
      <vt:lpstr>Calibri</vt:lpstr>
      <vt:lpstr>Calibri Light</vt:lpstr>
      <vt:lpstr>Office 佈景主題</vt:lpstr>
      <vt:lpstr>無人自助旅店</vt:lpstr>
      <vt:lpstr>什麼是無人自助旅店？</vt:lpstr>
      <vt:lpstr>動機和背景</vt:lpstr>
      <vt:lpstr>PowerPoint 簡報</vt:lpstr>
      <vt:lpstr>技術和使用者需求</vt:lpstr>
      <vt:lpstr>管理者需求</vt:lpstr>
      <vt:lpstr>期望功能</vt:lpstr>
      <vt:lpstr>案例</vt:lpstr>
      <vt:lpstr>參考色系</vt:lpstr>
      <vt:lpstr>使用技術</vt:lpstr>
      <vt:lpstr>網站架構圖</vt:lpstr>
      <vt:lpstr>網站畫面wireframe</vt:lpstr>
      <vt:lpstr>感謝您的聆聽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2024-07-11T00:44:06Z</dcterms:created>
  <dcterms:modified xsi:type="dcterms:W3CDTF">2024-07-15T00:51:48Z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