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0" r:id="rId9"/>
    <p:sldId id="268" r:id="rId10"/>
    <p:sldId id="269" r:id="rId11"/>
    <p:sldId id="270" r:id="rId12"/>
    <p:sldId id="271" r:id="rId13"/>
    <p:sldId id="261" r:id="rId14"/>
    <p:sldId id="272" r:id="rId15"/>
    <p:sldId id="262" r:id="rId16"/>
    <p:sldId id="26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9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9654-F1CF-4F33-B32D-5EF49B036E16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2E46-E772-4603-88FA-48A3687ABE3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31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9654-F1CF-4F33-B32D-5EF49B036E16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2E46-E772-4603-88FA-48A3687AB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848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9654-F1CF-4F33-B32D-5EF49B036E16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2E46-E772-4603-88FA-48A3687AB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10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9654-F1CF-4F33-B32D-5EF49B036E16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2E46-E772-4603-88FA-48A3687AB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49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9654-F1CF-4F33-B32D-5EF49B036E16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2E46-E772-4603-88FA-48A3687ABE3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015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9654-F1CF-4F33-B32D-5EF49B036E16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2E46-E772-4603-88FA-48A3687AB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42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9654-F1CF-4F33-B32D-5EF49B036E16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2E46-E772-4603-88FA-48A3687AB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994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9654-F1CF-4F33-B32D-5EF49B036E16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2E46-E772-4603-88FA-48A3687AB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10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9654-F1CF-4F33-B32D-5EF49B036E16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2E46-E772-4603-88FA-48A3687AB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42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B3799654-F1CF-4F33-B32D-5EF49B036E16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0A92E46-E772-4603-88FA-48A3687AB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28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9654-F1CF-4F33-B32D-5EF49B036E16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2E46-E772-4603-88FA-48A3687AB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649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3799654-F1CF-4F33-B32D-5EF49B036E16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0A92E46-E772-4603-88FA-48A3687ABE3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78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alaxy.ansible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Pham Van dong - </a:t>
            </a:r>
            <a:r>
              <a:rPr lang="en-US" dirty="0" err="1" smtClean="0"/>
              <a:t>vnlab</a:t>
            </a:r>
            <a:endParaRPr lang="en-US" dirty="0"/>
          </a:p>
        </p:txBody>
      </p:sp>
      <p:pic>
        <p:nvPicPr>
          <p:cNvPr id="1026" name="Picture 2" descr="http://www.ansible.com/hs-fs/hub/330046/file-764918161-png/Official_Logos/ansible_logo_black_square.png?t=143474839617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896" y="671184"/>
            <a:ext cx="3653928" cy="365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077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Vagrant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Provision</a:t>
            </a:r>
            <a:r>
              <a:rPr lang="ja-JP" altLang="en-US" dirty="0" smtClean="0"/>
              <a:t>で</a:t>
            </a:r>
            <a:r>
              <a:rPr lang="en-US" altLang="ja-JP" dirty="0" smtClean="0"/>
              <a:t>VM</a:t>
            </a:r>
            <a:r>
              <a:rPr lang="ja-JP" altLang="en-US" dirty="0" smtClean="0"/>
              <a:t>に公</a:t>
            </a:r>
            <a:r>
              <a:rPr lang="ja-JP" altLang="en-US" dirty="0"/>
              <a:t>開鍵をコピ</a:t>
            </a:r>
            <a:r>
              <a:rPr lang="ja-JP" altLang="en-US" dirty="0" smtClean="0"/>
              <a:t>ー</a:t>
            </a:r>
            <a:endParaRPr lang="en-US" altLang="ja-JP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config.vm.provision</a:t>
            </a: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en-US" dirty="0">
                <a:solidFill>
                  <a:srgbClr val="FFC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"file"</a:t>
            </a: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, source: </a:t>
            </a:r>
            <a:r>
              <a:rPr lang="en-US" dirty="0">
                <a:solidFill>
                  <a:srgbClr val="00B0F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"./</a:t>
            </a:r>
            <a:r>
              <a:rPr lang="en-US" dirty="0" smtClean="0">
                <a:solidFill>
                  <a:srgbClr val="00B0F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keys/id_vagrant.pub</a:t>
            </a:r>
            <a:r>
              <a:rPr lang="en-US" dirty="0">
                <a:solidFill>
                  <a:srgbClr val="00B0F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"</a:t>
            </a: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, destination: </a:t>
            </a:r>
            <a:r>
              <a:rPr lang="en-US" dirty="0">
                <a:solidFill>
                  <a:srgbClr val="00B0F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"/home/vagrant/.</a:t>
            </a:r>
            <a:r>
              <a:rPr lang="en-US" dirty="0" err="1" smtClean="0">
                <a:solidFill>
                  <a:srgbClr val="00B0F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ssh</a:t>
            </a:r>
            <a:r>
              <a:rPr lang="en-US" dirty="0" smtClean="0">
                <a:solidFill>
                  <a:srgbClr val="00B0F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/id_vagrant.pub“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Cordia New" panose="020B0304020202020204" pitchFamily="34" charset="-34"/>
                <a:cs typeface="Cordia New" panose="020B0304020202020204" pitchFamily="34" charset="-34"/>
              </a:rPr>
              <a:t>config.vm.provision</a:t>
            </a:r>
            <a:r>
              <a:rPr lang="en-US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en-US" dirty="0">
                <a:solidFill>
                  <a:srgbClr val="FFC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"shell"</a:t>
            </a: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, </a:t>
            </a:r>
            <a:endParaRPr lang="en-US" dirty="0" smtClean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201168" lvl="1" indent="0">
              <a:buNone/>
            </a:pPr>
            <a:r>
              <a:rPr lang="en-US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	inline</a:t>
            </a: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: </a:t>
            </a:r>
            <a:r>
              <a:rPr lang="en-US" dirty="0">
                <a:solidFill>
                  <a:srgbClr val="00B0F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"cat /home/vagrant/.</a:t>
            </a:r>
            <a:r>
              <a:rPr lang="en-US" dirty="0" err="1">
                <a:solidFill>
                  <a:srgbClr val="00B0F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ssh</a:t>
            </a:r>
            <a:r>
              <a:rPr lang="en-US" dirty="0">
                <a:solidFill>
                  <a:srgbClr val="00B0F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/id_vagrant.pub &gt;&gt; /home/vagrant/.</a:t>
            </a:r>
            <a:r>
              <a:rPr lang="en-US" dirty="0" err="1">
                <a:solidFill>
                  <a:srgbClr val="00B0F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ssh</a:t>
            </a:r>
            <a:r>
              <a:rPr lang="en-US" dirty="0">
                <a:solidFill>
                  <a:srgbClr val="00B0F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/</a:t>
            </a:r>
            <a:r>
              <a:rPr lang="en-US" dirty="0" err="1">
                <a:solidFill>
                  <a:srgbClr val="00B0F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authorized_keys</a:t>
            </a:r>
            <a:r>
              <a:rPr lang="en-US" dirty="0">
                <a:solidFill>
                  <a:srgbClr val="00B0F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endParaRPr lang="en-US" dirty="0" smtClean="0">
              <a:solidFill>
                <a:srgbClr val="00B0F0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201168" lvl="1" indent="0">
              <a:buNone/>
            </a:pPr>
            <a:r>
              <a:rPr lang="en-US" dirty="0">
                <a:solidFill>
                  <a:srgbClr val="00B0F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	</a:t>
            </a:r>
            <a:r>
              <a:rPr lang="en-US" dirty="0" smtClean="0">
                <a:solidFill>
                  <a:srgbClr val="00B0F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			&amp;&amp; </a:t>
            </a:r>
            <a:r>
              <a:rPr lang="en-US" dirty="0" err="1">
                <a:solidFill>
                  <a:srgbClr val="00B0F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chmod</a:t>
            </a:r>
            <a:r>
              <a:rPr lang="en-US" dirty="0">
                <a:solidFill>
                  <a:srgbClr val="00B0F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600 /home/vagrant/.</a:t>
            </a:r>
            <a:r>
              <a:rPr lang="en-US" dirty="0" err="1" smtClean="0">
                <a:solidFill>
                  <a:srgbClr val="00B0F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ssh</a:t>
            </a:r>
            <a:r>
              <a:rPr lang="en-US" dirty="0" smtClean="0">
                <a:solidFill>
                  <a:srgbClr val="00B0F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/id_vagrant.pub“</a:t>
            </a:r>
          </a:p>
          <a:p>
            <a:pPr marL="251460" indent="-342900">
              <a:buFont typeface="Wingdings" panose="05000000000000000000" pitchFamily="2" charset="2"/>
              <a:buChar char="Ø"/>
            </a:pPr>
            <a:r>
              <a:rPr lang="en-US" altLang="ja-JP" dirty="0" smtClean="0"/>
              <a:t>VM</a:t>
            </a:r>
            <a:r>
              <a:rPr lang="ja-JP" altLang="en-US" dirty="0"/>
              <a:t>をアッ</a:t>
            </a:r>
            <a:r>
              <a:rPr lang="ja-JP" altLang="en-US" dirty="0" smtClean="0"/>
              <a:t>プ</a:t>
            </a:r>
            <a:endParaRPr lang="en-US" altLang="ja-JP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ja-JP" alt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最</a:t>
            </a:r>
            <a:r>
              <a:rPr lang="ja-JP" altLang="en-US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初の場合：</a:t>
            </a:r>
            <a:r>
              <a:rPr lang="en-US" altLang="ja-JP" sz="24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Vagrant up --provision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dirty="0" smtClean="0">
                <a:latin typeface="+mn-ea"/>
                <a:cs typeface="Cordia New" panose="020B0304020202020204" pitchFamily="34" charset="-34"/>
              </a:rPr>
              <a:t>VM</a:t>
            </a:r>
            <a:r>
              <a:rPr lang="ja-JP" altLang="en-US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存在したの場合：</a:t>
            </a:r>
            <a:r>
              <a:rPr lang="en-US" altLang="ja-JP" sz="24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Vagrant up --no-provision</a:t>
            </a:r>
          </a:p>
          <a:p>
            <a:pPr marL="251460" indent="-342900">
              <a:buFont typeface="Wingdings" panose="05000000000000000000" pitchFamily="2" charset="2"/>
              <a:buChar char="Ø"/>
            </a:pPr>
            <a:endParaRPr lang="en-US" dirty="0">
              <a:solidFill>
                <a:srgbClr val="00B0F0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50726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Ansible</a:t>
            </a:r>
            <a:r>
              <a:rPr lang="ja-JP" altLang="en-US" dirty="0" smtClean="0"/>
              <a:t>設定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7797385"/>
              </p:ext>
            </p:extLst>
          </p:nvPr>
        </p:nvGraphicFramePr>
        <p:xfrm>
          <a:off x="822325" y="1846263"/>
          <a:ext cx="75438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4681"/>
                <a:gridCol w="5109119"/>
              </a:tblGrid>
              <a:tr h="370840"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ファイル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Hosts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インベントリファイル</a:t>
                      </a:r>
                      <a:endParaRPr lang="en-US" altLang="ja-JP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dirty="0" smtClean="0"/>
                        <a:t>サーバーと</a:t>
                      </a:r>
                      <a:r>
                        <a:rPr lang="en-US" altLang="ja-JP" dirty="0" smtClean="0"/>
                        <a:t>IP</a:t>
                      </a:r>
                      <a:r>
                        <a:rPr lang="ja-JP" altLang="en-US" dirty="0" smtClean="0"/>
                        <a:t>宣言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requirements.txt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dirty="0" smtClean="0"/>
                        <a:t>必要なパッケージ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setup.sh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dirty="0" smtClean="0"/>
                        <a:t>インストールについてコメント含む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keys/*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dirty="0" smtClean="0"/>
                        <a:t>秘密鍵と公開鍵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playbook.yml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ja-JP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playbook </a:t>
                      </a:r>
                      <a:r>
                        <a:rPr lang="ja-JP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ファイルです</a:t>
                      </a:r>
                      <a:endParaRPr lang="ja-JP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1505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インス</a:t>
            </a:r>
            <a:r>
              <a:rPr lang="ja-JP" altLang="en-US" dirty="0" smtClean="0"/>
              <a:t>ト</a:t>
            </a:r>
            <a:r>
              <a:rPr lang="ja-JP" altLang="en-US" dirty="0"/>
              <a:t>ー</a:t>
            </a:r>
            <a:r>
              <a:rPr lang="ja-JP" altLang="en-US" dirty="0" smtClean="0"/>
              <a:t>ル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e</a:t>
            </a:r>
            <a:r>
              <a:rPr lang="en-US" dirty="0" err="1" smtClean="0"/>
              <a:t>bel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remi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p</a:t>
            </a:r>
            <a:r>
              <a:rPr lang="en-US" dirty="0" err="1" smtClean="0"/>
              <a:t>hp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n</a:t>
            </a:r>
            <a:r>
              <a:rPr lang="en-US" dirty="0" err="1" smtClean="0"/>
              <a:t>ginx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m</a:t>
            </a:r>
            <a:r>
              <a:rPr lang="en-US" dirty="0" err="1" smtClean="0"/>
              <a:t>ysql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w</a:t>
            </a:r>
            <a:r>
              <a:rPr lang="en-US" dirty="0" err="1" smtClean="0"/>
              <a:t>ordpress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iptable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setup-</a:t>
            </a:r>
            <a:r>
              <a:rPr lang="en-US" dirty="0" err="1" smtClean="0"/>
              <a:t>env</a:t>
            </a:r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>
            <a:off x="2656116" y="1863152"/>
            <a:ext cx="365760" cy="75812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>
            <a:off x="2638697" y="2825454"/>
            <a:ext cx="348343" cy="114517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>
            <a:off x="2629988" y="4171405"/>
            <a:ext cx="348341" cy="118436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22469" y="2057550"/>
            <a:ext cx="4214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Ansible</a:t>
            </a:r>
            <a:r>
              <a:rPr lang="en-US" dirty="0" smtClean="0"/>
              <a:t>-galaxy</a:t>
            </a:r>
            <a:r>
              <a:rPr lang="ja-JP" altLang="en-US" dirty="0"/>
              <a:t>からダウンロード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22469" y="3322863"/>
            <a:ext cx="4214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Ansible</a:t>
            </a:r>
            <a:r>
              <a:rPr lang="en-US" dirty="0" smtClean="0"/>
              <a:t>-galaxy</a:t>
            </a:r>
            <a:r>
              <a:rPr lang="ja-JP" altLang="en-US" dirty="0"/>
              <a:t>からダウンロー</a:t>
            </a:r>
            <a:r>
              <a:rPr lang="ja-JP" altLang="en-US" dirty="0" smtClean="0"/>
              <a:t>ド、修正した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22469" y="4578922"/>
            <a:ext cx="4214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自分で作成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10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問題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8050934"/>
              </p:ext>
            </p:extLst>
          </p:nvPr>
        </p:nvGraphicFramePr>
        <p:xfrm>
          <a:off x="822325" y="1846263"/>
          <a:ext cx="7543800" cy="294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6075"/>
                <a:gridCol w="3413125"/>
                <a:gridCol w="2514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the authenticity of host can't be established.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knows_hosts</a:t>
                      </a:r>
                      <a:r>
                        <a:rPr lang="ja-JP" altLang="en-US" dirty="0" smtClean="0"/>
                        <a:t>ファイルがロックさらる。</a:t>
                      </a:r>
                      <a:endParaRPr lang="en-US" altLang="ja-JP" dirty="0" smtClean="0"/>
                    </a:p>
                    <a:p>
                      <a:r>
                        <a:rPr lang="ja-JP" altLang="en-US" dirty="0" smtClean="0"/>
                        <a:t>インストールのたびに、</a:t>
                      </a:r>
                      <a:r>
                        <a:rPr lang="en-US" altLang="ja-JP" dirty="0" smtClean="0"/>
                        <a:t>.</a:t>
                      </a:r>
                      <a:r>
                        <a:rPr lang="en-US" altLang="ja-JP" dirty="0" err="1" smtClean="0"/>
                        <a:t>knows_hosts.lock</a:t>
                      </a:r>
                      <a:r>
                        <a:rPr lang="en-US" altLang="ja-JP" dirty="0" smtClean="0"/>
                        <a:t>-&gt;</a:t>
                      </a:r>
                      <a:r>
                        <a:rPr lang="en-US" altLang="ja-JP" dirty="0" err="1" smtClean="0"/>
                        <a:t>knows_hosts</a:t>
                      </a:r>
                      <a:r>
                        <a:rPr lang="ja-JP" altLang="en-US" dirty="0" smtClean="0"/>
                        <a:t>修正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47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問題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ja-JP" altLang="en-US" dirty="0" smtClean="0"/>
              <a:t>「</a:t>
            </a:r>
            <a:r>
              <a:rPr lang="en-US" dirty="0"/>
              <a:t>the authenticity of host can't be established</a:t>
            </a:r>
            <a:r>
              <a:rPr lang="en-US" dirty="0" smtClean="0"/>
              <a:t>.</a:t>
            </a:r>
            <a:r>
              <a:rPr lang="ja-JP" altLang="en-US" dirty="0" smtClean="0"/>
              <a:t>」</a:t>
            </a:r>
            <a:endParaRPr lang="en-US" altLang="ja-JP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knows_hosts</a:t>
            </a:r>
            <a:r>
              <a:rPr lang="ja-JP" altLang="en-US" dirty="0"/>
              <a:t>ファイルがロックさら</a:t>
            </a:r>
            <a:r>
              <a:rPr lang="ja-JP" altLang="en-US" dirty="0" smtClean="0"/>
              <a:t>る</a:t>
            </a:r>
            <a:endParaRPr lang="en-US" altLang="ja-JP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ja-JP" altLang="en-US" dirty="0"/>
              <a:t>インストールのたびに、</a:t>
            </a:r>
            <a:r>
              <a:rPr lang="en-US" altLang="ja-JP" dirty="0"/>
              <a:t>.</a:t>
            </a:r>
            <a:r>
              <a:rPr lang="en-US" altLang="ja-JP" dirty="0" err="1" smtClean="0"/>
              <a:t>knows_hosts.lock</a:t>
            </a:r>
            <a:r>
              <a:rPr lang="ja-JP" altLang="en-US" dirty="0"/>
              <a:t>ファイ</a:t>
            </a:r>
            <a:r>
              <a:rPr lang="ja-JP" altLang="en-US" dirty="0" smtClean="0"/>
              <a:t>ル</a:t>
            </a:r>
            <a:r>
              <a:rPr lang="ja-JP" altLang="en-US" dirty="0"/>
              <a:t>を</a:t>
            </a:r>
            <a:r>
              <a:rPr lang="en-US" altLang="ja-JP" dirty="0" err="1" smtClean="0"/>
              <a:t>knows_hosts</a:t>
            </a:r>
            <a:r>
              <a:rPr lang="ja-JP" altLang="en-US" dirty="0" smtClean="0"/>
              <a:t>にフ</a:t>
            </a:r>
            <a:r>
              <a:rPr lang="ja-JP" altLang="en-US" dirty="0"/>
              <a:t>ァイル</a:t>
            </a:r>
            <a:r>
              <a:rPr lang="ja-JP" altLang="en-US" dirty="0" smtClean="0"/>
              <a:t>修正する</a:t>
            </a:r>
            <a:endParaRPr lang="en-US" dirty="0"/>
          </a:p>
          <a:p>
            <a:pPr lvl="1">
              <a:buFont typeface="Symbol" panose="05050102010706020507" pitchFamily="18" charset="2"/>
              <a:buChar char="Þ"/>
            </a:pPr>
            <a:r>
              <a:rPr lang="en-US" altLang="ja-JP" dirty="0" err="1" smtClean="0"/>
              <a:t>knows_hosts</a:t>
            </a:r>
            <a:r>
              <a:rPr lang="ja-JP" altLang="en-US" dirty="0" smtClean="0"/>
              <a:t>ファイルを作ってく</a:t>
            </a:r>
            <a:endParaRPr lang="en-US" altLang="ja-JP" dirty="0" smtClean="0"/>
          </a:p>
          <a:p>
            <a:pPr marL="201168" lvl="1" indent="0">
              <a:buNone/>
            </a:pPr>
            <a:r>
              <a:rPr lang="en-US" altLang="ja-JP" sz="1400" dirty="0" err="1" smtClean="0"/>
              <a:t>dev_deploy.vm.provision</a:t>
            </a:r>
            <a:r>
              <a:rPr lang="en-US" altLang="ja-JP" sz="1400" dirty="0" smtClean="0"/>
              <a:t> "shell", inline: </a:t>
            </a:r>
          </a:p>
          <a:p>
            <a:pPr marL="201168" lvl="1" indent="0">
              <a:buNone/>
            </a:pPr>
            <a:r>
              <a:rPr lang="en-US" altLang="ja-JP" sz="1400" dirty="0" smtClean="0"/>
              <a:t>"&gt; /home/vagrant/.</a:t>
            </a:r>
            <a:r>
              <a:rPr lang="en-US" altLang="ja-JP" sz="1400" dirty="0" err="1" smtClean="0"/>
              <a:t>ssh</a:t>
            </a:r>
            <a:r>
              <a:rPr lang="en-US" altLang="ja-JP" sz="1400" dirty="0" smtClean="0"/>
              <a:t>/</a:t>
            </a:r>
            <a:r>
              <a:rPr lang="en-US" altLang="ja-JP" sz="1400" dirty="0" err="1" smtClean="0"/>
              <a:t>known_hosts</a:t>
            </a:r>
            <a:r>
              <a:rPr lang="en-US" altLang="ja-JP" sz="1400" dirty="0" smtClean="0"/>
              <a:t> </a:t>
            </a:r>
          </a:p>
          <a:p>
            <a:pPr marL="201168" lvl="1" indent="0">
              <a:buNone/>
            </a:pPr>
            <a:r>
              <a:rPr lang="en-US" altLang="ja-JP" sz="1400" dirty="0" smtClean="0"/>
              <a:t>&amp;&amp; </a:t>
            </a:r>
            <a:r>
              <a:rPr lang="en-US" altLang="ja-JP" sz="1400" dirty="0" err="1" smtClean="0"/>
              <a:t>chmod</a:t>
            </a:r>
            <a:r>
              <a:rPr lang="en-US" altLang="ja-JP" sz="1400" dirty="0" smtClean="0"/>
              <a:t> 664 /home/vagrant/.</a:t>
            </a:r>
            <a:r>
              <a:rPr lang="en-US" altLang="ja-JP" sz="1400" dirty="0" err="1" smtClean="0"/>
              <a:t>ssh</a:t>
            </a:r>
            <a:r>
              <a:rPr lang="en-US" altLang="ja-JP" sz="1400" dirty="0" smtClean="0"/>
              <a:t>/</a:t>
            </a:r>
            <a:r>
              <a:rPr lang="en-US" altLang="ja-JP" sz="1400" dirty="0" err="1" smtClean="0"/>
              <a:t>known_hosts</a:t>
            </a:r>
            <a:r>
              <a:rPr lang="en-US" altLang="ja-JP" sz="1400" dirty="0" smtClean="0"/>
              <a:t> </a:t>
            </a:r>
          </a:p>
          <a:p>
            <a:pPr marL="201168" lvl="1" indent="0">
              <a:buNone/>
            </a:pPr>
            <a:r>
              <a:rPr lang="en-US" altLang="ja-JP" sz="1400" dirty="0" smtClean="0"/>
              <a:t>&amp;&amp; </a:t>
            </a:r>
            <a:r>
              <a:rPr lang="en-US" altLang="ja-JP" sz="1400" dirty="0" err="1" smtClean="0"/>
              <a:t>chown</a:t>
            </a:r>
            <a:r>
              <a:rPr lang="en-US" altLang="ja-JP" sz="1400" dirty="0" smtClean="0"/>
              <a:t> -R </a:t>
            </a:r>
            <a:r>
              <a:rPr lang="en-US" altLang="ja-JP" sz="1400" dirty="0" err="1" smtClean="0"/>
              <a:t>vagrant.vagrant</a:t>
            </a:r>
            <a:r>
              <a:rPr lang="en-US" altLang="ja-JP" sz="1400" dirty="0" smtClean="0"/>
              <a:t> /home/vagrant/.</a:t>
            </a:r>
            <a:r>
              <a:rPr lang="en-US" altLang="ja-JP" sz="1400" dirty="0" err="1" smtClean="0"/>
              <a:t>ssh</a:t>
            </a:r>
            <a:r>
              <a:rPr lang="en-US" altLang="ja-JP" sz="1400" dirty="0" smtClean="0"/>
              <a:t>/</a:t>
            </a:r>
            <a:r>
              <a:rPr lang="en-US" altLang="ja-JP" sz="1400" dirty="0" err="1" smtClean="0"/>
              <a:t>known_hosts</a:t>
            </a:r>
            <a:r>
              <a:rPr lang="en-US" altLang="ja-JP" sz="1400" dirty="0" smtClean="0"/>
              <a:t>"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dirty="0" smtClean="0"/>
              <a:t>ネットワークが遅い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38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改善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16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09389" y="2836712"/>
            <a:ext cx="43252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2800" dirty="0" smtClean="0"/>
              <a:t>ご清聴ありあとございます。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517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内容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ja-JP" dirty="0" err="1" smtClean="0"/>
              <a:t>Ansible</a:t>
            </a:r>
            <a:r>
              <a:rPr lang="ja-JP" altLang="en-US" dirty="0" smtClean="0"/>
              <a:t>を紹介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ja-JP" dirty="0" smtClean="0"/>
              <a:t>HP</a:t>
            </a:r>
            <a:r>
              <a:rPr lang="ja-JP" altLang="en-US" dirty="0" smtClean="0"/>
              <a:t>開</a:t>
            </a:r>
            <a:r>
              <a:rPr lang="ja-JP" altLang="en-US" dirty="0"/>
              <a:t>発環</a:t>
            </a:r>
            <a:r>
              <a:rPr lang="ja-JP" altLang="en-US" dirty="0" smtClean="0"/>
              <a:t>境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問</a:t>
            </a:r>
            <a:r>
              <a:rPr lang="ja-JP" altLang="en-US" dirty="0" smtClean="0"/>
              <a:t>題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 smtClean="0"/>
              <a:t>予定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675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Ansible</a:t>
            </a:r>
            <a:r>
              <a:rPr lang="ja-JP" altLang="en-US" dirty="0"/>
              <a:t>を紹</a:t>
            </a:r>
            <a:r>
              <a:rPr lang="ja-JP" altLang="en-US" dirty="0" smtClean="0"/>
              <a:t>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ja-JP" dirty="0" err="1" smtClean="0"/>
              <a:t>Ansible</a:t>
            </a:r>
            <a:r>
              <a:rPr lang="ja-JP" altLang="en-US" dirty="0"/>
              <a:t>導</a:t>
            </a:r>
            <a:r>
              <a:rPr lang="ja-JP" altLang="en-US" dirty="0" smtClean="0"/>
              <a:t>入</a:t>
            </a:r>
            <a:endParaRPr lang="en-US" altLang="ja-JP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Ansible</a:t>
            </a:r>
            <a:r>
              <a:rPr lang="en-US" dirty="0"/>
              <a:t>-playbook</a:t>
            </a:r>
            <a:endParaRPr lang="en-US" altLang="ja-JP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Ansible</a:t>
            </a:r>
            <a:r>
              <a:rPr lang="en-US" dirty="0" smtClean="0"/>
              <a:t>-galaxy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767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Ansible</a:t>
            </a:r>
            <a:r>
              <a:rPr lang="ja-JP" altLang="en-US" dirty="0"/>
              <a:t>導入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ja-JP" altLang="en-US" dirty="0"/>
              <a:t>インストー</a:t>
            </a:r>
            <a:r>
              <a:rPr lang="ja-JP" altLang="en-US" dirty="0" smtClean="0"/>
              <a:t>ル</a:t>
            </a:r>
            <a:r>
              <a:rPr lang="en-US" altLang="ja-JP" dirty="0"/>
              <a:t>:  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yum install </a:t>
            </a:r>
            <a:r>
              <a:rPr lang="en-US" altLang="ja-JP" dirty="0" err="1">
                <a:latin typeface="Consolas" panose="020B0609020204030204" pitchFamily="49" charset="0"/>
                <a:cs typeface="Consolas" panose="020B0609020204030204" pitchFamily="49" charset="0"/>
              </a:rPr>
              <a:t>ansible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02254" y="2883531"/>
            <a:ext cx="199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Ansible</a:t>
            </a:r>
            <a:r>
              <a:rPr lang="en-US" dirty="0" smtClean="0"/>
              <a:t>-playbook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827147" y="4626813"/>
            <a:ext cx="1366092" cy="517792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Hosts</a:t>
            </a:r>
            <a:br>
              <a:rPr lang="en-US" dirty="0" smtClean="0"/>
            </a:br>
            <a:r>
              <a:rPr lang="en-US" dirty="0" smtClean="0"/>
              <a:t>inventor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905741" y="2465942"/>
            <a:ext cx="407625" cy="4076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485074" y="2936203"/>
            <a:ext cx="407625" cy="4076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09553" y="3068197"/>
            <a:ext cx="407625" cy="4076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363892" y="5370579"/>
            <a:ext cx="407625" cy="4076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532818" y="4757144"/>
            <a:ext cx="407625" cy="4076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055017" y="5061028"/>
            <a:ext cx="407625" cy="4076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929421" y="5661691"/>
            <a:ext cx="407625" cy="4076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133233" y="4504819"/>
            <a:ext cx="407625" cy="4076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6114364" y="2280493"/>
            <a:ext cx="1586429" cy="1772326"/>
          </a:xfrm>
          <a:custGeom>
            <a:avLst/>
            <a:gdLst>
              <a:gd name="connsiteX0" fmla="*/ 1605219 w 1935725"/>
              <a:gd name="connsiteY0" fmla="*/ 0 h 1850833"/>
              <a:gd name="connsiteX1" fmla="*/ 1428949 w 1935725"/>
              <a:gd name="connsiteY1" fmla="*/ 22033 h 1850833"/>
              <a:gd name="connsiteX2" fmla="*/ 1263696 w 1935725"/>
              <a:gd name="connsiteY2" fmla="*/ 33050 h 1850833"/>
              <a:gd name="connsiteX3" fmla="*/ 988274 w 1935725"/>
              <a:gd name="connsiteY3" fmla="*/ 55084 h 1850833"/>
              <a:gd name="connsiteX4" fmla="*/ 922173 w 1935725"/>
              <a:gd name="connsiteY4" fmla="*/ 88135 h 1850833"/>
              <a:gd name="connsiteX5" fmla="*/ 889123 w 1935725"/>
              <a:gd name="connsiteY5" fmla="*/ 99151 h 1850833"/>
              <a:gd name="connsiteX6" fmla="*/ 823021 w 1935725"/>
              <a:gd name="connsiteY6" fmla="*/ 132202 h 1850833"/>
              <a:gd name="connsiteX7" fmla="*/ 789971 w 1935725"/>
              <a:gd name="connsiteY7" fmla="*/ 154236 h 1850833"/>
              <a:gd name="connsiteX8" fmla="*/ 756920 w 1935725"/>
              <a:gd name="connsiteY8" fmla="*/ 165253 h 1850833"/>
              <a:gd name="connsiteX9" fmla="*/ 668785 w 1935725"/>
              <a:gd name="connsiteY9" fmla="*/ 198303 h 1850833"/>
              <a:gd name="connsiteX10" fmla="*/ 602684 w 1935725"/>
              <a:gd name="connsiteY10" fmla="*/ 231354 h 1850833"/>
              <a:gd name="connsiteX11" fmla="*/ 569633 w 1935725"/>
              <a:gd name="connsiteY11" fmla="*/ 253388 h 1850833"/>
              <a:gd name="connsiteX12" fmla="*/ 536583 w 1935725"/>
              <a:gd name="connsiteY12" fmla="*/ 264404 h 1850833"/>
              <a:gd name="connsiteX13" fmla="*/ 437431 w 1935725"/>
              <a:gd name="connsiteY13" fmla="*/ 297455 h 1850833"/>
              <a:gd name="connsiteX14" fmla="*/ 338279 w 1935725"/>
              <a:gd name="connsiteY14" fmla="*/ 330506 h 1850833"/>
              <a:gd name="connsiteX15" fmla="*/ 239127 w 1935725"/>
              <a:gd name="connsiteY15" fmla="*/ 363556 h 1850833"/>
              <a:gd name="connsiteX16" fmla="*/ 195060 w 1935725"/>
              <a:gd name="connsiteY16" fmla="*/ 385590 h 1850833"/>
              <a:gd name="connsiteX17" fmla="*/ 162009 w 1935725"/>
              <a:gd name="connsiteY17" fmla="*/ 396607 h 1850833"/>
              <a:gd name="connsiteX18" fmla="*/ 95908 w 1935725"/>
              <a:gd name="connsiteY18" fmla="*/ 462708 h 1850833"/>
              <a:gd name="connsiteX19" fmla="*/ 40824 w 1935725"/>
              <a:gd name="connsiteY19" fmla="*/ 528809 h 1850833"/>
              <a:gd name="connsiteX20" fmla="*/ 7773 w 1935725"/>
              <a:gd name="connsiteY20" fmla="*/ 727113 h 1850833"/>
              <a:gd name="connsiteX21" fmla="*/ 40824 w 1935725"/>
              <a:gd name="connsiteY21" fmla="*/ 1156771 h 1850833"/>
              <a:gd name="connsiteX22" fmla="*/ 51841 w 1935725"/>
              <a:gd name="connsiteY22" fmla="*/ 1244906 h 1850833"/>
              <a:gd name="connsiteX23" fmla="*/ 106925 w 1935725"/>
              <a:gd name="connsiteY23" fmla="*/ 1377108 h 1850833"/>
              <a:gd name="connsiteX24" fmla="*/ 139976 w 1935725"/>
              <a:gd name="connsiteY24" fmla="*/ 1443209 h 1850833"/>
              <a:gd name="connsiteX25" fmla="*/ 206077 w 1935725"/>
              <a:gd name="connsiteY25" fmla="*/ 1509310 h 1850833"/>
              <a:gd name="connsiteX26" fmla="*/ 272178 w 1935725"/>
              <a:gd name="connsiteY26" fmla="*/ 1542361 h 1850833"/>
              <a:gd name="connsiteX27" fmla="*/ 338279 w 1935725"/>
              <a:gd name="connsiteY27" fmla="*/ 1586428 h 1850833"/>
              <a:gd name="connsiteX28" fmla="*/ 371330 w 1935725"/>
              <a:gd name="connsiteY28" fmla="*/ 1608462 h 1850833"/>
              <a:gd name="connsiteX29" fmla="*/ 415397 w 1935725"/>
              <a:gd name="connsiteY29" fmla="*/ 1619479 h 1850833"/>
              <a:gd name="connsiteX30" fmla="*/ 470482 w 1935725"/>
              <a:gd name="connsiteY30" fmla="*/ 1641513 h 1850833"/>
              <a:gd name="connsiteX31" fmla="*/ 503532 w 1935725"/>
              <a:gd name="connsiteY31" fmla="*/ 1652530 h 1850833"/>
              <a:gd name="connsiteX32" fmla="*/ 536583 w 1935725"/>
              <a:gd name="connsiteY32" fmla="*/ 1674563 h 1850833"/>
              <a:gd name="connsiteX33" fmla="*/ 569633 w 1935725"/>
              <a:gd name="connsiteY33" fmla="*/ 1685580 h 1850833"/>
              <a:gd name="connsiteX34" fmla="*/ 635735 w 1935725"/>
              <a:gd name="connsiteY34" fmla="*/ 1718631 h 1850833"/>
              <a:gd name="connsiteX35" fmla="*/ 701836 w 1935725"/>
              <a:gd name="connsiteY35" fmla="*/ 1751681 h 1850833"/>
              <a:gd name="connsiteX36" fmla="*/ 734887 w 1935725"/>
              <a:gd name="connsiteY36" fmla="*/ 1773715 h 1850833"/>
              <a:gd name="connsiteX37" fmla="*/ 767937 w 1935725"/>
              <a:gd name="connsiteY37" fmla="*/ 1784732 h 1850833"/>
              <a:gd name="connsiteX38" fmla="*/ 800988 w 1935725"/>
              <a:gd name="connsiteY38" fmla="*/ 1806766 h 1850833"/>
              <a:gd name="connsiteX39" fmla="*/ 834038 w 1935725"/>
              <a:gd name="connsiteY39" fmla="*/ 1817783 h 1850833"/>
              <a:gd name="connsiteX40" fmla="*/ 999291 w 1935725"/>
              <a:gd name="connsiteY40" fmla="*/ 1850833 h 1850833"/>
              <a:gd name="connsiteX41" fmla="*/ 1605219 w 1935725"/>
              <a:gd name="connsiteY41" fmla="*/ 1828800 h 1850833"/>
              <a:gd name="connsiteX42" fmla="*/ 1693354 w 1935725"/>
              <a:gd name="connsiteY42" fmla="*/ 1806766 h 1850833"/>
              <a:gd name="connsiteX43" fmla="*/ 1935725 w 1935725"/>
              <a:gd name="connsiteY43" fmla="*/ 1795749 h 1850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35725" h="1850833">
                <a:moveTo>
                  <a:pt x="1605219" y="0"/>
                </a:moveTo>
                <a:cubicBezTo>
                  <a:pt x="1546462" y="7344"/>
                  <a:pt x="1487888" y="16329"/>
                  <a:pt x="1428949" y="22033"/>
                </a:cubicBezTo>
                <a:cubicBezTo>
                  <a:pt x="1373999" y="27351"/>
                  <a:pt x="1318748" y="28921"/>
                  <a:pt x="1263696" y="33050"/>
                </a:cubicBezTo>
                <a:lnTo>
                  <a:pt x="988274" y="55084"/>
                </a:lnTo>
                <a:cubicBezTo>
                  <a:pt x="905196" y="82777"/>
                  <a:pt x="1007606" y="45419"/>
                  <a:pt x="922173" y="88135"/>
                </a:cubicBezTo>
                <a:cubicBezTo>
                  <a:pt x="911786" y="93328"/>
                  <a:pt x="900140" y="95479"/>
                  <a:pt x="889123" y="99151"/>
                </a:cubicBezTo>
                <a:cubicBezTo>
                  <a:pt x="794399" y="162301"/>
                  <a:pt x="914250" y="86587"/>
                  <a:pt x="823021" y="132202"/>
                </a:cubicBezTo>
                <a:cubicBezTo>
                  <a:pt x="811178" y="138123"/>
                  <a:pt x="801814" y="148315"/>
                  <a:pt x="789971" y="154236"/>
                </a:cubicBezTo>
                <a:cubicBezTo>
                  <a:pt x="779584" y="159430"/>
                  <a:pt x="767794" y="161175"/>
                  <a:pt x="756920" y="165253"/>
                </a:cubicBezTo>
                <a:cubicBezTo>
                  <a:pt x="651533" y="204772"/>
                  <a:pt x="743805" y="173296"/>
                  <a:pt x="668785" y="198303"/>
                </a:cubicBezTo>
                <a:cubicBezTo>
                  <a:pt x="574074" y="261445"/>
                  <a:pt x="693903" y="185745"/>
                  <a:pt x="602684" y="231354"/>
                </a:cubicBezTo>
                <a:cubicBezTo>
                  <a:pt x="590841" y="237275"/>
                  <a:pt x="581476" y="247467"/>
                  <a:pt x="569633" y="253388"/>
                </a:cubicBezTo>
                <a:cubicBezTo>
                  <a:pt x="559246" y="258581"/>
                  <a:pt x="547257" y="259830"/>
                  <a:pt x="536583" y="264404"/>
                </a:cubicBezTo>
                <a:cubicBezTo>
                  <a:pt x="456759" y="298614"/>
                  <a:pt x="530291" y="278883"/>
                  <a:pt x="437431" y="297455"/>
                </a:cubicBezTo>
                <a:cubicBezTo>
                  <a:pt x="326675" y="352834"/>
                  <a:pt x="466410" y="287797"/>
                  <a:pt x="338279" y="330506"/>
                </a:cubicBezTo>
                <a:cubicBezTo>
                  <a:pt x="201442" y="376117"/>
                  <a:pt x="396996" y="331982"/>
                  <a:pt x="239127" y="363556"/>
                </a:cubicBezTo>
                <a:cubicBezTo>
                  <a:pt x="224438" y="370901"/>
                  <a:pt x="210155" y="379121"/>
                  <a:pt x="195060" y="385590"/>
                </a:cubicBezTo>
                <a:cubicBezTo>
                  <a:pt x="184386" y="390165"/>
                  <a:pt x="171176" y="389477"/>
                  <a:pt x="162009" y="396607"/>
                </a:cubicBezTo>
                <a:cubicBezTo>
                  <a:pt x="137413" y="415738"/>
                  <a:pt x="117942" y="440674"/>
                  <a:pt x="95908" y="462708"/>
                </a:cubicBezTo>
                <a:cubicBezTo>
                  <a:pt x="53497" y="505119"/>
                  <a:pt x="71499" y="482798"/>
                  <a:pt x="40824" y="528809"/>
                </a:cubicBezTo>
                <a:cubicBezTo>
                  <a:pt x="16666" y="601282"/>
                  <a:pt x="10130" y="613985"/>
                  <a:pt x="7773" y="727113"/>
                </a:cubicBezTo>
                <a:cubicBezTo>
                  <a:pt x="879" y="1058040"/>
                  <a:pt x="-15984" y="986348"/>
                  <a:pt x="40824" y="1156771"/>
                </a:cubicBezTo>
                <a:cubicBezTo>
                  <a:pt x="44496" y="1186149"/>
                  <a:pt x="45060" y="1216086"/>
                  <a:pt x="51841" y="1244906"/>
                </a:cubicBezTo>
                <a:cubicBezTo>
                  <a:pt x="92573" y="1418018"/>
                  <a:pt x="64238" y="1291734"/>
                  <a:pt x="106925" y="1377108"/>
                </a:cubicBezTo>
                <a:cubicBezTo>
                  <a:pt x="128802" y="1420862"/>
                  <a:pt x="103892" y="1402615"/>
                  <a:pt x="139976" y="1443209"/>
                </a:cubicBezTo>
                <a:cubicBezTo>
                  <a:pt x="160678" y="1466498"/>
                  <a:pt x="176516" y="1499456"/>
                  <a:pt x="206077" y="1509310"/>
                </a:cubicBezTo>
                <a:cubicBezTo>
                  <a:pt x="239201" y="1520352"/>
                  <a:pt x="243703" y="1518632"/>
                  <a:pt x="272178" y="1542361"/>
                </a:cubicBezTo>
                <a:cubicBezTo>
                  <a:pt x="327194" y="1588208"/>
                  <a:pt x="280197" y="1567069"/>
                  <a:pt x="338279" y="1586428"/>
                </a:cubicBezTo>
                <a:cubicBezTo>
                  <a:pt x="349296" y="1593773"/>
                  <a:pt x="359160" y="1603246"/>
                  <a:pt x="371330" y="1608462"/>
                </a:cubicBezTo>
                <a:cubicBezTo>
                  <a:pt x="385247" y="1614426"/>
                  <a:pt x="401033" y="1614691"/>
                  <a:pt x="415397" y="1619479"/>
                </a:cubicBezTo>
                <a:cubicBezTo>
                  <a:pt x="434158" y="1625733"/>
                  <a:pt x="451965" y="1634569"/>
                  <a:pt x="470482" y="1641513"/>
                </a:cubicBezTo>
                <a:cubicBezTo>
                  <a:pt x="481355" y="1645591"/>
                  <a:pt x="493145" y="1647337"/>
                  <a:pt x="503532" y="1652530"/>
                </a:cubicBezTo>
                <a:cubicBezTo>
                  <a:pt x="515375" y="1658451"/>
                  <a:pt x="524740" y="1668642"/>
                  <a:pt x="536583" y="1674563"/>
                </a:cubicBezTo>
                <a:cubicBezTo>
                  <a:pt x="546970" y="1679756"/>
                  <a:pt x="559246" y="1680387"/>
                  <a:pt x="569633" y="1685580"/>
                </a:cubicBezTo>
                <a:cubicBezTo>
                  <a:pt x="655056" y="1728292"/>
                  <a:pt x="552664" y="1690941"/>
                  <a:pt x="635735" y="1718631"/>
                </a:cubicBezTo>
                <a:cubicBezTo>
                  <a:pt x="730446" y="1781774"/>
                  <a:pt x="610617" y="1706073"/>
                  <a:pt x="701836" y="1751681"/>
                </a:cubicBezTo>
                <a:cubicBezTo>
                  <a:pt x="713679" y="1757602"/>
                  <a:pt x="723044" y="1767793"/>
                  <a:pt x="734887" y="1773715"/>
                </a:cubicBezTo>
                <a:cubicBezTo>
                  <a:pt x="745274" y="1778908"/>
                  <a:pt x="757550" y="1779539"/>
                  <a:pt x="767937" y="1784732"/>
                </a:cubicBezTo>
                <a:cubicBezTo>
                  <a:pt x="779780" y="1790654"/>
                  <a:pt x="789145" y="1800844"/>
                  <a:pt x="800988" y="1806766"/>
                </a:cubicBezTo>
                <a:cubicBezTo>
                  <a:pt x="811375" y="1811959"/>
                  <a:pt x="822915" y="1814446"/>
                  <a:pt x="834038" y="1817783"/>
                </a:cubicBezTo>
                <a:cubicBezTo>
                  <a:pt x="931001" y="1846872"/>
                  <a:pt x="894177" y="1837694"/>
                  <a:pt x="999291" y="1850833"/>
                </a:cubicBezTo>
                <a:cubicBezTo>
                  <a:pt x="1012237" y="1850473"/>
                  <a:pt x="1503416" y="1840111"/>
                  <a:pt x="1605219" y="1828800"/>
                </a:cubicBezTo>
                <a:cubicBezTo>
                  <a:pt x="1635316" y="1825456"/>
                  <a:pt x="1663532" y="1812029"/>
                  <a:pt x="1693354" y="1806766"/>
                </a:cubicBezTo>
                <a:cubicBezTo>
                  <a:pt x="1785657" y="1790477"/>
                  <a:pt x="1837200" y="1795749"/>
                  <a:pt x="1935725" y="1795749"/>
                </a:cubicBezTo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6004194" y="4252511"/>
            <a:ext cx="1586429" cy="2060154"/>
          </a:xfrm>
          <a:custGeom>
            <a:avLst/>
            <a:gdLst>
              <a:gd name="connsiteX0" fmla="*/ 1609286 w 1642337"/>
              <a:gd name="connsiteY0" fmla="*/ 44067 h 2060154"/>
              <a:gd name="connsiteX1" fmla="*/ 1422000 w 1642337"/>
              <a:gd name="connsiteY1" fmla="*/ 22034 h 2060154"/>
              <a:gd name="connsiteX2" fmla="*/ 1322848 w 1642337"/>
              <a:gd name="connsiteY2" fmla="*/ 0 h 2060154"/>
              <a:gd name="connsiteX3" fmla="*/ 893190 w 1642337"/>
              <a:gd name="connsiteY3" fmla="*/ 11017 h 2060154"/>
              <a:gd name="connsiteX4" fmla="*/ 860139 w 1642337"/>
              <a:gd name="connsiteY4" fmla="*/ 33050 h 2060154"/>
              <a:gd name="connsiteX5" fmla="*/ 827089 w 1642337"/>
              <a:gd name="connsiteY5" fmla="*/ 44067 h 2060154"/>
              <a:gd name="connsiteX6" fmla="*/ 794038 w 1642337"/>
              <a:gd name="connsiteY6" fmla="*/ 66101 h 2060154"/>
              <a:gd name="connsiteX7" fmla="*/ 727937 w 1642337"/>
              <a:gd name="connsiteY7" fmla="*/ 99152 h 2060154"/>
              <a:gd name="connsiteX8" fmla="*/ 661836 w 1642337"/>
              <a:gd name="connsiteY8" fmla="*/ 165253 h 2060154"/>
              <a:gd name="connsiteX9" fmla="*/ 628785 w 1642337"/>
              <a:gd name="connsiteY9" fmla="*/ 176270 h 2060154"/>
              <a:gd name="connsiteX10" fmla="*/ 562684 w 1642337"/>
              <a:gd name="connsiteY10" fmla="*/ 209320 h 2060154"/>
              <a:gd name="connsiteX11" fmla="*/ 496583 w 1642337"/>
              <a:gd name="connsiteY11" fmla="*/ 275422 h 2060154"/>
              <a:gd name="connsiteX12" fmla="*/ 463532 w 1642337"/>
              <a:gd name="connsiteY12" fmla="*/ 308472 h 2060154"/>
              <a:gd name="connsiteX13" fmla="*/ 397431 w 1642337"/>
              <a:gd name="connsiteY13" fmla="*/ 341523 h 2060154"/>
              <a:gd name="connsiteX14" fmla="*/ 331330 w 1642337"/>
              <a:gd name="connsiteY14" fmla="*/ 374573 h 2060154"/>
              <a:gd name="connsiteX15" fmla="*/ 243195 w 1642337"/>
              <a:gd name="connsiteY15" fmla="*/ 473725 h 2060154"/>
              <a:gd name="connsiteX16" fmla="*/ 210144 w 1642337"/>
              <a:gd name="connsiteY16" fmla="*/ 539826 h 2060154"/>
              <a:gd name="connsiteX17" fmla="*/ 199127 w 1642337"/>
              <a:gd name="connsiteY17" fmla="*/ 572877 h 2060154"/>
              <a:gd name="connsiteX18" fmla="*/ 177094 w 1642337"/>
              <a:gd name="connsiteY18" fmla="*/ 605928 h 2060154"/>
              <a:gd name="connsiteX19" fmla="*/ 166077 w 1642337"/>
              <a:gd name="connsiteY19" fmla="*/ 638978 h 2060154"/>
              <a:gd name="connsiteX20" fmla="*/ 144043 w 1642337"/>
              <a:gd name="connsiteY20" fmla="*/ 672029 h 2060154"/>
              <a:gd name="connsiteX21" fmla="*/ 110992 w 1642337"/>
              <a:gd name="connsiteY21" fmla="*/ 738130 h 2060154"/>
              <a:gd name="connsiteX22" fmla="*/ 77942 w 1642337"/>
              <a:gd name="connsiteY22" fmla="*/ 804231 h 2060154"/>
              <a:gd name="connsiteX23" fmla="*/ 44891 w 1642337"/>
              <a:gd name="connsiteY23" fmla="*/ 870332 h 2060154"/>
              <a:gd name="connsiteX24" fmla="*/ 33874 w 1642337"/>
              <a:gd name="connsiteY24" fmla="*/ 925417 h 2060154"/>
              <a:gd name="connsiteX25" fmla="*/ 11841 w 1642337"/>
              <a:gd name="connsiteY25" fmla="*/ 958467 h 2060154"/>
              <a:gd name="connsiteX26" fmla="*/ 824 w 1642337"/>
              <a:gd name="connsiteY26" fmla="*/ 1002535 h 2060154"/>
              <a:gd name="connsiteX27" fmla="*/ 22858 w 1642337"/>
              <a:gd name="connsiteY27" fmla="*/ 1233889 h 2060154"/>
              <a:gd name="connsiteX28" fmla="*/ 44891 w 1642337"/>
              <a:gd name="connsiteY28" fmla="*/ 1266940 h 2060154"/>
              <a:gd name="connsiteX29" fmla="*/ 77942 w 1642337"/>
              <a:gd name="connsiteY29" fmla="*/ 1299990 h 2060154"/>
              <a:gd name="connsiteX30" fmla="*/ 155060 w 1642337"/>
              <a:gd name="connsiteY30" fmla="*/ 1399142 h 2060154"/>
              <a:gd name="connsiteX31" fmla="*/ 155060 w 1642337"/>
              <a:gd name="connsiteY31" fmla="*/ 1399142 h 2060154"/>
              <a:gd name="connsiteX32" fmla="*/ 188111 w 1642337"/>
              <a:gd name="connsiteY32" fmla="*/ 1454226 h 2060154"/>
              <a:gd name="connsiteX33" fmla="*/ 254212 w 1642337"/>
              <a:gd name="connsiteY33" fmla="*/ 1520328 h 2060154"/>
              <a:gd name="connsiteX34" fmla="*/ 353364 w 1642337"/>
              <a:gd name="connsiteY34" fmla="*/ 1619479 h 2060154"/>
              <a:gd name="connsiteX35" fmla="*/ 386414 w 1642337"/>
              <a:gd name="connsiteY35" fmla="*/ 1652530 h 2060154"/>
              <a:gd name="connsiteX36" fmla="*/ 408448 w 1642337"/>
              <a:gd name="connsiteY36" fmla="*/ 1685581 h 2060154"/>
              <a:gd name="connsiteX37" fmla="*/ 441499 w 1642337"/>
              <a:gd name="connsiteY37" fmla="*/ 1696597 h 2060154"/>
              <a:gd name="connsiteX38" fmla="*/ 452515 w 1642337"/>
              <a:gd name="connsiteY38" fmla="*/ 1729648 h 2060154"/>
              <a:gd name="connsiteX39" fmla="*/ 485566 w 1642337"/>
              <a:gd name="connsiteY39" fmla="*/ 1751682 h 2060154"/>
              <a:gd name="connsiteX40" fmla="*/ 551667 w 1642337"/>
              <a:gd name="connsiteY40" fmla="*/ 1817783 h 2060154"/>
              <a:gd name="connsiteX41" fmla="*/ 584718 w 1642337"/>
              <a:gd name="connsiteY41" fmla="*/ 1850834 h 2060154"/>
              <a:gd name="connsiteX42" fmla="*/ 617768 w 1642337"/>
              <a:gd name="connsiteY42" fmla="*/ 1883884 h 2060154"/>
              <a:gd name="connsiteX43" fmla="*/ 672853 w 1642337"/>
              <a:gd name="connsiteY43" fmla="*/ 1916935 h 2060154"/>
              <a:gd name="connsiteX44" fmla="*/ 705903 w 1642337"/>
              <a:gd name="connsiteY44" fmla="*/ 1927952 h 2060154"/>
              <a:gd name="connsiteX45" fmla="*/ 738954 w 1642337"/>
              <a:gd name="connsiteY45" fmla="*/ 1949985 h 2060154"/>
              <a:gd name="connsiteX46" fmla="*/ 772005 w 1642337"/>
              <a:gd name="connsiteY46" fmla="*/ 1961002 h 2060154"/>
              <a:gd name="connsiteX47" fmla="*/ 849123 w 1642337"/>
              <a:gd name="connsiteY47" fmla="*/ 1994053 h 2060154"/>
              <a:gd name="connsiteX48" fmla="*/ 915224 w 1642337"/>
              <a:gd name="connsiteY48" fmla="*/ 2027103 h 2060154"/>
              <a:gd name="connsiteX49" fmla="*/ 970308 w 1642337"/>
              <a:gd name="connsiteY49" fmla="*/ 2049137 h 2060154"/>
              <a:gd name="connsiteX50" fmla="*/ 1047426 w 1642337"/>
              <a:gd name="connsiteY50" fmla="*/ 2060154 h 2060154"/>
              <a:gd name="connsiteX51" fmla="*/ 1399966 w 1642337"/>
              <a:gd name="connsiteY51" fmla="*/ 2049137 h 2060154"/>
              <a:gd name="connsiteX52" fmla="*/ 1499118 w 1642337"/>
              <a:gd name="connsiteY52" fmla="*/ 2005070 h 2060154"/>
              <a:gd name="connsiteX53" fmla="*/ 1642337 w 1642337"/>
              <a:gd name="connsiteY53" fmla="*/ 2005070 h 2060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642337" h="2060154">
                <a:moveTo>
                  <a:pt x="1609286" y="44067"/>
                </a:moveTo>
                <a:cubicBezTo>
                  <a:pt x="1555713" y="38710"/>
                  <a:pt x="1477653" y="32469"/>
                  <a:pt x="1422000" y="22034"/>
                </a:cubicBezTo>
                <a:cubicBezTo>
                  <a:pt x="1388723" y="15795"/>
                  <a:pt x="1355899" y="7345"/>
                  <a:pt x="1322848" y="0"/>
                </a:cubicBezTo>
                <a:cubicBezTo>
                  <a:pt x="1179629" y="3672"/>
                  <a:pt x="1036092" y="810"/>
                  <a:pt x="893190" y="11017"/>
                </a:cubicBezTo>
                <a:cubicBezTo>
                  <a:pt x="879983" y="11960"/>
                  <a:pt x="871982" y="27129"/>
                  <a:pt x="860139" y="33050"/>
                </a:cubicBezTo>
                <a:cubicBezTo>
                  <a:pt x="849752" y="38243"/>
                  <a:pt x="837476" y="38874"/>
                  <a:pt x="827089" y="44067"/>
                </a:cubicBezTo>
                <a:cubicBezTo>
                  <a:pt x="815246" y="49989"/>
                  <a:pt x="805881" y="60179"/>
                  <a:pt x="794038" y="66101"/>
                </a:cubicBezTo>
                <a:cubicBezTo>
                  <a:pt x="750286" y="87978"/>
                  <a:pt x="768531" y="63069"/>
                  <a:pt x="727937" y="99152"/>
                </a:cubicBezTo>
                <a:cubicBezTo>
                  <a:pt x="704647" y="119854"/>
                  <a:pt x="691397" y="155399"/>
                  <a:pt x="661836" y="165253"/>
                </a:cubicBezTo>
                <a:cubicBezTo>
                  <a:pt x="650819" y="168925"/>
                  <a:pt x="639172" y="171077"/>
                  <a:pt x="628785" y="176270"/>
                </a:cubicBezTo>
                <a:cubicBezTo>
                  <a:pt x="543359" y="218983"/>
                  <a:pt x="645760" y="181628"/>
                  <a:pt x="562684" y="209320"/>
                </a:cubicBezTo>
                <a:lnTo>
                  <a:pt x="496583" y="275422"/>
                </a:lnTo>
                <a:cubicBezTo>
                  <a:pt x="485566" y="286439"/>
                  <a:pt x="476495" y="299830"/>
                  <a:pt x="463532" y="308472"/>
                </a:cubicBezTo>
                <a:cubicBezTo>
                  <a:pt x="368831" y="371608"/>
                  <a:pt x="488641" y="295919"/>
                  <a:pt x="397431" y="341523"/>
                </a:cubicBezTo>
                <a:cubicBezTo>
                  <a:pt x="312002" y="384236"/>
                  <a:pt x="414405" y="346880"/>
                  <a:pt x="331330" y="374573"/>
                </a:cubicBezTo>
                <a:cubicBezTo>
                  <a:pt x="255867" y="450038"/>
                  <a:pt x="282514" y="414748"/>
                  <a:pt x="243195" y="473725"/>
                </a:cubicBezTo>
                <a:cubicBezTo>
                  <a:pt x="215503" y="556800"/>
                  <a:pt x="252858" y="454400"/>
                  <a:pt x="210144" y="539826"/>
                </a:cubicBezTo>
                <a:cubicBezTo>
                  <a:pt x="204950" y="550213"/>
                  <a:pt x="204320" y="562490"/>
                  <a:pt x="199127" y="572877"/>
                </a:cubicBezTo>
                <a:cubicBezTo>
                  <a:pt x="193206" y="584720"/>
                  <a:pt x="183015" y="594085"/>
                  <a:pt x="177094" y="605928"/>
                </a:cubicBezTo>
                <a:cubicBezTo>
                  <a:pt x="171901" y="616315"/>
                  <a:pt x="171270" y="628591"/>
                  <a:pt x="166077" y="638978"/>
                </a:cubicBezTo>
                <a:cubicBezTo>
                  <a:pt x="160155" y="650821"/>
                  <a:pt x="149965" y="660186"/>
                  <a:pt x="144043" y="672029"/>
                </a:cubicBezTo>
                <a:cubicBezTo>
                  <a:pt x="98430" y="763253"/>
                  <a:pt x="174139" y="643409"/>
                  <a:pt x="110992" y="738130"/>
                </a:cubicBezTo>
                <a:cubicBezTo>
                  <a:pt x="83305" y="821198"/>
                  <a:pt x="120652" y="718813"/>
                  <a:pt x="77942" y="804231"/>
                </a:cubicBezTo>
                <a:cubicBezTo>
                  <a:pt x="32330" y="895454"/>
                  <a:pt x="108037" y="775616"/>
                  <a:pt x="44891" y="870332"/>
                </a:cubicBezTo>
                <a:cubicBezTo>
                  <a:pt x="41219" y="888694"/>
                  <a:pt x="40449" y="907884"/>
                  <a:pt x="33874" y="925417"/>
                </a:cubicBezTo>
                <a:cubicBezTo>
                  <a:pt x="29225" y="937814"/>
                  <a:pt x="17057" y="946297"/>
                  <a:pt x="11841" y="958467"/>
                </a:cubicBezTo>
                <a:cubicBezTo>
                  <a:pt x="5877" y="972384"/>
                  <a:pt x="4496" y="987846"/>
                  <a:pt x="824" y="1002535"/>
                </a:cubicBezTo>
                <a:cubicBezTo>
                  <a:pt x="1101" y="1007522"/>
                  <a:pt x="-7097" y="1173977"/>
                  <a:pt x="22858" y="1233889"/>
                </a:cubicBezTo>
                <a:cubicBezTo>
                  <a:pt x="28779" y="1245732"/>
                  <a:pt x="36415" y="1256768"/>
                  <a:pt x="44891" y="1266940"/>
                </a:cubicBezTo>
                <a:cubicBezTo>
                  <a:pt x="54865" y="1278909"/>
                  <a:pt x="66925" y="1288973"/>
                  <a:pt x="77942" y="1299990"/>
                </a:cubicBezTo>
                <a:cubicBezTo>
                  <a:pt x="98813" y="1362602"/>
                  <a:pt x="80747" y="1324829"/>
                  <a:pt x="155060" y="1399142"/>
                </a:cubicBezTo>
                <a:lnTo>
                  <a:pt x="155060" y="1399142"/>
                </a:lnTo>
                <a:cubicBezTo>
                  <a:pt x="166077" y="1417503"/>
                  <a:pt x="174552" y="1437653"/>
                  <a:pt x="188111" y="1454226"/>
                </a:cubicBezTo>
                <a:cubicBezTo>
                  <a:pt x="207843" y="1478343"/>
                  <a:pt x="232178" y="1498294"/>
                  <a:pt x="254212" y="1520328"/>
                </a:cubicBezTo>
                <a:lnTo>
                  <a:pt x="353364" y="1619479"/>
                </a:lnTo>
                <a:cubicBezTo>
                  <a:pt x="364381" y="1630496"/>
                  <a:pt x="377772" y="1639567"/>
                  <a:pt x="386414" y="1652530"/>
                </a:cubicBezTo>
                <a:cubicBezTo>
                  <a:pt x="393759" y="1663547"/>
                  <a:pt x="398109" y="1677310"/>
                  <a:pt x="408448" y="1685581"/>
                </a:cubicBezTo>
                <a:cubicBezTo>
                  <a:pt x="417516" y="1692835"/>
                  <a:pt x="430482" y="1692925"/>
                  <a:pt x="441499" y="1696597"/>
                </a:cubicBezTo>
                <a:cubicBezTo>
                  <a:pt x="445171" y="1707614"/>
                  <a:pt x="445261" y="1720580"/>
                  <a:pt x="452515" y="1729648"/>
                </a:cubicBezTo>
                <a:cubicBezTo>
                  <a:pt x="460786" y="1739987"/>
                  <a:pt x="475670" y="1742885"/>
                  <a:pt x="485566" y="1751682"/>
                </a:cubicBezTo>
                <a:cubicBezTo>
                  <a:pt x="508856" y="1772384"/>
                  <a:pt x="529633" y="1795749"/>
                  <a:pt x="551667" y="1817783"/>
                </a:cubicBezTo>
                <a:lnTo>
                  <a:pt x="584718" y="1850834"/>
                </a:lnTo>
                <a:cubicBezTo>
                  <a:pt x="595735" y="1861851"/>
                  <a:pt x="604408" y="1875868"/>
                  <a:pt x="617768" y="1883884"/>
                </a:cubicBezTo>
                <a:cubicBezTo>
                  <a:pt x="636130" y="1894901"/>
                  <a:pt x="653700" y="1907359"/>
                  <a:pt x="672853" y="1916935"/>
                </a:cubicBezTo>
                <a:cubicBezTo>
                  <a:pt x="683240" y="1922128"/>
                  <a:pt x="695516" y="1922759"/>
                  <a:pt x="705903" y="1927952"/>
                </a:cubicBezTo>
                <a:cubicBezTo>
                  <a:pt x="717746" y="1933873"/>
                  <a:pt x="727111" y="1944064"/>
                  <a:pt x="738954" y="1949985"/>
                </a:cubicBezTo>
                <a:cubicBezTo>
                  <a:pt x="749341" y="1955178"/>
                  <a:pt x="761331" y="1956427"/>
                  <a:pt x="772005" y="1961002"/>
                </a:cubicBezTo>
                <a:cubicBezTo>
                  <a:pt x="867300" y="2001843"/>
                  <a:pt x="771612" y="1968216"/>
                  <a:pt x="849123" y="1994053"/>
                </a:cubicBezTo>
                <a:cubicBezTo>
                  <a:pt x="899268" y="2027484"/>
                  <a:pt x="863093" y="2007554"/>
                  <a:pt x="915224" y="2027103"/>
                </a:cubicBezTo>
                <a:cubicBezTo>
                  <a:pt x="933741" y="2034047"/>
                  <a:pt x="951123" y="2044341"/>
                  <a:pt x="970308" y="2049137"/>
                </a:cubicBezTo>
                <a:cubicBezTo>
                  <a:pt x="995500" y="2055435"/>
                  <a:pt x="1021720" y="2056482"/>
                  <a:pt x="1047426" y="2060154"/>
                </a:cubicBezTo>
                <a:cubicBezTo>
                  <a:pt x="1164939" y="2056482"/>
                  <a:pt x="1282587" y="2055844"/>
                  <a:pt x="1399966" y="2049137"/>
                </a:cubicBezTo>
                <a:cubicBezTo>
                  <a:pt x="1439236" y="2046893"/>
                  <a:pt x="1459861" y="2007524"/>
                  <a:pt x="1499118" y="2005070"/>
                </a:cubicBezTo>
                <a:cubicBezTo>
                  <a:pt x="1546765" y="2002092"/>
                  <a:pt x="1594597" y="2005070"/>
                  <a:pt x="1642337" y="2005070"/>
                </a:cubicBezTo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401684" y="2759716"/>
            <a:ext cx="1336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Database</a:t>
            </a:r>
          </a:p>
          <a:p>
            <a:pPr algn="ctr"/>
            <a:r>
              <a:rPr lang="en-US" dirty="0" smtClean="0"/>
              <a:t>hosts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379463" y="5158412"/>
            <a:ext cx="1336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Web server</a:t>
            </a:r>
          </a:p>
          <a:p>
            <a:pPr algn="ctr"/>
            <a:r>
              <a:rPr lang="en-US" dirty="0" smtClean="0"/>
              <a:t>hosts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827147" y="3237117"/>
            <a:ext cx="1366092" cy="1281323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</a:t>
            </a:r>
            <a:br>
              <a:rPr lang="en-US" dirty="0" smtClean="0"/>
            </a:br>
            <a:r>
              <a:rPr lang="en-US" dirty="0" smtClean="0"/>
              <a:t>hosts</a:t>
            </a:r>
            <a:endParaRPr lang="en-US" dirty="0"/>
          </a:p>
        </p:txBody>
      </p:sp>
      <p:cxnSp>
        <p:nvCxnSpPr>
          <p:cNvPr id="19" name="Straight Arrow Connector 18"/>
          <p:cNvCxnSpPr>
            <a:endCxn id="9" idx="2"/>
          </p:cNvCxnSpPr>
          <p:nvPr/>
        </p:nvCxnSpPr>
        <p:spPr>
          <a:xfrm flipV="1">
            <a:off x="3085362" y="3140015"/>
            <a:ext cx="3399712" cy="43835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085362" y="2660415"/>
            <a:ext cx="3776220" cy="87843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3178910" y="3237117"/>
            <a:ext cx="3954323" cy="41682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13" idx="1"/>
          </p:cNvCxnSpPr>
          <p:nvPr/>
        </p:nvCxnSpPr>
        <p:spPr>
          <a:xfrm>
            <a:off x="3101612" y="4144957"/>
            <a:ext cx="3490901" cy="671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2" idx="1"/>
          </p:cNvCxnSpPr>
          <p:nvPr/>
        </p:nvCxnSpPr>
        <p:spPr>
          <a:xfrm>
            <a:off x="3085362" y="4256556"/>
            <a:ext cx="3338225" cy="1173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4" idx="2"/>
          </p:cNvCxnSpPr>
          <p:nvPr/>
        </p:nvCxnSpPr>
        <p:spPr>
          <a:xfrm>
            <a:off x="3050929" y="4201628"/>
            <a:ext cx="4004088" cy="1063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0" idx="5"/>
            <a:endCxn id="15" idx="2"/>
          </p:cNvCxnSpPr>
          <p:nvPr/>
        </p:nvCxnSpPr>
        <p:spPr>
          <a:xfrm>
            <a:off x="2993179" y="4330795"/>
            <a:ext cx="3936242" cy="1534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16" idx="2"/>
          </p:cNvCxnSpPr>
          <p:nvPr/>
        </p:nvCxnSpPr>
        <p:spPr>
          <a:xfrm>
            <a:off x="3178910" y="4095889"/>
            <a:ext cx="3954323" cy="612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3944982" y="4286306"/>
            <a:ext cx="1553378" cy="7075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Web severs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playbook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3950798" y="3015171"/>
            <a:ext cx="1553378" cy="707501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DB severs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playbook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50862" y="4407628"/>
            <a:ext cx="1608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Ansible</a:t>
            </a:r>
            <a:r>
              <a:rPr lang="en-US" dirty="0" smtClean="0"/>
              <a:t>-galaxy</a:t>
            </a:r>
            <a:endParaRPr lang="en-US" dirty="0"/>
          </a:p>
        </p:txBody>
      </p:sp>
      <p:cxnSp>
        <p:nvCxnSpPr>
          <p:cNvPr id="54" name="Straight Arrow Connector 53"/>
          <p:cNvCxnSpPr>
            <a:stCxn id="52" idx="0"/>
          </p:cNvCxnSpPr>
          <p:nvPr/>
        </p:nvCxnSpPr>
        <p:spPr>
          <a:xfrm flipV="1">
            <a:off x="955257" y="4052819"/>
            <a:ext cx="912828" cy="35480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ansible</a:t>
            </a:r>
            <a:r>
              <a:rPr lang="en-US" dirty="0" smtClean="0"/>
              <a:t>-playbook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ttps://s3.amazonaws.com/media-p.slid.es/uploads/racku/images/298656/Ansible_Playboo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087" y="1781429"/>
            <a:ext cx="5436412" cy="4452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903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96686" y="174965"/>
            <a:ext cx="3178629" cy="64940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├──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group_vars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│   ├── all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│   ├── development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│   ├── production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│   └── staging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├──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host_vars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│   └── host1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├── hosts-development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├── hosts-staging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├── hosts-production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├── roles/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│   ├── role-X/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│   │   ├── defaults/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│   │   ├── files/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│   │   ├── handlers/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│   │   ├── meta/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│   │   ├── tasks/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│   │   └── templates/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│   └── role-Y/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│       ├── defaults/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│       ├── files/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│       ├── handlers/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│       ├── meta/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│       ├── tasks/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│       └── templates/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└──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site.yml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49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</a:t>
            </a:r>
            <a:r>
              <a:rPr lang="en-US" dirty="0" err="1" smtClean="0"/>
              <a:t>nsible</a:t>
            </a:r>
            <a:r>
              <a:rPr lang="en-US" dirty="0" smtClean="0"/>
              <a:t>-galaxy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ja-JP" altLang="en-US" dirty="0" smtClean="0"/>
              <a:t>サイト：</a:t>
            </a:r>
            <a:r>
              <a:rPr lang="en-US" altLang="ja-JP" dirty="0">
                <a:hlinkClick r:id="rId2"/>
              </a:rPr>
              <a:t>https://galaxy.ansible.com</a:t>
            </a:r>
            <a:r>
              <a:rPr lang="en-US" altLang="ja-JP" dirty="0" smtClean="0">
                <a:hlinkClick r:id="rId2"/>
              </a:rPr>
              <a:t>/</a:t>
            </a:r>
            <a:endParaRPr lang="en-US" altLang="ja-JP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dirty="0"/>
              <a:t>最</a:t>
            </a:r>
            <a:r>
              <a:rPr lang="ja-JP" altLang="en-US" dirty="0" smtClean="0"/>
              <a:t>良パ</a:t>
            </a:r>
            <a:r>
              <a:rPr lang="ja-JP" altLang="en-US" dirty="0"/>
              <a:t>ッケージを検索、再利用、共</a:t>
            </a:r>
            <a:r>
              <a:rPr lang="ja-JP" altLang="en-US" dirty="0" smtClean="0"/>
              <a:t>有</a:t>
            </a:r>
            <a:endParaRPr lang="en-US" altLang="ja-JP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dirty="0"/>
              <a:t>ダウンロー</a:t>
            </a:r>
            <a:r>
              <a:rPr lang="ja-JP" altLang="en-US" dirty="0" smtClean="0"/>
              <a:t>ド</a:t>
            </a:r>
            <a:endParaRPr lang="en-US" altLang="ja-JP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dirty="0" err="1"/>
              <a:t>ansible</a:t>
            </a:r>
            <a:r>
              <a:rPr lang="en-US" altLang="ja-JP" dirty="0"/>
              <a:t>-galaxy </a:t>
            </a:r>
            <a:r>
              <a:rPr lang="en-US" altLang="ja-JP" dirty="0" smtClean="0"/>
              <a:t>install</a:t>
            </a:r>
            <a:r>
              <a:rPr lang="ja-JP" altLang="en-US" dirty="0" smtClean="0"/>
              <a:t>　</a:t>
            </a:r>
            <a:r>
              <a:rPr lang="en-US" altLang="ja-JP" dirty="0" smtClean="0"/>
              <a:t>&lt;</a:t>
            </a:r>
            <a:r>
              <a:rPr lang="ja-JP" altLang="en-US" dirty="0"/>
              <a:t>パッケー</a:t>
            </a:r>
            <a:r>
              <a:rPr lang="ja-JP" altLang="en-US" dirty="0" smtClean="0"/>
              <a:t>ジ名</a:t>
            </a:r>
            <a:r>
              <a:rPr lang="en-US" altLang="ja-JP" dirty="0" smtClean="0"/>
              <a:t>&gt;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dirty="0" err="1"/>
              <a:t>ansible</a:t>
            </a:r>
            <a:r>
              <a:rPr lang="en-US" altLang="ja-JP" dirty="0"/>
              <a:t>-galaxy </a:t>
            </a:r>
            <a:r>
              <a:rPr lang="en-US" altLang="ja-JP" dirty="0" smtClean="0"/>
              <a:t>install</a:t>
            </a:r>
            <a:r>
              <a:rPr lang="ja-JP" altLang="en-US" dirty="0" smtClean="0"/>
              <a:t>　</a:t>
            </a:r>
            <a:r>
              <a:rPr lang="en-US" altLang="ja-JP" dirty="0" smtClean="0"/>
              <a:t>–r</a:t>
            </a:r>
            <a:r>
              <a:rPr lang="ja-JP" altLang="en-US" dirty="0"/>
              <a:t>　</a:t>
            </a:r>
            <a:r>
              <a:rPr lang="en-US" altLang="ja-JP" dirty="0" err="1"/>
              <a:t>requirements.yml</a:t>
            </a:r>
            <a:endParaRPr lang="ja-JP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1576" y="1845734"/>
            <a:ext cx="3670919" cy="3813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81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HP</a:t>
            </a:r>
            <a:r>
              <a:rPr lang="ja-JP" altLang="en-US" dirty="0"/>
              <a:t>開発環</a:t>
            </a:r>
            <a:r>
              <a:rPr lang="ja-JP" altLang="en-US" dirty="0" smtClean="0"/>
              <a:t>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Vagrant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Ansible</a:t>
            </a:r>
            <a:r>
              <a:rPr lang="ja-JP" altLang="en-US" dirty="0" smtClean="0"/>
              <a:t>設定</a:t>
            </a:r>
            <a:endParaRPr lang="en-US" altLang="ja-JP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dirty="0"/>
              <a:t>インストール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17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HP</a:t>
            </a:r>
            <a:r>
              <a:rPr lang="ja-JP" altLang="en-US" dirty="0"/>
              <a:t>開発環境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02254" y="2883531"/>
            <a:ext cx="199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Ansible</a:t>
            </a:r>
            <a:r>
              <a:rPr lang="en-US" dirty="0" smtClean="0"/>
              <a:t>-playbook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827147" y="4626813"/>
            <a:ext cx="1366092" cy="517792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Hosts</a:t>
            </a:r>
            <a:br>
              <a:rPr lang="en-US" dirty="0" smtClean="0"/>
            </a:br>
            <a:r>
              <a:rPr lang="en-US" dirty="0" smtClean="0"/>
              <a:t>inventor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905741" y="2465942"/>
            <a:ext cx="407625" cy="4076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485074" y="2936203"/>
            <a:ext cx="407625" cy="4076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109553" y="3068197"/>
            <a:ext cx="407625" cy="4076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363892" y="5370579"/>
            <a:ext cx="407625" cy="4076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532818" y="4757144"/>
            <a:ext cx="407625" cy="4076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055017" y="5061028"/>
            <a:ext cx="407625" cy="4076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929421" y="5661691"/>
            <a:ext cx="407625" cy="4076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133233" y="4504819"/>
            <a:ext cx="407625" cy="4076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6114364" y="2280493"/>
            <a:ext cx="1586429" cy="1772326"/>
          </a:xfrm>
          <a:custGeom>
            <a:avLst/>
            <a:gdLst>
              <a:gd name="connsiteX0" fmla="*/ 1605219 w 1935725"/>
              <a:gd name="connsiteY0" fmla="*/ 0 h 1850833"/>
              <a:gd name="connsiteX1" fmla="*/ 1428949 w 1935725"/>
              <a:gd name="connsiteY1" fmla="*/ 22033 h 1850833"/>
              <a:gd name="connsiteX2" fmla="*/ 1263696 w 1935725"/>
              <a:gd name="connsiteY2" fmla="*/ 33050 h 1850833"/>
              <a:gd name="connsiteX3" fmla="*/ 988274 w 1935725"/>
              <a:gd name="connsiteY3" fmla="*/ 55084 h 1850833"/>
              <a:gd name="connsiteX4" fmla="*/ 922173 w 1935725"/>
              <a:gd name="connsiteY4" fmla="*/ 88135 h 1850833"/>
              <a:gd name="connsiteX5" fmla="*/ 889123 w 1935725"/>
              <a:gd name="connsiteY5" fmla="*/ 99151 h 1850833"/>
              <a:gd name="connsiteX6" fmla="*/ 823021 w 1935725"/>
              <a:gd name="connsiteY6" fmla="*/ 132202 h 1850833"/>
              <a:gd name="connsiteX7" fmla="*/ 789971 w 1935725"/>
              <a:gd name="connsiteY7" fmla="*/ 154236 h 1850833"/>
              <a:gd name="connsiteX8" fmla="*/ 756920 w 1935725"/>
              <a:gd name="connsiteY8" fmla="*/ 165253 h 1850833"/>
              <a:gd name="connsiteX9" fmla="*/ 668785 w 1935725"/>
              <a:gd name="connsiteY9" fmla="*/ 198303 h 1850833"/>
              <a:gd name="connsiteX10" fmla="*/ 602684 w 1935725"/>
              <a:gd name="connsiteY10" fmla="*/ 231354 h 1850833"/>
              <a:gd name="connsiteX11" fmla="*/ 569633 w 1935725"/>
              <a:gd name="connsiteY11" fmla="*/ 253388 h 1850833"/>
              <a:gd name="connsiteX12" fmla="*/ 536583 w 1935725"/>
              <a:gd name="connsiteY12" fmla="*/ 264404 h 1850833"/>
              <a:gd name="connsiteX13" fmla="*/ 437431 w 1935725"/>
              <a:gd name="connsiteY13" fmla="*/ 297455 h 1850833"/>
              <a:gd name="connsiteX14" fmla="*/ 338279 w 1935725"/>
              <a:gd name="connsiteY14" fmla="*/ 330506 h 1850833"/>
              <a:gd name="connsiteX15" fmla="*/ 239127 w 1935725"/>
              <a:gd name="connsiteY15" fmla="*/ 363556 h 1850833"/>
              <a:gd name="connsiteX16" fmla="*/ 195060 w 1935725"/>
              <a:gd name="connsiteY16" fmla="*/ 385590 h 1850833"/>
              <a:gd name="connsiteX17" fmla="*/ 162009 w 1935725"/>
              <a:gd name="connsiteY17" fmla="*/ 396607 h 1850833"/>
              <a:gd name="connsiteX18" fmla="*/ 95908 w 1935725"/>
              <a:gd name="connsiteY18" fmla="*/ 462708 h 1850833"/>
              <a:gd name="connsiteX19" fmla="*/ 40824 w 1935725"/>
              <a:gd name="connsiteY19" fmla="*/ 528809 h 1850833"/>
              <a:gd name="connsiteX20" fmla="*/ 7773 w 1935725"/>
              <a:gd name="connsiteY20" fmla="*/ 727113 h 1850833"/>
              <a:gd name="connsiteX21" fmla="*/ 40824 w 1935725"/>
              <a:gd name="connsiteY21" fmla="*/ 1156771 h 1850833"/>
              <a:gd name="connsiteX22" fmla="*/ 51841 w 1935725"/>
              <a:gd name="connsiteY22" fmla="*/ 1244906 h 1850833"/>
              <a:gd name="connsiteX23" fmla="*/ 106925 w 1935725"/>
              <a:gd name="connsiteY23" fmla="*/ 1377108 h 1850833"/>
              <a:gd name="connsiteX24" fmla="*/ 139976 w 1935725"/>
              <a:gd name="connsiteY24" fmla="*/ 1443209 h 1850833"/>
              <a:gd name="connsiteX25" fmla="*/ 206077 w 1935725"/>
              <a:gd name="connsiteY25" fmla="*/ 1509310 h 1850833"/>
              <a:gd name="connsiteX26" fmla="*/ 272178 w 1935725"/>
              <a:gd name="connsiteY26" fmla="*/ 1542361 h 1850833"/>
              <a:gd name="connsiteX27" fmla="*/ 338279 w 1935725"/>
              <a:gd name="connsiteY27" fmla="*/ 1586428 h 1850833"/>
              <a:gd name="connsiteX28" fmla="*/ 371330 w 1935725"/>
              <a:gd name="connsiteY28" fmla="*/ 1608462 h 1850833"/>
              <a:gd name="connsiteX29" fmla="*/ 415397 w 1935725"/>
              <a:gd name="connsiteY29" fmla="*/ 1619479 h 1850833"/>
              <a:gd name="connsiteX30" fmla="*/ 470482 w 1935725"/>
              <a:gd name="connsiteY30" fmla="*/ 1641513 h 1850833"/>
              <a:gd name="connsiteX31" fmla="*/ 503532 w 1935725"/>
              <a:gd name="connsiteY31" fmla="*/ 1652530 h 1850833"/>
              <a:gd name="connsiteX32" fmla="*/ 536583 w 1935725"/>
              <a:gd name="connsiteY32" fmla="*/ 1674563 h 1850833"/>
              <a:gd name="connsiteX33" fmla="*/ 569633 w 1935725"/>
              <a:gd name="connsiteY33" fmla="*/ 1685580 h 1850833"/>
              <a:gd name="connsiteX34" fmla="*/ 635735 w 1935725"/>
              <a:gd name="connsiteY34" fmla="*/ 1718631 h 1850833"/>
              <a:gd name="connsiteX35" fmla="*/ 701836 w 1935725"/>
              <a:gd name="connsiteY35" fmla="*/ 1751681 h 1850833"/>
              <a:gd name="connsiteX36" fmla="*/ 734887 w 1935725"/>
              <a:gd name="connsiteY36" fmla="*/ 1773715 h 1850833"/>
              <a:gd name="connsiteX37" fmla="*/ 767937 w 1935725"/>
              <a:gd name="connsiteY37" fmla="*/ 1784732 h 1850833"/>
              <a:gd name="connsiteX38" fmla="*/ 800988 w 1935725"/>
              <a:gd name="connsiteY38" fmla="*/ 1806766 h 1850833"/>
              <a:gd name="connsiteX39" fmla="*/ 834038 w 1935725"/>
              <a:gd name="connsiteY39" fmla="*/ 1817783 h 1850833"/>
              <a:gd name="connsiteX40" fmla="*/ 999291 w 1935725"/>
              <a:gd name="connsiteY40" fmla="*/ 1850833 h 1850833"/>
              <a:gd name="connsiteX41" fmla="*/ 1605219 w 1935725"/>
              <a:gd name="connsiteY41" fmla="*/ 1828800 h 1850833"/>
              <a:gd name="connsiteX42" fmla="*/ 1693354 w 1935725"/>
              <a:gd name="connsiteY42" fmla="*/ 1806766 h 1850833"/>
              <a:gd name="connsiteX43" fmla="*/ 1935725 w 1935725"/>
              <a:gd name="connsiteY43" fmla="*/ 1795749 h 1850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35725" h="1850833">
                <a:moveTo>
                  <a:pt x="1605219" y="0"/>
                </a:moveTo>
                <a:cubicBezTo>
                  <a:pt x="1546462" y="7344"/>
                  <a:pt x="1487888" y="16329"/>
                  <a:pt x="1428949" y="22033"/>
                </a:cubicBezTo>
                <a:cubicBezTo>
                  <a:pt x="1373999" y="27351"/>
                  <a:pt x="1318748" y="28921"/>
                  <a:pt x="1263696" y="33050"/>
                </a:cubicBezTo>
                <a:lnTo>
                  <a:pt x="988274" y="55084"/>
                </a:lnTo>
                <a:cubicBezTo>
                  <a:pt x="905196" y="82777"/>
                  <a:pt x="1007606" y="45419"/>
                  <a:pt x="922173" y="88135"/>
                </a:cubicBezTo>
                <a:cubicBezTo>
                  <a:pt x="911786" y="93328"/>
                  <a:pt x="900140" y="95479"/>
                  <a:pt x="889123" y="99151"/>
                </a:cubicBezTo>
                <a:cubicBezTo>
                  <a:pt x="794399" y="162301"/>
                  <a:pt x="914250" y="86587"/>
                  <a:pt x="823021" y="132202"/>
                </a:cubicBezTo>
                <a:cubicBezTo>
                  <a:pt x="811178" y="138123"/>
                  <a:pt x="801814" y="148315"/>
                  <a:pt x="789971" y="154236"/>
                </a:cubicBezTo>
                <a:cubicBezTo>
                  <a:pt x="779584" y="159430"/>
                  <a:pt x="767794" y="161175"/>
                  <a:pt x="756920" y="165253"/>
                </a:cubicBezTo>
                <a:cubicBezTo>
                  <a:pt x="651533" y="204772"/>
                  <a:pt x="743805" y="173296"/>
                  <a:pt x="668785" y="198303"/>
                </a:cubicBezTo>
                <a:cubicBezTo>
                  <a:pt x="574074" y="261445"/>
                  <a:pt x="693903" y="185745"/>
                  <a:pt x="602684" y="231354"/>
                </a:cubicBezTo>
                <a:cubicBezTo>
                  <a:pt x="590841" y="237275"/>
                  <a:pt x="581476" y="247467"/>
                  <a:pt x="569633" y="253388"/>
                </a:cubicBezTo>
                <a:cubicBezTo>
                  <a:pt x="559246" y="258581"/>
                  <a:pt x="547257" y="259830"/>
                  <a:pt x="536583" y="264404"/>
                </a:cubicBezTo>
                <a:cubicBezTo>
                  <a:pt x="456759" y="298614"/>
                  <a:pt x="530291" y="278883"/>
                  <a:pt x="437431" y="297455"/>
                </a:cubicBezTo>
                <a:cubicBezTo>
                  <a:pt x="326675" y="352834"/>
                  <a:pt x="466410" y="287797"/>
                  <a:pt x="338279" y="330506"/>
                </a:cubicBezTo>
                <a:cubicBezTo>
                  <a:pt x="201442" y="376117"/>
                  <a:pt x="396996" y="331982"/>
                  <a:pt x="239127" y="363556"/>
                </a:cubicBezTo>
                <a:cubicBezTo>
                  <a:pt x="224438" y="370901"/>
                  <a:pt x="210155" y="379121"/>
                  <a:pt x="195060" y="385590"/>
                </a:cubicBezTo>
                <a:cubicBezTo>
                  <a:pt x="184386" y="390165"/>
                  <a:pt x="171176" y="389477"/>
                  <a:pt x="162009" y="396607"/>
                </a:cubicBezTo>
                <a:cubicBezTo>
                  <a:pt x="137413" y="415738"/>
                  <a:pt x="117942" y="440674"/>
                  <a:pt x="95908" y="462708"/>
                </a:cubicBezTo>
                <a:cubicBezTo>
                  <a:pt x="53497" y="505119"/>
                  <a:pt x="71499" y="482798"/>
                  <a:pt x="40824" y="528809"/>
                </a:cubicBezTo>
                <a:cubicBezTo>
                  <a:pt x="16666" y="601282"/>
                  <a:pt x="10130" y="613985"/>
                  <a:pt x="7773" y="727113"/>
                </a:cubicBezTo>
                <a:cubicBezTo>
                  <a:pt x="879" y="1058040"/>
                  <a:pt x="-15984" y="986348"/>
                  <a:pt x="40824" y="1156771"/>
                </a:cubicBezTo>
                <a:cubicBezTo>
                  <a:pt x="44496" y="1186149"/>
                  <a:pt x="45060" y="1216086"/>
                  <a:pt x="51841" y="1244906"/>
                </a:cubicBezTo>
                <a:cubicBezTo>
                  <a:pt x="92573" y="1418018"/>
                  <a:pt x="64238" y="1291734"/>
                  <a:pt x="106925" y="1377108"/>
                </a:cubicBezTo>
                <a:cubicBezTo>
                  <a:pt x="128802" y="1420862"/>
                  <a:pt x="103892" y="1402615"/>
                  <a:pt x="139976" y="1443209"/>
                </a:cubicBezTo>
                <a:cubicBezTo>
                  <a:pt x="160678" y="1466498"/>
                  <a:pt x="176516" y="1499456"/>
                  <a:pt x="206077" y="1509310"/>
                </a:cubicBezTo>
                <a:cubicBezTo>
                  <a:pt x="239201" y="1520352"/>
                  <a:pt x="243703" y="1518632"/>
                  <a:pt x="272178" y="1542361"/>
                </a:cubicBezTo>
                <a:cubicBezTo>
                  <a:pt x="327194" y="1588208"/>
                  <a:pt x="280197" y="1567069"/>
                  <a:pt x="338279" y="1586428"/>
                </a:cubicBezTo>
                <a:cubicBezTo>
                  <a:pt x="349296" y="1593773"/>
                  <a:pt x="359160" y="1603246"/>
                  <a:pt x="371330" y="1608462"/>
                </a:cubicBezTo>
                <a:cubicBezTo>
                  <a:pt x="385247" y="1614426"/>
                  <a:pt x="401033" y="1614691"/>
                  <a:pt x="415397" y="1619479"/>
                </a:cubicBezTo>
                <a:cubicBezTo>
                  <a:pt x="434158" y="1625733"/>
                  <a:pt x="451965" y="1634569"/>
                  <a:pt x="470482" y="1641513"/>
                </a:cubicBezTo>
                <a:cubicBezTo>
                  <a:pt x="481355" y="1645591"/>
                  <a:pt x="493145" y="1647337"/>
                  <a:pt x="503532" y="1652530"/>
                </a:cubicBezTo>
                <a:cubicBezTo>
                  <a:pt x="515375" y="1658451"/>
                  <a:pt x="524740" y="1668642"/>
                  <a:pt x="536583" y="1674563"/>
                </a:cubicBezTo>
                <a:cubicBezTo>
                  <a:pt x="546970" y="1679756"/>
                  <a:pt x="559246" y="1680387"/>
                  <a:pt x="569633" y="1685580"/>
                </a:cubicBezTo>
                <a:cubicBezTo>
                  <a:pt x="655056" y="1728292"/>
                  <a:pt x="552664" y="1690941"/>
                  <a:pt x="635735" y="1718631"/>
                </a:cubicBezTo>
                <a:cubicBezTo>
                  <a:pt x="730446" y="1781774"/>
                  <a:pt x="610617" y="1706073"/>
                  <a:pt x="701836" y="1751681"/>
                </a:cubicBezTo>
                <a:cubicBezTo>
                  <a:pt x="713679" y="1757602"/>
                  <a:pt x="723044" y="1767793"/>
                  <a:pt x="734887" y="1773715"/>
                </a:cubicBezTo>
                <a:cubicBezTo>
                  <a:pt x="745274" y="1778908"/>
                  <a:pt x="757550" y="1779539"/>
                  <a:pt x="767937" y="1784732"/>
                </a:cubicBezTo>
                <a:cubicBezTo>
                  <a:pt x="779780" y="1790654"/>
                  <a:pt x="789145" y="1800844"/>
                  <a:pt x="800988" y="1806766"/>
                </a:cubicBezTo>
                <a:cubicBezTo>
                  <a:pt x="811375" y="1811959"/>
                  <a:pt x="822915" y="1814446"/>
                  <a:pt x="834038" y="1817783"/>
                </a:cubicBezTo>
                <a:cubicBezTo>
                  <a:pt x="931001" y="1846872"/>
                  <a:pt x="894177" y="1837694"/>
                  <a:pt x="999291" y="1850833"/>
                </a:cubicBezTo>
                <a:cubicBezTo>
                  <a:pt x="1012237" y="1850473"/>
                  <a:pt x="1503416" y="1840111"/>
                  <a:pt x="1605219" y="1828800"/>
                </a:cubicBezTo>
                <a:cubicBezTo>
                  <a:pt x="1635316" y="1825456"/>
                  <a:pt x="1663532" y="1812029"/>
                  <a:pt x="1693354" y="1806766"/>
                </a:cubicBezTo>
                <a:cubicBezTo>
                  <a:pt x="1785657" y="1790477"/>
                  <a:pt x="1837200" y="1795749"/>
                  <a:pt x="1935725" y="1795749"/>
                </a:cubicBezTo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6004194" y="4252511"/>
            <a:ext cx="1586429" cy="2060154"/>
          </a:xfrm>
          <a:custGeom>
            <a:avLst/>
            <a:gdLst>
              <a:gd name="connsiteX0" fmla="*/ 1609286 w 1642337"/>
              <a:gd name="connsiteY0" fmla="*/ 44067 h 2060154"/>
              <a:gd name="connsiteX1" fmla="*/ 1422000 w 1642337"/>
              <a:gd name="connsiteY1" fmla="*/ 22034 h 2060154"/>
              <a:gd name="connsiteX2" fmla="*/ 1322848 w 1642337"/>
              <a:gd name="connsiteY2" fmla="*/ 0 h 2060154"/>
              <a:gd name="connsiteX3" fmla="*/ 893190 w 1642337"/>
              <a:gd name="connsiteY3" fmla="*/ 11017 h 2060154"/>
              <a:gd name="connsiteX4" fmla="*/ 860139 w 1642337"/>
              <a:gd name="connsiteY4" fmla="*/ 33050 h 2060154"/>
              <a:gd name="connsiteX5" fmla="*/ 827089 w 1642337"/>
              <a:gd name="connsiteY5" fmla="*/ 44067 h 2060154"/>
              <a:gd name="connsiteX6" fmla="*/ 794038 w 1642337"/>
              <a:gd name="connsiteY6" fmla="*/ 66101 h 2060154"/>
              <a:gd name="connsiteX7" fmla="*/ 727937 w 1642337"/>
              <a:gd name="connsiteY7" fmla="*/ 99152 h 2060154"/>
              <a:gd name="connsiteX8" fmla="*/ 661836 w 1642337"/>
              <a:gd name="connsiteY8" fmla="*/ 165253 h 2060154"/>
              <a:gd name="connsiteX9" fmla="*/ 628785 w 1642337"/>
              <a:gd name="connsiteY9" fmla="*/ 176270 h 2060154"/>
              <a:gd name="connsiteX10" fmla="*/ 562684 w 1642337"/>
              <a:gd name="connsiteY10" fmla="*/ 209320 h 2060154"/>
              <a:gd name="connsiteX11" fmla="*/ 496583 w 1642337"/>
              <a:gd name="connsiteY11" fmla="*/ 275422 h 2060154"/>
              <a:gd name="connsiteX12" fmla="*/ 463532 w 1642337"/>
              <a:gd name="connsiteY12" fmla="*/ 308472 h 2060154"/>
              <a:gd name="connsiteX13" fmla="*/ 397431 w 1642337"/>
              <a:gd name="connsiteY13" fmla="*/ 341523 h 2060154"/>
              <a:gd name="connsiteX14" fmla="*/ 331330 w 1642337"/>
              <a:gd name="connsiteY14" fmla="*/ 374573 h 2060154"/>
              <a:gd name="connsiteX15" fmla="*/ 243195 w 1642337"/>
              <a:gd name="connsiteY15" fmla="*/ 473725 h 2060154"/>
              <a:gd name="connsiteX16" fmla="*/ 210144 w 1642337"/>
              <a:gd name="connsiteY16" fmla="*/ 539826 h 2060154"/>
              <a:gd name="connsiteX17" fmla="*/ 199127 w 1642337"/>
              <a:gd name="connsiteY17" fmla="*/ 572877 h 2060154"/>
              <a:gd name="connsiteX18" fmla="*/ 177094 w 1642337"/>
              <a:gd name="connsiteY18" fmla="*/ 605928 h 2060154"/>
              <a:gd name="connsiteX19" fmla="*/ 166077 w 1642337"/>
              <a:gd name="connsiteY19" fmla="*/ 638978 h 2060154"/>
              <a:gd name="connsiteX20" fmla="*/ 144043 w 1642337"/>
              <a:gd name="connsiteY20" fmla="*/ 672029 h 2060154"/>
              <a:gd name="connsiteX21" fmla="*/ 110992 w 1642337"/>
              <a:gd name="connsiteY21" fmla="*/ 738130 h 2060154"/>
              <a:gd name="connsiteX22" fmla="*/ 77942 w 1642337"/>
              <a:gd name="connsiteY22" fmla="*/ 804231 h 2060154"/>
              <a:gd name="connsiteX23" fmla="*/ 44891 w 1642337"/>
              <a:gd name="connsiteY23" fmla="*/ 870332 h 2060154"/>
              <a:gd name="connsiteX24" fmla="*/ 33874 w 1642337"/>
              <a:gd name="connsiteY24" fmla="*/ 925417 h 2060154"/>
              <a:gd name="connsiteX25" fmla="*/ 11841 w 1642337"/>
              <a:gd name="connsiteY25" fmla="*/ 958467 h 2060154"/>
              <a:gd name="connsiteX26" fmla="*/ 824 w 1642337"/>
              <a:gd name="connsiteY26" fmla="*/ 1002535 h 2060154"/>
              <a:gd name="connsiteX27" fmla="*/ 22858 w 1642337"/>
              <a:gd name="connsiteY27" fmla="*/ 1233889 h 2060154"/>
              <a:gd name="connsiteX28" fmla="*/ 44891 w 1642337"/>
              <a:gd name="connsiteY28" fmla="*/ 1266940 h 2060154"/>
              <a:gd name="connsiteX29" fmla="*/ 77942 w 1642337"/>
              <a:gd name="connsiteY29" fmla="*/ 1299990 h 2060154"/>
              <a:gd name="connsiteX30" fmla="*/ 155060 w 1642337"/>
              <a:gd name="connsiteY30" fmla="*/ 1399142 h 2060154"/>
              <a:gd name="connsiteX31" fmla="*/ 155060 w 1642337"/>
              <a:gd name="connsiteY31" fmla="*/ 1399142 h 2060154"/>
              <a:gd name="connsiteX32" fmla="*/ 188111 w 1642337"/>
              <a:gd name="connsiteY32" fmla="*/ 1454226 h 2060154"/>
              <a:gd name="connsiteX33" fmla="*/ 254212 w 1642337"/>
              <a:gd name="connsiteY33" fmla="*/ 1520328 h 2060154"/>
              <a:gd name="connsiteX34" fmla="*/ 353364 w 1642337"/>
              <a:gd name="connsiteY34" fmla="*/ 1619479 h 2060154"/>
              <a:gd name="connsiteX35" fmla="*/ 386414 w 1642337"/>
              <a:gd name="connsiteY35" fmla="*/ 1652530 h 2060154"/>
              <a:gd name="connsiteX36" fmla="*/ 408448 w 1642337"/>
              <a:gd name="connsiteY36" fmla="*/ 1685581 h 2060154"/>
              <a:gd name="connsiteX37" fmla="*/ 441499 w 1642337"/>
              <a:gd name="connsiteY37" fmla="*/ 1696597 h 2060154"/>
              <a:gd name="connsiteX38" fmla="*/ 452515 w 1642337"/>
              <a:gd name="connsiteY38" fmla="*/ 1729648 h 2060154"/>
              <a:gd name="connsiteX39" fmla="*/ 485566 w 1642337"/>
              <a:gd name="connsiteY39" fmla="*/ 1751682 h 2060154"/>
              <a:gd name="connsiteX40" fmla="*/ 551667 w 1642337"/>
              <a:gd name="connsiteY40" fmla="*/ 1817783 h 2060154"/>
              <a:gd name="connsiteX41" fmla="*/ 584718 w 1642337"/>
              <a:gd name="connsiteY41" fmla="*/ 1850834 h 2060154"/>
              <a:gd name="connsiteX42" fmla="*/ 617768 w 1642337"/>
              <a:gd name="connsiteY42" fmla="*/ 1883884 h 2060154"/>
              <a:gd name="connsiteX43" fmla="*/ 672853 w 1642337"/>
              <a:gd name="connsiteY43" fmla="*/ 1916935 h 2060154"/>
              <a:gd name="connsiteX44" fmla="*/ 705903 w 1642337"/>
              <a:gd name="connsiteY44" fmla="*/ 1927952 h 2060154"/>
              <a:gd name="connsiteX45" fmla="*/ 738954 w 1642337"/>
              <a:gd name="connsiteY45" fmla="*/ 1949985 h 2060154"/>
              <a:gd name="connsiteX46" fmla="*/ 772005 w 1642337"/>
              <a:gd name="connsiteY46" fmla="*/ 1961002 h 2060154"/>
              <a:gd name="connsiteX47" fmla="*/ 849123 w 1642337"/>
              <a:gd name="connsiteY47" fmla="*/ 1994053 h 2060154"/>
              <a:gd name="connsiteX48" fmla="*/ 915224 w 1642337"/>
              <a:gd name="connsiteY48" fmla="*/ 2027103 h 2060154"/>
              <a:gd name="connsiteX49" fmla="*/ 970308 w 1642337"/>
              <a:gd name="connsiteY49" fmla="*/ 2049137 h 2060154"/>
              <a:gd name="connsiteX50" fmla="*/ 1047426 w 1642337"/>
              <a:gd name="connsiteY50" fmla="*/ 2060154 h 2060154"/>
              <a:gd name="connsiteX51" fmla="*/ 1399966 w 1642337"/>
              <a:gd name="connsiteY51" fmla="*/ 2049137 h 2060154"/>
              <a:gd name="connsiteX52" fmla="*/ 1499118 w 1642337"/>
              <a:gd name="connsiteY52" fmla="*/ 2005070 h 2060154"/>
              <a:gd name="connsiteX53" fmla="*/ 1642337 w 1642337"/>
              <a:gd name="connsiteY53" fmla="*/ 2005070 h 2060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642337" h="2060154">
                <a:moveTo>
                  <a:pt x="1609286" y="44067"/>
                </a:moveTo>
                <a:cubicBezTo>
                  <a:pt x="1555713" y="38710"/>
                  <a:pt x="1477653" y="32469"/>
                  <a:pt x="1422000" y="22034"/>
                </a:cubicBezTo>
                <a:cubicBezTo>
                  <a:pt x="1388723" y="15795"/>
                  <a:pt x="1355899" y="7345"/>
                  <a:pt x="1322848" y="0"/>
                </a:cubicBezTo>
                <a:cubicBezTo>
                  <a:pt x="1179629" y="3672"/>
                  <a:pt x="1036092" y="810"/>
                  <a:pt x="893190" y="11017"/>
                </a:cubicBezTo>
                <a:cubicBezTo>
                  <a:pt x="879983" y="11960"/>
                  <a:pt x="871982" y="27129"/>
                  <a:pt x="860139" y="33050"/>
                </a:cubicBezTo>
                <a:cubicBezTo>
                  <a:pt x="849752" y="38243"/>
                  <a:pt x="837476" y="38874"/>
                  <a:pt x="827089" y="44067"/>
                </a:cubicBezTo>
                <a:cubicBezTo>
                  <a:pt x="815246" y="49989"/>
                  <a:pt x="805881" y="60179"/>
                  <a:pt x="794038" y="66101"/>
                </a:cubicBezTo>
                <a:cubicBezTo>
                  <a:pt x="750286" y="87978"/>
                  <a:pt x="768531" y="63069"/>
                  <a:pt x="727937" y="99152"/>
                </a:cubicBezTo>
                <a:cubicBezTo>
                  <a:pt x="704647" y="119854"/>
                  <a:pt x="691397" y="155399"/>
                  <a:pt x="661836" y="165253"/>
                </a:cubicBezTo>
                <a:cubicBezTo>
                  <a:pt x="650819" y="168925"/>
                  <a:pt x="639172" y="171077"/>
                  <a:pt x="628785" y="176270"/>
                </a:cubicBezTo>
                <a:cubicBezTo>
                  <a:pt x="543359" y="218983"/>
                  <a:pt x="645760" y="181628"/>
                  <a:pt x="562684" y="209320"/>
                </a:cubicBezTo>
                <a:lnTo>
                  <a:pt x="496583" y="275422"/>
                </a:lnTo>
                <a:cubicBezTo>
                  <a:pt x="485566" y="286439"/>
                  <a:pt x="476495" y="299830"/>
                  <a:pt x="463532" y="308472"/>
                </a:cubicBezTo>
                <a:cubicBezTo>
                  <a:pt x="368831" y="371608"/>
                  <a:pt x="488641" y="295919"/>
                  <a:pt x="397431" y="341523"/>
                </a:cubicBezTo>
                <a:cubicBezTo>
                  <a:pt x="312002" y="384236"/>
                  <a:pt x="414405" y="346880"/>
                  <a:pt x="331330" y="374573"/>
                </a:cubicBezTo>
                <a:cubicBezTo>
                  <a:pt x="255867" y="450038"/>
                  <a:pt x="282514" y="414748"/>
                  <a:pt x="243195" y="473725"/>
                </a:cubicBezTo>
                <a:cubicBezTo>
                  <a:pt x="215503" y="556800"/>
                  <a:pt x="252858" y="454400"/>
                  <a:pt x="210144" y="539826"/>
                </a:cubicBezTo>
                <a:cubicBezTo>
                  <a:pt x="204950" y="550213"/>
                  <a:pt x="204320" y="562490"/>
                  <a:pt x="199127" y="572877"/>
                </a:cubicBezTo>
                <a:cubicBezTo>
                  <a:pt x="193206" y="584720"/>
                  <a:pt x="183015" y="594085"/>
                  <a:pt x="177094" y="605928"/>
                </a:cubicBezTo>
                <a:cubicBezTo>
                  <a:pt x="171901" y="616315"/>
                  <a:pt x="171270" y="628591"/>
                  <a:pt x="166077" y="638978"/>
                </a:cubicBezTo>
                <a:cubicBezTo>
                  <a:pt x="160155" y="650821"/>
                  <a:pt x="149965" y="660186"/>
                  <a:pt x="144043" y="672029"/>
                </a:cubicBezTo>
                <a:cubicBezTo>
                  <a:pt x="98430" y="763253"/>
                  <a:pt x="174139" y="643409"/>
                  <a:pt x="110992" y="738130"/>
                </a:cubicBezTo>
                <a:cubicBezTo>
                  <a:pt x="83305" y="821198"/>
                  <a:pt x="120652" y="718813"/>
                  <a:pt x="77942" y="804231"/>
                </a:cubicBezTo>
                <a:cubicBezTo>
                  <a:pt x="32330" y="895454"/>
                  <a:pt x="108037" y="775616"/>
                  <a:pt x="44891" y="870332"/>
                </a:cubicBezTo>
                <a:cubicBezTo>
                  <a:pt x="41219" y="888694"/>
                  <a:pt x="40449" y="907884"/>
                  <a:pt x="33874" y="925417"/>
                </a:cubicBezTo>
                <a:cubicBezTo>
                  <a:pt x="29225" y="937814"/>
                  <a:pt x="17057" y="946297"/>
                  <a:pt x="11841" y="958467"/>
                </a:cubicBezTo>
                <a:cubicBezTo>
                  <a:pt x="5877" y="972384"/>
                  <a:pt x="4496" y="987846"/>
                  <a:pt x="824" y="1002535"/>
                </a:cubicBezTo>
                <a:cubicBezTo>
                  <a:pt x="1101" y="1007522"/>
                  <a:pt x="-7097" y="1173977"/>
                  <a:pt x="22858" y="1233889"/>
                </a:cubicBezTo>
                <a:cubicBezTo>
                  <a:pt x="28779" y="1245732"/>
                  <a:pt x="36415" y="1256768"/>
                  <a:pt x="44891" y="1266940"/>
                </a:cubicBezTo>
                <a:cubicBezTo>
                  <a:pt x="54865" y="1278909"/>
                  <a:pt x="66925" y="1288973"/>
                  <a:pt x="77942" y="1299990"/>
                </a:cubicBezTo>
                <a:cubicBezTo>
                  <a:pt x="98813" y="1362602"/>
                  <a:pt x="80747" y="1324829"/>
                  <a:pt x="155060" y="1399142"/>
                </a:cubicBezTo>
                <a:lnTo>
                  <a:pt x="155060" y="1399142"/>
                </a:lnTo>
                <a:cubicBezTo>
                  <a:pt x="166077" y="1417503"/>
                  <a:pt x="174552" y="1437653"/>
                  <a:pt x="188111" y="1454226"/>
                </a:cubicBezTo>
                <a:cubicBezTo>
                  <a:pt x="207843" y="1478343"/>
                  <a:pt x="232178" y="1498294"/>
                  <a:pt x="254212" y="1520328"/>
                </a:cubicBezTo>
                <a:lnTo>
                  <a:pt x="353364" y="1619479"/>
                </a:lnTo>
                <a:cubicBezTo>
                  <a:pt x="364381" y="1630496"/>
                  <a:pt x="377772" y="1639567"/>
                  <a:pt x="386414" y="1652530"/>
                </a:cubicBezTo>
                <a:cubicBezTo>
                  <a:pt x="393759" y="1663547"/>
                  <a:pt x="398109" y="1677310"/>
                  <a:pt x="408448" y="1685581"/>
                </a:cubicBezTo>
                <a:cubicBezTo>
                  <a:pt x="417516" y="1692835"/>
                  <a:pt x="430482" y="1692925"/>
                  <a:pt x="441499" y="1696597"/>
                </a:cubicBezTo>
                <a:cubicBezTo>
                  <a:pt x="445171" y="1707614"/>
                  <a:pt x="445261" y="1720580"/>
                  <a:pt x="452515" y="1729648"/>
                </a:cubicBezTo>
                <a:cubicBezTo>
                  <a:pt x="460786" y="1739987"/>
                  <a:pt x="475670" y="1742885"/>
                  <a:pt x="485566" y="1751682"/>
                </a:cubicBezTo>
                <a:cubicBezTo>
                  <a:pt x="508856" y="1772384"/>
                  <a:pt x="529633" y="1795749"/>
                  <a:pt x="551667" y="1817783"/>
                </a:cubicBezTo>
                <a:lnTo>
                  <a:pt x="584718" y="1850834"/>
                </a:lnTo>
                <a:cubicBezTo>
                  <a:pt x="595735" y="1861851"/>
                  <a:pt x="604408" y="1875868"/>
                  <a:pt x="617768" y="1883884"/>
                </a:cubicBezTo>
                <a:cubicBezTo>
                  <a:pt x="636130" y="1894901"/>
                  <a:pt x="653700" y="1907359"/>
                  <a:pt x="672853" y="1916935"/>
                </a:cubicBezTo>
                <a:cubicBezTo>
                  <a:pt x="683240" y="1922128"/>
                  <a:pt x="695516" y="1922759"/>
                  <a:pt x="705903" y="1927952"/>
                </a:cubicBezTo>
                <a:cubicBezTo>
                  <a:pt x="717746" y="1933873"/>
                  <a:pt x="727111" y="1944064"/>
                  <a:pt x="738954" y="1949985"/>
                </a:cubicBezTo>
                <a:cubicBezTo>
                  <a:pt x="749341" y="1955178"/>
                  <a:pt x="761331" y="1956427"/>
                  <a:pt x="772005" y="1961002"/>
                </a:cubicBezTo>
                <a:cubicBezTo>
                  <a:pt x="867300" y="2001843"/>
                  <a:pt x="771612" y="1968216"/>
                  <a:pt x="849123" y="1994053"/>
                </a:cubicBezTo>
                <a:cubicBezTo>
                  <a:pt x="899268" y="2027484"/>
                  <a:pt x="863093" y="2007554"/>
                  <a:pt x="915224" y="2027103"/>
                </a:cubicBezTo>
                <a:cubicBezTo>
                  <a:pt x="933741" y="2034047"/>
                  <a:pt x="951123" y="2044341"/>
                  <a:pt x="970308" y="2049137"/>
                </a:cubicBezTo>
                <a:cubicBezTo>
                  <a:pt x="995500" y="2055435"/>
                  <a:pt x="1021720" y="2056482"/>
                  <a:pt x="1047426" y="2060154"/>
                </a:cubicBezTo>
                <a:cubicBezTo>
                  <a:pt x="1164939" y="2056482"/>
                  <a:pt x="1282587" y="2055844"/>
                  <a:pt x="1399966" y="2049137"/>
                </a:cubicBezTo>
                <a:cubicBezTo>
                  <a:pt x="1439236" y="2046893"/>
                  <a:pt x="1459861" y="2007524"/>
                  <a:pt x="1499118" y="2005070"/>
                </a:cubicBezTo>
                <a:cubicBezTo>
                  <a:pt x="1546765" y="2002092"/>
                  <a:pt x="1594597" y="2005070"/>
                  <a:pt x="1642337" y="2005070"/>
                </a:cubicBezTo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401684" y="2759716"/>
            <a:ext cx="1336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Database</a:t>
            </a:r>
          </a:p>
          <a:p>
            <a:pPr algn="ctr"/>
            <a:r>
              <a:rPr lang="en-US" dirty="0" smtClean="0"/>
              <a:t>hosts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379463" y="5158412"/>
            <a:ext cx="1336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Web server</a:t>
            </a:r>
          </a:p>
          <a:p>
            <a:pPr algn="ctr"/>
            <a:r>
              <a:rPr lang="en-US" dirty="0" smtClean="0"/>
              <a:t>hosts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827147" y="3237117"/>
            <a:ext cx="1366092" cy="1281323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</a:t>
            </a:r>
            <a:br>
              <a:rPr lang="en-US" dirty="0" smtClean="0"/>
            </a:br>
            <a:r>
              <a:rPr lang="en-US" dirty="0" smtClean="0"/>
              <a:t>hosts</a:t>
            </a:r>
            <a:endParaRPr lang="en-US" dirty="0"/>
          </a:p>
        </p:txBody>
      </p:sp>
      <p:cxnSp>
        <p:nvCxnSpPr>
          <p:cNvPr id="19" name="Straight Arrow Connector 18"/>
          <p:cNvCxnSpPr>
            <a:endCxn id="7" idx="2"/>
          </p:cNvCxnSpPr>
          <p:nvPr/>
        </p:nvCxnSpPr>
        <p:spPr>
          <a:xfrm flipV="1">
            <a:off x="3085362" y="3140015"/>
            <a:ext cx="3399712" cy="43835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085362" y="2660415"/>
            <a:ext cx="3776220" cy="87843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178910" y="3237117"/>
            <a:ext cx="3954323" cy="41682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0" idx="1"/>
          </p:cNvCxnSpPr>
          <p:nvPr/>
        </p:nvCxnSpPr>
        <p:spPr>
          <a:xfrm>
            <a:off x="3101612" y="4144957"/>
            <a:ext cx="3490901" cy="671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9" idx="1"/>
          </p:cNvCxnSpPr>
          <p:nvPr/>
        </p:nvCxnSpPr>
        <p:spPr>
          <a:xfrm>
            <a:off x="3085362" y="4256556"/>
            <a:ext cx="3338225" cy="1173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1" idx="2"/>
          </p:cNvCxnSpPr>
          <p:nvPr/>
        </p:nvCxnSpPr>
        <p:spPr>
          <a:xfrm>
            <a:off x="3050929" y="4201628"/>
            <a:ext cx="4004088" cy="1063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8" idx="5"/>
            <a:endCxn id="12" idx="2"/>
          </p:cNvCxnSpPr>
          <p:nvPr/>
        </p:nvCxnSpPr>
        <p:spPr>
          <a:xfrm>
            <a:off x="2993179" y="4330795"/>
            <a:ext cx="3936242" cy="1534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3" idx="2"/>
          </p:cNvCxnSpPr>
          <p:nvPr/>
        </p:nvCxnSpPr>
        <p:spPr>
          <a:xfrm>
            <a:off x="3178910" y="4095889"/>
            <a:ext cx="3954323" cy="612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3944982" y="4286306"/>
            <a:ext cx="1553378" cy="7075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Web severs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playbook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950798" y="3015171"/>
            <a:ext cx="1553378" cy="707501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DB severs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playbook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0862" y="4407628"/>
            <a:ext cx="1608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Ansible</a:t>
            </a:r>
            <a:r>
              <a:rPr lang="en-US" dirty="0" smtClean="0"/>
              <a:t>-galaxy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9" idx="0"/>
          </p:cNvCxnSpPr>
          <p:nvPr/>
        </p:nvCxnSpPr>
        <p:spPr>
          <a:xfrm flipV="1">
            <a:off x="955257" y="4052819"/>
            <a:ext cx="912828" cy="35480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245326" y="1820091"/>
            <a:ext cx="2595154" cy="3762103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192.168.44.11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822289" y="1763004"/>
            <a:ext cx="3072764" cy="4549661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192.168.44.10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19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255</TotalTime>
  <Words>420</Words>
  <Application>Microsoft Office PowerPoint</Application>
  <PresentationFormat>On-screen Show (4:3)</PresentationFormat>
  <Paragraphs>97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MS PGothic</vt:lpstr>
      <vt:lpstr>Arial</vt:lpstr>
      <vt:lpstr>Calibri</vt:lpstr>
      <vt:lpstr>Calibri Light</vt:lpstr>
      <vt:lpstr>Consolas</vt:lpstr>
      <vt:lpstr>Cordia New</vt:lpstr>
      <vt:lpstr>Courier New</vt:lpstr>
      <vt:lpstr>Symbol</vt:lpstr>
      <vt:lpstr>Wingdings</vt:lpstr>
      <vt:lpstr>Retrospect</vt:lpstr>
      <vt:lpstr>PowerPoint Presentation</vt:lpstr>
      <vt:lpstr>内容</vt:lpstr>
      <vt:lpstr>Ansibleを紹介</vt:lpstr>
      <vt:lpstr>Ansible導入</vt:lpstr>
      <vt:lpstr>ansible-playbook</vt:lpstr>
      <vt:lpstr>PowerPoint Presentation</vt:lpstr>
      <vt:lpstr>ansible-galaxy</vt:lpstr>
      <vt:lpstr>HP開発環境</vt:lpstr>
      <vt:lpstr>HP開発環境</vt:lpstr>
      <vt:lpstr>Vagrant</vt:lpstr>
      <vt:lpstr>Ansible設定</vt:lpstr>
      <vt:lpstr>インストール</vt:lpstr>
      <vt:lpstr>問題</vt:lpstr>
      <vt:lpstr>問題</vt:lpstr>
      <vt:lpstr>改善</vt:lpstr>
      <vt:lpstr>PowerPoint Presentation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Dong Pham Van</dc:creator>
  <cp:lastModifiedBy>Dong Pham Van</cp:lastModifiedBy>
  <cp:revision>36</cp:revision>
  <dcterms:created xsi:type="dcterms:W3CDTF">2015-06-21T16:07:07Z</dcterms:created>
  <dcterms:modified xsi:type="dcterms:W3CDTF">2015-06-23T09:50:17Z</dcterms:modified>
</cp:coreProperties>
</file>