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64"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Zou" userId="2005e7f79808f744" providerId="LiveId" clId="{CC83B40A-C1B5-4C12-A98B-2553018140F8}"/>
    <pc:docChg chg="modSld">
      <pc:chgData name="Fang Zou" userId="2005e7f79808f744" providerId="LiveId" clId="{CC83B40A-C1B5-4C12-A98B-2553018140F8}" dt="2019-03-29T09:14:31.587" v="3" actId="20577"/>
      <pc:docMkLst>
        <pc:docMk/>
      </pc:docMkLst>
      <pc:sldChg chg="modSp">
        <pc:chgData name="Fang Zou" userId="2005e7f79808f744" providerId="LiveId" clId="{CC83B40A-C1B5-4C12-A98B-2553018140F8}" dt="2019-03-29T09:14:23.400" v="0" actId="20577"/>
        <pc:sldMkLst>
          <pc:docMk/>
          <pc:sldMk cId="2469281468" sldId="256"/>
        </pc:sldMkLst>
        <pc:spChg chg="mod">
          <ac:chgData name="Fang Zou" userId="2005e7f79808f744" providerId="LiveId" clId="{CC83B40A-C1B5-4C12-A98B-2553018140F8}" dt="2019-03-29T09:14:23.400" v="0" actId="20577"/>
          <ac:spMkLst>
            <pc:docMk/>
            <pc:sldMk cId="2469281468" sldId="256"/>
            <ac:spMk id="2" creationId="{66A910F1-1900-42B4-AF20-918133F8BA17}"/>
          </ac:spMkLst>
        </pc:spChg>
      </pc:sldChg>
      <pc:sldChg chg="modSp">
        <pc:chgData name="Fang Zou" userId="2005e7f79808f744" providerId="LiveId" clId="{CC83B40A-C1B5-4C12-A98B-2553018140F8}" dt="2019-03-29T09:14:31.587" v="3" actId="20577"/>
        <pc:sldMkLst>
          <pc:docMk/>
          <pc:sldMk cId="3984103935" sldId="260"/>
        </pc:sldMkLst>
        <pc:spChg chg="mod">
          <ac:chgData name="Fang Zou" userId="2005e7f79808f744" providerId="LiveId" clId="{CC83B40A-C1B5-4C12-A98B-2553018140F8}" dt="2019-03-29T09:14:28.938" v="1" actId="20577"/>
          <ac:spMkLst>
            <pc:docMk/>
            <pc:sldMk cId="3984103935" sldId="260"/>
            <ac:spMk id="7" creationId="{EE0E49E2-0CDB-442B-A35E-E0D616B22DC8}"/>
          </ac:spMkLst>
        </pc:spChg>
        <pc:spChg chg="mod">
          <ac:chgData name="Fang Zou" userId="2005e7f79808f744" providerId="LiveId" clId="{CC83B40A-C1B5-4C12-A98B-2553018140F8}" dt="2019-03-29T09:14:31.587" v="3" actId="20577"/>
          <ac:spMkLst>
            <pc:docMk/>
            <pc:sldMk cId="3984103935" sldId="260"/>
            <ac:spMk id="8" creationId="{E88E5368-EF9C-433E-8BC8-A57BB08E7239}"/>
          </ac:spMkLst>
        </pc:spChg>
      </pc:sldChg>
    </pc:docChg>
  </pc:docChgLst>
  <pc:docChgLst>
    <pc:chgData name="Fang Zou" userId="2005e7f79808f744" providerId="LiveId" clId="{50A9AC06-7856-415F-862B-505AC1AA4B42}"/>
    <pc:docChg chg="undo custSel addSld delSld modSld sldOrd">
      <pc:chgData name="Fang Zou" userId="2005e7f79808f744" providerId="LiveId" clId="{50A9AC06-7856-415F-862B-505AC1AA4B42}" dt="2019-03-29T08:47:08.372" v="1693" actId="1076"/>
      <pc:docMkLst>
        <pc:docMk/>
      </pc:docMkLst>
      <pc:sldChg chg="addSp modSp add">
        <pc:chgData name="Fang Zou" userId="2005e7f79808f744" providerId="LiveId" clId="{50A9AC06-7856-415F-862B-505AC1AA4B42}" dt="2019-03-29T08:47:08.372" v="1693" actId="1076"/>
        <pc:sldMkLst>
          <pc:docMk/>
          <pc:sldMk cId="2469281468" sldId="256"/>
        </pc:sldMkLst>
        <pc:spChg chg="mod">
          <ac:chgData name="Fang Zou" userId="2005e7f79808f744" providerId="LiveId" clId="{50A9AC06-7856-415F-862B-505AC1AA4B42}" dt="2019-03-29T08:08:22.720" v="1126" actId="1076"/>
          <ac:spMkLst>
            <pc:docMk/>
            <pc:sldMk cId="2469281468" sldId="256"/>
            <ac:spMk id="2" creationId="{66A910F1-1900-42B4-AF20-918133F8BA17}"/>
          </ac:spMkLst>
        </pc:spChg>
        <pc:spChg chg="mod">
          <ac:chgData name="Fang Zou" userId="2005e7f79808f744" providerId="LiveId" clId="{50A9AC06-7856-415F-862B-505AC1AA4B42}" dt="2019-03-29T08:47:05.005" v="1692" actId="1076"/>
          <ac:spMkLst>
            <pc:docMk/>
            <pc:sldMk cId="2469281468" sldId="256"/>
            <ac:spMk id="3" creationId="{F8ADF2C8-44C2-47ED-92EB-CBDDDBA544FD}"/>
          </ac:spMkLst>
        </pc:spChg>
        <pc:picChg chg="add mod">
          <ac:chgData name="Fang Zou" userId="2005e7f79808f744" providerId="LiveId" clId="{50A9AC06-7856-415F-862B-505AC1AA4B42}" dt="2019-03-29T08:47:08.372" v="1693" actId="1076"/>
          <ac:picMkLst>
            <pc:docMk/>
            <pc:sldMk cId="2469281468" sldId="256"/>
            <ac:picMk id="4" creationId="{ED0E575B-F739-413A-885A-4EAFF9F4A9AF}"/>
          </ac:picMkLst>
        </pc:picChg>
      </pc:sldChg>
      <pc:sldChg chg="modSp add del">
        <pc:chgData name="Fang Zou" userId="2005e7f79808f744" providerId="LiveId" clId="{50A9AC06-7856-415F-862B-505AC1AA4B42}" dt="2019-03-29T08:46:08.438" v="1688" actId="2696"/>
        <pc:sldMkLst>
          <pc:docMk/>
          <pc:sldMk cId="773025574" sldId="257"/>
        </pc:sldMkLst>
        <pc:spChg chg="mod">
          <ac:chgData name="Fang Zou" userId="2005e7f79808f744" providerId="LiveId" clId="{50A9AC06-7856-415F-862B-505AC1AA4B42}" dt="2019-03-29T08:39:43.451" v="1636" actId="20577"/>
          <ac:spMkLst>
            <pc:docMk/>
            <pc:sldMk cId="773025574" sldId="257"/>
            <ac:spMk id="2" creationId="{C6786C6A-2E4A-44CA-9119-AC68810FB443}"/>
          </ac:spMkLst>
        </pc:spChg>
        <pc:spChg chg="mod">
          <ac:chgData name="Fang Zou" userId="2005e7f79808f744" providerId="LiveId" clId="{50A9AC06-7856-415F-862B-505AC1AA4B42}" dt="2019-03-29T08:44:57.373" v="1677"/>
          <ac:spMkLst>
            <pc:docMk/>
            <pc:sldMk cId="773025574" sldId="257"/>
            <ac:spMk id="3" creationId="{DAF52DEB-7604-44CF-8A60-4F88C5AE0578}"/>
          </ac:spMkLst>
        </pc:spChg>
      </pc:sldChg>
      <pc:sldChg chg="addSp delSp modSp add">
        <pc:chgData name="Fang Zou" userId="2005e7f79808f744" providerId="LiveId" clId="{50A9AC06-7856-415F-862B-505AC1AA4B42}" dt="2019-03-29T08:24:24.922" v="1295" actId="1076"/>
        <pc:sldMkLst>
          <pc:docMk/>
          <pc:sldMk cId="2838710320" sldId="258"/>
        </pc:sldMkLst>
        <pc:spChg chg="mod">
          <ac:chgData name="Fang Zou" userId="2005e7f79808f744" providerId="LiveId" clId="{50A9AC06-7856-415F-862B-505AC1AA4B42}" dt="2019-03-29T08:14:52.903" v="1159" actId="14100"/>
          <ac:spMkLst>
            <pc:docMk/>
            <pc:sldMk cId="2838710320" sldId="258"/>
            <ac:spMk id="2" creationId="{4BF5F3E1-60DB-40F5-8C8E-49BB2BD88C90}"/>
          </ac:spMkLst>
        </pc:spChg>
        <pc:spChg chg="mod">
          <ac:chgData name="Fang Zou" userId="2005e7f79808f744" providerId="LiveId" clId="{50A9AC06-7856-415F-862B-505AC1AA4B42}" dt="2019-03-29T08:24:24.922" v="1295" actId="1076"/>
          <ac:spMkLst>
            <pc:docMk/>
            <pc:sldMk cId="2838710320" sldId="258"/>
            <ac:spMk id="3" creationId="{7F17C0F2-BBBE-48A9-B92F-164F5E588050}"/>
          </ac:spMkLst>
        </pc:spChg>
        <pc:picChg chg="add del mod">
          <ac:chgData name="Fang Zou" userId="2005e7f79808f744" providerId="LiveId" clId="{50A9AC06-7856-415F-862B-505AC1AA4B42}" dt="2019-03-29T08:22:49.968" v="1221"/>
          <ac:picMkLst>
            <pc:docMk/>
            <pc:sldMk cId="2838710320" sldId="258"/>
            <ac:picMk id="4" creationId="{C9AF4B7D-D85A-416A-A53C-B482810480A6}"/>
          </ac:picMkLst>
        </pc:picChg>
      </pc:sldChg>
      <pc:sldChg chg="addSp modSp add ord">
        <pc:chgData name="Fang Zou" userId="2005e7f79808f744" providerId="LiveId" clId="{50A9AC06-7856-415F-862B-505AC1AA4B42}" dt="2019-03-29T08:29:32.202" v="1477" actId="1076"/>
        <pc:sldMkLst>
          <pc:docMk/>
          <pc:sldMk cId="2841259038" sldId="259"/>
        </pc:sldMkLst>
        <pc:picChg chg="add mod">
          <ac:chgData name="Fang Zou" userId="2005e7f79808f744" providerId="LiveId" clId="{50A9AC06-7856-415F-862B-505AC1AA4B42}" dt="2019-03-29T08:29:32.202" v="1477" actId="1076"/>
          <ac:picMkLst>
            <pc:docMk/>
            <pc:sldMk cId="2841259038" sldId="259"/>
            <ac:picMk id="3" creationId="{A9025A8B-2E48-4C73-9A80-866C4F646B4B}"/>
          </ac:picMkLst>
        </pc:picChg>
      </pc:sldChg>
      <pc:sldChg chg="addSp delSp modSp add ord">
        <pc:chgData name="Fang Zou" userId="2005e7f79808f744" providerId="LiveId" clId="{50A9AC06-7856-415F-862B-505AC1AA4B42}" dt="2019-03-29T08:46:26.087" v="1691" actId="113"/>
        <pc:sldMkLst>
          <pc:docMk/>
          <pc:sldMk cId="3984103935" sldId="260"/>
        </pc:sldMkLst>
        <pc:spChg chg="add mod">
          <ac:chgData name="Fang Zou" userId="2005e7f79808f744" providerId="LiveId" clId="{50A9AC06-7856-415F-862B-505AC1AA4B42}" dt="2019-03-29T08:45:17.111" v="1679" actId="1076"/>
          <ac:spMkLst>
            <pc:docMk/>
            <pc:sldMk cId="3984103935" sldId="260"/>
            <ac:spMk id="7" creationId="{EE0E49E2-0CDB-442B-A35E-E0D616B22DC8}"/>
          </ac:spMkLst>
        </pc:spChg>
        <pc:spChg chg="add mod">
          <ac:chgData name="Fang Zou" userId="2005e7f79808f744" providerId="LiveId" clId="{50A9AC06-7856-415F-862B-505AC1AA4B42}" dt="2019-03-29T08:46:26.087" v="1691" actId="113"/>
          <ac:spMkLst>
            <pc:docMk/>
            <pc:sldMk cId="3984103935" sldId="260"/>
            <ac:spMk id="8" creationId="{E88E5368-EF9C-433E-8BC8-A57BB08E7239}"/>
          </ac:spMkLst>
        </pc:spChg>
        <pc:picChg chg="add del mod">
          <ac:chgData name="Fang Zou" userId="2005e7f79808f744" providerId="LiveId" clId="{50A9AC06-7856-415F-862B-505AC1AA4B42}" dt="2019-03-29T05:48:36.309" v="935"/>
          <ac:picMkLst>
            <pc:docMk/>
            <pc:sldMk cId="3984103935" sldId="260"/>
            <ac:picMk id="3" creationId="{56F85ADA-2AFB-4ACC-B7A3-A9A9B51CADAD}"/>
          </ac:picMkLst>
        </pc:picChg>
        <pc:picChg chg="add mod">
          <ac:chgData name="Fang Zou" userId="2005e7f79808f744" providerId="LiveId" clId="{50A9AC06-7856-415F-862B-505AC1AA4B42}" dt="2019-03-29T08:46:15.041" v="1689" actId="1076"/>
          <ac:picMkLst>
            <pc:docMk/>
            <pc:sldMk cId="3984103935" sldId="260"/>
            <ac:picMk id="4" creationId="{794D8601-9AEA-4613-B9F1-B94B8430250C}"/>
          </ac:picMkLst>
        </pc:picChg>
        <pc:picChg chg="add mod">
          <ac:chgData name="Fang Zou" userId="2005e7f79808f744" providerId="LiveId" clId="{50A9AC06-7856-415F-862B-505AC1AA4B42}" dt="2019-03-29T08:35:35.186" v="1546" actId="1076"/>
          <ac:picMkLst>
            <pc:docMk/>
            <pc:sldMk cId="3984103935" sldId="260"/>
            <ac:picMk id="6" creationId="{2304F3F3-24A8-450F-B7C7-6096F2A0776B}"/>
          </ac:picMkLst>
        </pc:picChg>
      </pc:sldChg>
      <pc:sldChg chg="addSp modSp add del">
        <pc:chgData name="Fang Zou" userId="2005e7f79808f744" providerId="LiveId" clId="{50A9AC06-7856-415F-862B-505AC1AA4B42}" dt="2019-03-29T06:10:14.269" v="945" actId="2696"/>
        <pc:sldMkLst>
          <pc:docMk/>
          <pc:sldMk cId="2873056627" sldId="261"/>
        </pc:sldMkLst>
        <pc:picChg chg="add mod">
          <ac:chgData name="Fang Zou" userId="2005e7f79808f744" providerId="LiveId" clId="{50A9AC06-7856-415F-862B-505AC1AA4B42}" dt="2019-03-29T03:51:43.024" v="917" actId="931"/>
          <ac:picMkLst>
            <pc:docMk/>
            <pc:sldMk cId="2873056627" sldId="261"/>
            <ac:picMk id="3" creationId="{3CCAF434-4314-4F7A-BD84-1BB0B404A7BC}"/>
          </ac:picMkLst>
        </pc:picChg>
      </pc:sldChg>
      <pc:sldChg chg="addSp add del">
        <pc:chgData name="Fang Zou" userId="2005e7f79808f744" providerId="LiveId" clId="{50A9AC06-7856-415F-862B-505AC1AA4B42}" dt="2019-03-29T05:38:06.976" v="919" actId="2696"/>
        <pc:sldMkLst>
          <pc:docMk/>
          <pc:sldMk cId="1388974014" sldId="262"/>
        </pc:sldMkLst>
        <pc:picChg chg="add">
          <ac:chgData name="Fang Zou" userId="2005e7f79808f744" providerId="LiveId" clId="{50A9AC06-7856-415F-862B-505AC1AA4B42}" dt="2019-03-29T05:38:01.701" v="918"/>
          <ac:picMkLst>
            <pc:docMk/>
            <pc:sldMk cId="1388974014" sldId="262"/>
            <ac:picMk id="2" creationId="{8010C3D2-B792-4808-AF32-17E22322BCCB}"/>
          </ac:picMkLst>
        </pc:picChg>
      </pc:sldChg>
      <pc:sldChg chg="addSp delSp modSp add ord">
        <pc:chgData name="Fang Zou" userId="2005e7f79808f744" providerId="LiveId" clId="{50A9AC06-7856-415F-862B-505AC1AA4B42}" dt="2019-03-29T08:29:01.983" v="1474" actId="313"/>
        <pc:sldMkLst>
          <pc:docMk/>
          <pc:sldMk cId="843439790" sldId="263"/>
        </pc:sldMkLst>
        <pc:spChg chg="add mod">
          <ac:chgData name="Fang Zou" userId="2005e7f79808f744" providerId="LiveId" clId="{50A9AC06-7856-415F-862B-505AC1AA4B42}" dt="2019-03-29T08:29:01.983" v="1474" actId="313"/>
          <ac:spMkLst>
            <pc:docMk/>
            <pc:sldMk cId="843439790" sldId="263"/>
            <ac:spMk id="4" creationId="{7F5DB6A5-EBF0-42CB-8EEE-FED22F52F2D5}"/>
          </ac:spMkLst>
        </pc:spChg>
        <pc:spChg chg="add mod">
          <ac:chgData name="Fang Zou" userId="2005e7f79808f744" providerId="LiveId" clId="{50A9AC06-7856-415F-862B-505AC1AA4B42}" dt="2019-03-29T08:25:57.962" v="1311" actId="1076"/>
          <ac:spMkLst>
            <pc:docMk/>
            <pc:sldMk cId="843439790" sldId="263"/>
            <ac:spMk id="6" creationId="{CA10950F-6703-4475-95B0-31A5A7C9ED66}"/>
          </ac:spMkLst>
        </pc:spChg>
        <pc:spChg chg="add mod">
          <ac:chgData name="Fang Zou" userId="2005e7f79808f744" providerId="LiveId" clId="{50A9AC06-7856-415F-862B-505AC1AA4B42}" dt="2019-03-29T08:27:06.468" v="1396" actId="113"/>
          <ac:spMkLst>
            <pc:docMk/>
            <pc:sldMk cId="843439790" sldId="263"/>
            <ac:spMk id="7" creationId="{79C7B373-BDDD-4C24-AD88-D93EEB301C74}"/>
          </ac:spMkLst>
        </pc:spChg>
        <pc:picChg chg="add del">
          <ac:chgData name="Fang Zou" userId="2005e7f79808f744" providerId="LiveId" clId="{50A9AC06-7856-415F-862B-505AC1AA4B42}" dt="2019-03-29T08:22:39.154" v="1218"/>
          <ac:picMkLst>
            <pc:docMk/>
            <pc:sldMk cId="843439790" sldId="263"/>
            <ac:picMk id="2" creationId="{3501F0AC-074D-43F5-A42C-12DDD1940932}"/>
          </ac:picMkLst>
        </pc:picChg>
        <pc:picChg chg="add mod">
          <ac:chgData name="Fang Zou" userId="2005e7f79808f744" providerId="LiveId" clId="{50A9AC06-7856-415F-862B-505AC1AA4B42}" dt="2019-03-29T08:27:11.354" v="1397" actId="1076"/>
          <ac:picMkLst>
            <pc:docMk/>
            <pc:sldMk cId="843439790" sldId="263"/>
            <ac:picMk id="3" creationId="{C05B7CD0-4D68-48B3-BE5A-54A8CA9F1AEC}"/>
          </ac:picMkLst>
        </pc:picChg>
        <pc:picChg chg="add mod">
          <ac:chgData name="Fang Zou" userId="2005e7f79808f744" providerId="LiveId" clId="{50A9AC06-7856-415F-862B-505AC1AA4B42}" dt="2019-03-29T08:24:53.905" v="1302" actId="1076"/>
          <ac:picMkLst>
            <pc:docMk/>
            <pc:sldMk cId="843439790" sldId="263"/>
            <ac:picMk id="5" creationId="{B16EB141-3C8C-4837-9B98-C676364AE861}"/>
          </ac:picMkLst>
        </pc:picChg>
      </pc:sldChg>
      <pc:sldChg chg="addSp delSp modSp add ord">
        <pc:chgData name="Fang Zou" userId="2005e7f79808f744" providerId="LiveId" clId="{50A9AC06-7856-415F-862B-505AC1AA4B42}" dt="2019-03-29T08:35:12.667" v="1545" actId="255"/>
        <pc:sldMkLst>
          <pc:docMk/>
          <pc:sldMk cId="2254567931" sldId="264"/>
        </pc:sldMkLst>
        <pc:spChg chg="add mod">
          <ac:chgData name="Fang Zou" userId="2005e7f79808f744" providerId="LiveId" clId="{50A9AC06-7856-415F-862B-505AC1AA4B42}" dt="2019-03-29T08:35:12.667" v="1545" actId="255"/>
          <ac:spMkLst>
            <pc:docMk/>
            <pc:sldMk cId="2254567931" sldId="264"/>
            <ac:spMk id="8" creationId="{F43A7D59-4795-446E-8CD6-D4076F8B3A20}"/>
          </ac:spMkLst>
        </pc:spChg>
        <pc:picChg chg="add mod">
          <ac:chgData name="Fang Zou" userId="2005e7f79808f744" providerId="LiveId" clId="{50A9AC06-7856-415F-862B-505AC1AA4B42}" dt="2019-03-29T08:34:10.008" v="1488" actId="1076"/>
          <ac:picMkLst>
            <pc:docMk/>
            <pc:sldMk cId="2254567931" sldId="264"/>
            <ac:picMk id="3" creationId="{08330612-AA7C-4B97-8F3C-24F557FFF420}"/>
          </ac:picMkLst>
        </pc:picChg>
        <pc:picChg chg="add del mod">
          <ac:chgData name="Fang Zou" userId="2005e7f79808f744" providerId="LiveId" clId="{50A9AC06-7856-415F-862B-505AC1AA4B42}" dt="2019-03-29T05:48:48.788" v="938" actId="478"/>
          <ac:picMkLst>
            <pc:docMk/>
            <pc:sldMk cId="2254567931" sldId="264"/>
            <ac:picMk id="4" creationId="{E8E17735-224E-4DAE-B730-FA0E23884115}"/>
          </ac:picMkLst>
        </pc:picChg>
        <pc:picChg chg="add del mod">
          <ac:chgData name="Fang Zou" userId="2005e7f79808f744" providerId="LiveId" clId="{50A9AC06-7856-415F-862B-505AC1AA4B42}" dt="2019-03-29T08:00:51.753" v="974" actId="478"/>
          <ac:picMkLst>
            <pc:docMk/>
            <pc:sldMk cId="2254567931" sldId="264"/>
            <ac:picMk id="5" creationId="{A2AC9363-97C3-4B7B-89E8-E2B1B438B139}"/>
          </ac:picMkLst>
        </pc:picChg>
        <pc:picChg chg="add mod">
          <ac:chgData name="Fang Zou" userId="2005e7f79808f744" providerId="LiveId" clId="{50A9AC06-7856-415F-862B-505AC1AA4B42}" dt="2019-03-29T08:34:07.258" v="1486" actId="1076"/>
          <ac:picMkLst>
            <pc:docMk/>
            <pc:sldMk cId="2254567931" sldId="264"/>
            <ac:picMk id="7" creationId="{A7FEC5FC-706E-43B8-B119-09209A16F879}"/>
          </ac:picMkLst>
        </pc:picChg>
      </pc:sldChg>
      <pc:sldChg chg="modSp add del ord">
        <pc:chgData name="Fang Zou" userId="2005e7f79808f744" providerId="LiveId" clId="{50A9AC06-7856-415F-862B-505AC1AA4B42}" dt="2019-03-29T08:41:35.599" v="1665" actId="2696"/>
        <pc:sldMkLst>
          <pc:docMk/>
          <pc:sldMk cId="3239477067" sldId="265"/>
        </pc:sldMkLst>
        <pc:spChg chg="mod">
          <ac:chgData name="Fang Zou" userId="2005e7f79808f744" providerId="LiveId" clId="{50A9AC06-7856-415F-862B-505AC1AA4B42}" dt="2019-03-29T08:04:49.616" v="1017" actId="255"/>
          <ac:spMkLst>
            <pc:docMk/>
            <pc:sldMk cId="3239477067" sldId="265"/>
            <ac:spMk id="2" creationId="{C45B97F3-D3CF-498D-A4BF-8F0B224FD2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483C-116F-4EBD-A1E9-46E3F5B32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D8A6DF-CDBD-4740-802C-BBD244E2DE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064133-1DB4-447E-90C9-B93DC11498E8}"/>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5" name="Footer Placeholder 4">
            <a:extLst>
              <a:ext uri="{FF2B5EF4-FFF2-40B4-BE49-F238E27FC236}">
                <a16:creationId xmlns:a16="http://schemas.microsoft.com/office/drawing/2014/main" id="{0F791790-8158-435E-8AAF-7C20D4D62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F21B1-E28A-4ABC-8717-3B90AA1D2D20}"/>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420630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580B-3B42-4C1C-9542-80E3FA5BE4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97253E-0AFB-4F4F-97AF-CFAB6EAD5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756B9-4DC0-43D0-A709-E9CFCCD3DA01}"/>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5" name="Footer Placeholder 4">
            <a:extLst>
              <a:ext uri="{FF2B5EF4-FFF2-40B4-BE49-F238E27FC236}">
                <a16:creationId xmlns:a16="http://schemas.microsoft.com/office/drawing/2014/main" id="{E33D0774-5FE5-47D5-A808-656872AD5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3BF01-5597-46A3-A710-73536E2F3A47}"/>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124475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921D3A-DA9E-4D9D-8FF8-2CA983F5AB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6454FF-9F02-4C73-B308-7FC259BE5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96A9C-3DD5-4B2A-BB6E-91B9BEC9632C}"/>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5" name="Footer Placeholder 4">
            <a:extLst>
              <a:ext uri="{FF2B5EF4-FFF2-40B4-BE49-F238E27FC236}">
                <a16:creationId xmlns:a16="http://schemas.microsoft.com/office/drawing/2014/main" id="{90EA1B99-432A-47F0-8F85-22BE6A4AC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3AD55-535D-437D-8C71-940DF552695C}"/>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339455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CBB7-A6A3-472D-A427-A7BA426639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781D3-C758-4D56-9299-56D1E3CE6A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4F100-D28D-4A98-8B7C-4E9A1653D2DE}"/>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5" name="Footer Placeholder 4">
            <a:extLst>
              <a:ext uri="{FF2B5EF4-FFF2-40B4-BE49-F238E27FC236}">
                <a16:creationId xmlns:a16="http://schemas.microsoft.com/office/drawing/2014/main" id="{0184B32E-93DA-4216-B9D4-71D8EB74F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14304-6237-4201-A789-28B10CBB646E}"/>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9060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029E-DB27-486F-BE32-63265AAA9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1F9071-F3AD-49D3-8F3E-245AB27CB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E18CF-4561-449B-B9EF-0E81C20FAB8A}"/>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5" name="Footer Placeholder 4">
            <a:extLst>
              <a:ext uri="{FF2B5EF4-FFF2-40B4-BE49-F238E27FC236}">
                <a16:creationId xmlns:a16="http://schemas.microsoft.com/office/drawing/2014/main" id="{ACFC75BA-0906-48C1-8666-031516601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04FB3-2FD1-423F-9FE2-10380E450A6F}"/>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260665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7262-14F8-4DDC-956E-50FF7FD6A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CF7CF-8F50-4396-A43B-524AA4C5DA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E2E6BF-BD57-4E9E-8104-9A59358907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04E15F-EBC8-42F4-802F-D9B0F8B523BD}"/>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6" name="Footer Placeholder 5">
            <a:extLst>
              <a:ext uri="{FF2B5EF4-FFF2-40B4-BE49-F238E27FC236}">
                <a16:creationId xmlns:a16="http://schemas.microsoft.com/office/drawing/2014/main" id="{71685A1D-5287-47A4-8369-C0B58CCC4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15D58-652F-41E2-A590-18160869513A}"/>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357136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BCB9-1D76-44A0-A7F9-D757DD13F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5FB243-FEC7-484B-ADEC-B0B86252E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8951BC-BC17-48C5-BAD9-638E37F457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21331B-79C4-4D4C-A8F3-DE5530BDA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11FCC3-92B5-47E6-94E1-468672446A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0C015-9A81-42C4-8085-6D85654C5B2D}"/>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8" name="Footer Placeholder 7">
            <a:extLst>
              <a:ext uri="{FF2B5EF4-FFF2-40B4-BE49-F238E27FC236}">
                <a16:creationId xmlns:a16="http://schemas.microsoft.com/office/drawing/2014/main" id="{21F3B8A9-B482-4E9C-BC54-EE6C614336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153C15-A02B-4A67-9283-6CAE253B4E39}"/>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371672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CBBE-8F00-4DEB-AE65-22EFB0AB75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E1A4AE-BAC5-4714-9A38-8052D97BEDD6}"/>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4" name="Footer Placeholder 3">
            <a:extLst>
              <a:ext uri="{FF2B5EF4-FFF2-40B4-BE49-F238E27FC236}">
                <a16:creationId xmlns:a16="http://schemas.microsoft.com/office/drawing/2014/main" id="{1D1C25DC-5A22-499F-B7A2-84670456C9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D16BB4-0710-4431-AB72-EB54EBFFCD7A}"/>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66021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1AA15-3A7E-48FC-BDCD-6940A7518CA5}"/>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3" name="Footer Placeholder 2">
            <a:extLst>
              <a:ext uri="{FF2B5EF4-FFF2-40B4-BE49-F238E27FC236}">
                <a16:creationId xmlns:a16="http://schemas.microsoft.com/office/drawing/2014/main" id="{B71D8E8D-EC39-43AF-BC6D-8C84E9BFFB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9E3AB-0ACB-4441-8587-EABA805403AC}"/>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105718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FD3D-564A-4167-9B38-E9C931904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638FB1-4511-4BB5-89B7-C715BC733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2737C1-59CB-4D21-B34F-9E26D8AA9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A5C02-16EA-44C0-AA69-16A660F5EA4A}"/>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6" name="Footer Placeholder 5">
            <a:extLst>
              <a:ext uri="{FF2B5EF4-FFF2-40B4-BE49-F238E27FC236}">
                <a16:creationId xmlns:a16="http://schemas.microsoft.com/office/drawing/2014/main" id="{4895F6E3-38B3-4650-A914-E5C0CB8A0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F13BF-5F6C-488F-BF56-9E56A15EEACD}"/>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225528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4485-75A3-4DA2-B904-F79EAB5C2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D89E8E-FFD1-470F-A413-195319A15F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74EA7-11A3-493A-92E4-0564B0F29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BA1EC-2032-4A62-BFAC-69BDE9B163F8}"/>
              </a:ext>
            </a:extLst>
          </p:cNvPr>
          <p:cNvSpPr>
            <a:spLocks noGrp="1"/>
          </p:cNvSpPr>
          <p:nvPr>
            <p:ph type="dt" sz="half" idx="10"/>
          </p:nvPr>
        </p:nvSpPr>
        <p:spPr/>
        <p:txBody>
          <a:bodyPr/>
          <a:lstStyle/>
          <a:p>
            <a:fld id="{35914278-61C0-4D0D-B6C4-8729C311843B}" type="datetimeFigureOut">
              <a:rPr lang="en-US" smtClean="0"/>
              <a:t>3/29/2019</a:t>
            </a:fld>
            <a:endParaRPr lang="en-US"/>
          </a:p>
        </p:txBody>
      </p:sp>
      <p:sp>
        <p:nvSpPr>
          <p:cNvPr id="6" name="Footer Placeholder 5">
            <a:extLst>
              <a:ext uri="{FF2B5EF4-FFF2-40B4-BE49-F238E27FC236}">
                <a16:creationId xmlns:a16="http://schemas.microsoft.com/office/drawing/2014/main" id="{094C9045-7FB4-405A-865B-7D975C9B6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FE80D-9ADE-4455-9E98-5DAB4E9C8128}"/>
              </a:ext>
            </a:extLst>
          </p:cNvPr>
          <p:cNvSpPr>
            <a:spLocks noGrp="1"/>
          </p:cNvSpPr>
          <p:nvPr>
            <p:ph type="sldNum" sz="quarter" idx="12"/>
          </p:nvPr>
        </p:nvSpPr>
        <p:spPr/>
        <p:txBody>
          <a:bodyPr/>
          <a:lstStyle/>
          <a:p>
            <a:fld id="{9D204753-131B-4814-B6F1-BDA8F681C288}" type="slidenum">
              <a:rPr lang="en-US" smtClean="0"/>
              <a:t>‹#›</a:t>
            </a:fld>
            <a:endParaRPr lang="en-US"/>
          </a:p>
        </p:txBody>
      </p:sp>
    </p:spTree>
    <p:extLst>
      <p:ext uri="{BB962C8B-B14F-4D97-AF65-F5344CB8AC3E}">
        <p14:creationId xmlns:p14="http://schemas.microsoft.com/office/powerpoint/2010/main" val="240475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EE256-2D69-4DF9-B5A0-452D0B177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04FC7E-0011-4015-9438-B4361ED6C4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10B76-A609-4511-955E-CE1473CB1A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14278-61C0-4D0D-B6C4-8729C311843B}" type="datetimeFigureOut">
              <a:rPr lang="en-US" smtClean="0"/>
              <a:t>3/29/2019</a:t>
            </a:fld>
            <a:endParaRPr lang="en-US"/>
          </a:p>
        </p:txBody>
      </p:sp>
      <p:sp>
        <p:nvSpPr>
          <p:cNvPr id="5" name="Footer Placeholder 4">
            <a:extLst>
              <a:ext uri="{FF2B5EF4-FFF2-40B4-BE49-F238E27FC236}">
                <a16:creationId xmlns:a16="http://schemas.microsoft.com/office/drawing/2014/main" id="{23D18CA7-AC4A-4791-9E13-07EEAAE49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7101F6-CF63-4FA3-88C4-8BC32201A2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04753-131B-4814-B6F1-BDA8F681C288}" type="slidenum">
              <a:rPr lang="en-US" smtClean="0"/>
              <a:t>‹#›</a:t>
            </a:fld>
            <a:endParaRPr lang="en-US"/>
          </a:p>
        </p:txBody>
      </p:sp>
    </p:spTree>
    <p:extLst>
      <p:ext uri="{BB962C8B-B14F-4D97-AF65-F5344CB8AC3E}">
        <p14:creationId xmlns:p14="http://schemas.microsoft.com/office/powerpoint/2010/main" val="1760339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10F1-1900-42B4-AF20-918133F8BA17}"/>
              </a:ext>
            </a:extLst>
          </p:cNvPr>
          <p:cNvSpPr>
            <a:spLocks noGrp="1"/>
          </p:cNvSpPr>
          <p:nvPr>
            <p:ph type="ctrTitle"/>
          </p:nvPr>
        </p:nvSpPr>
        <p:spPr>
          <a:xfrm>
            <a:off x="1130104" y="970670"/>
            <a:ext cx="9040837" cy="1195755"/>
          </a:xfrm>
        </p:spPr>
        <p:txBody>
          <a:bodyPr>
            <a:noAutofit/>
          </a:bodyPr>
          <a:lstStyle/>
          <a:p>
            <a:r>
              <a:rPr lang="en-US" sz="3200" b="1" dirty="0"/>
              <a:t>Wind Turbine Locations with Climate and Health Benefits</a:t>
            </a:r>
            <a:br>
              <a:rPr lang="en-US" b="1" dirty="0"/>
            </a:br>
            <a:endParaRPr lang="en-US" sz="2000" dirty="0"/>
          </a:p>
        </p:txBody>
      </p:sp>
      <p:sp>
        <p:nvSpPr>
          <p:cNvPr id="3" name="Subtitle 2">
            <a:extLst>
              <a:ext uri="{FF2B5EF4-FFF2-40B4-BE49-F238E27FC236}">
                <a16:creationId xmlns:a16="http://schemas.microsoft.com/office/drawing/2014/main" id="{F8ADF2C8-44C2-47ED-92EB-CBDDDBA544FD}"/>
              </a:ext>
            </a:extLst>
          </p:cNvPr>
          <p:cNvSpPr>
            <a:spLocks noGrp="1"/>
          </p:cNvSpPr>
          <p:nvPr>
            <p:ph type="subTitle" idx="1"/>
          </p:nvPr>
        </p:nvSpPr>
        <p:spPr>
          <a:xfrm>
            <a:off x="1524000" y="2172579"/>
            <a:ext cx="9144000" cy="1941342"/>
          </a:xfrm>
        </p:spPr>
        <p:txBody>
          <a:bodyPr>
            <a:normAutofit/>
          </a:bodyPr>
          <a:lstStyle/>
          <a:p>
            <a:pPr algn="just"/>
            <a:r>
              <a:rPr lang="en-US" dirty="0"/>
              <a:t>A wind turbine in West Virginia displaces twice as much carbon dioxide and seven times as much health damage as the same turbine in California.”” Kyle Siler-Evans, Ph.D. researcher from Carnegie Mellon University .</a:t>
            </a:r>
          </a:p>
          <a:p>
            <a:pPr algn="just"/>
            <a:endParaRPr lang="en-US" dirty="0"/>
          </a:p>
        </p:txBody>
      </p:sp>
      <p:pic>
        <p:nvPicPr>
          <p:cNvPr id="4" name="Picture 3">
            <a:extLst>
              <a:ext uri="{FF2B5EF4-FFF2-40B4-BE49-F238E27FC236}">
                <a16:creationId xmlns:a16="http://schemas.microsoft.com/office/drawing/2014/main" id="{ED0E575B-F739-413A-885A-4EAFF9F4A9AF}"/>
              </a:ext>
            </a:extLst>
          </p:cNvPr>
          <p:cNvPicPr>
            <a:picLocks noChangeAspect="1"/>
          </p:cNvPicPr>
          <p:nvPr/>
        </p:nvPicPr>
        <p:blipFill>
          <a:blip r:embed="rId2"/>
          <a:stretch>
            <a:fillRect/>
          </a:stretch>
        </p:blipFill>
        <p:spPr>
          <a:xfrm>
            <a:off x="5823146" y="3429000"/>
            <a:ext cx="5238750" cy="3143250"/>
          </a:xfrm>
          <a:prstGeom prst="rect">
            <a:avLst/>
          </a:prstGeom>
        </p:spPr>
      </p:pic>
    </p:spTree>
    <p:extLst>
      <p:ext uri="{BB962C8B-B14F-4D97-AF65-F5344CB8AC3E}">
        <p14:creationId xmlns:p14="http://schemas.microsoft.com/office/powerpoint/2010/main" val="246928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F3E1-60DB-40F5-8C8E-49BB2BD88C90}"/>
              </a:ext>
            </a:extLst>
          </p:cNvPr>
          <p:cNvSpPr>
            <a:spLocks noGrp="1"/>
          </p:cNvSpPr>
          <p:nvPr>
            <p:ph type="title"/>
          </p:nvPr>
        </p:nvSpPr>
        <p:spPr>
          <a:xfrm>
            <a:off x="626164" y="681038"/>
            <a:ext cx="10823713" cy="1144588"/>
          </a:xfrm>
        </p:spPr>
        <p:txBody>
          <a:bodyPr>
            <a:normAutofit fontScale="90000"/>
          </a:bodyPr>
          <a:lstStyle/>
          <a:p>
            <a:r>
              <a:rPr lang="en-US" dirty="0"/>
              <a:t>We Investigate the Coal Consumption in Each State in 2014</a:t>
            </a:r>
            <a:br>
              <a:rPr lang="en-US" dirty="0"/>
            </a:br>
            <a:endParaRPr lang="en-US" dirty="0"/>
          </a:p>
        </p:txBody>
      </p:sp>
      <p:sp>
        <p:nvSpPr>
          <p:cNvPr id="3" name="Content Placeholder 2">
            <a:extLst>
              <a:ext uri="{FF2B5EF4-FFF2-40B4-BE49-F238E27FC236}">
                <a16:creationId xmlns:a16="http://schemas.microsoft.com/office/drawing/2014/main" id="{7F17C0F2-BBBE-48A9-B92F-164F5E588050}"/>
              </a:ext>
            </a:extLst>
          </p:cNvPr>
          <p:cNvSpPr>
            <a:spLocks noGrp="1"/>
          </p:cNvSpPr>
          <p:nvPr>
            <p:ph idx="1"/>
          </p:nvPr>
        </p:nvSpPr>
        <p:spPr>
          <a:xfrm>
            <a:off x="838200" y="2024408"/>
            <a:ext cx="10515600" cy="4351338"/>
          </a:xfrm>
        </p:spPr>
        <p:txBody>
          <a:bodyPr/>
          <a:lstStyle/>
          <a:p>
            <a:r>
              <a:rPr lang="en-US" dirty="0"/>
              <a:t>Dataset : United States Energy, Census, and GDP 2010-2014.csv</a:t>
            </a:r>
          </a:p>
          <a:p>
            <a:pPr marL="0" indent="0">
              <a:buNone/>
            </a:pPr>
            <a:r>
              <a:rPr lang="en-US" dirty="0"/>
              <a:t>(the 2010-2014 US Energy, Census, and Economic data as described in the data set description, from U.S Energy Information Administration)</a:t>
            </a:r>
          </a:p>
          <a:p>
            <a:r>
              <a:rPr lang="en-US" dirty="0"/>
              <a:t>Here I only retrieve Coal total consumption for each state in 2014</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3871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B7CD0-4D68-48B3-BE5A-54A8CA9F1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603" y="1276356"/>
            <a:ext cx="3502258" cy="3984901"/>
          </a:xfrm>
          <a:prstGeom prst="rect">
            <a:avLst/>
          </a:prstGeom>
        </p:spPr>
      </p:pic>
      <p:sp>
        <p:nvSpPr>
          <p:cNvPr id="4" name="TextBox 3">
            <a:extLst>
              <a:ext uri="{FF2B5EF4-FFF2-40B4-BE49-F238E27FC236}">
                <a16:creationId xmlns:a16="http://schemas.microsoft.com/office/drawing/2014/main" id="{7F5DB6A5-EBF0-42CB-8EEE-FED22F52F2D5}"/>
              </a:ext>
            </a:extLst>
          </p:cNvPr>
          <p:cNvSpPr txBox="1"/>
          <p:nvPr/>
        </p:nvSpPr>
        <p:spPr>
          <a:xfrm>
            <a:off x="1485466" y="5432704"/>
            <a:ext cx="8974060" cy="1200329"/>
          </a:xfrm>
          <a:prstGeom prst="rect">
            <a:avLst/>
          </a:prstGeom>
          <a:noFill/>
        </p:spPr>
        <p:txBody>
          <a:bodyPr wrap="none" rtlCol="0">
            <a:spAutoFit/>
          </a:bodyPr>
          <a:lstStyle/>
          <a:p>
            <a:pPr marL="285750" indent="-285750">
              <a:buFont typeface="Arial" panose="020B0604020202020204" pitchFamily="34" charset="0"/>
              <a:buChar char="•"/>
            </a:pPr>
            <a:r>
              <a:rPr lang="en-US" dirty="0"/>
              <a:t>Btu :British thermal units</a:t>
            </a:r>
          </a:p>
          <a:p>
            <a:pPr marL="285750" indent="-285750">
              <a:buFont typeface="Arial" panose="020B0604020202020204" pitchFamily="34" charset="0"/>
              <a:buChar char="•"/>
            </a:pPr>
            <a:r>
              <a:rPr lang="en-US" dirty="0"/>
              <a:t>Coal emits about 204.3 pounds of carbon dioxide per million Btu when completely burned.</a:t>
            </a:r>
          </a:p>
          <a:p>
            <a:pPr marL="285750" indent="-285750">
              <a:buFont typeface="Arial" panose="020B0604020202020204" pitchFamily="34" charset="0"/>
              <a:buChar char="•"/>
            </a:pPr>
            <a:r>
              <a:rPr lang="en-US" dirty="0"/>
              <a:t>2000 </a:t>
            </a:r>
            <a:r>
              <a:rPr lang="en-US" dirty="0" err="1"/>
              <a:t>lb</a:t>
            </a:r>
            <a:r>
              <a:rPr lang="en-US" dirty="0"/>
              <a:t>/ 1 tons</a:t>
            </a:r>
          </a:p>
          <a:p>
            <a:pPr marL="285750" indent="-285750">
              <a:buFont typeface="Arial" panose="020B0604020202020204" pitchFamily="34" charset="0"/>
              <a:buChar char="•"/>
            </a:pPr>
            <a:r>
              <a:rPr lang="en-US" dirty="0"/>
              <a:t>“CoalC2014” * 204300/2000 = “CO2 Production 2014(ton)”</a:t>
            </a:r>
          </a:p>
        </p:txBody>
      </p:sp>
      <p:pic>
        <p:nvPicPr>
          <p:cNvPr id="5" name="Picture 4">
            <a:extLst>
              <a:ext uri="{FF2B5EF4-FFF2-40B4-BE49-F238E27FC236}">
                <a16:creationId xmlns:a16="http://schemas.microsoft.com/office/drawing/2014/main" id="{B16EB141-3C8C-4837-9B98-C676364AE861}"/>
              </a:ext>
            </a:extLst>
          </p:cNvPr>
          <p:cNvPicPr>
            <a:picLocks noChangeAspect="1"/>
          </p:cNvPicPr>
          <p:nvPr/>
        </p:nvPicPr>
        <p:blipFill rotWithShape="1">
          <a:blip r:embed="rId3">
            <a:extLst>
              <a:ext uri="{28A0092B-C50C-407E-A947-70E740481C1C}">
                <a14:useLocalDpi xmlns:a14="http://schemas.microsoft.com/office/drawing/2010/main" val="0"/>
              </a:ext>
            </a:extLst>
          </a:blip>
          <a:srcRect t="11015" r="51721" b="-754"/>
          <a:stretch/>
        </p:blipFill>
        <p:spPr>
          <a:xfrm>
            <a:off x="1852700" y="1156942"/>
            <a:ext cx="3066319" cy="4223730"/>
          </a:xfrm>
          <a:prstGeom prst="rect">
            <a:avLst/>
          </a:prstGeom>
        </p:spPr>
      </p:pic>
      <p:sp>
        <p:nvSpPr>
          <p:cNvPr id="6" name="TextBox 5">
            <a:extLst>
              <a:ext uri="{FF2B5EF4-FFF2-40B4-BE49-F238E27FC236}">
                <a16:creationId xmlns:a16="http://schemas.microsoft.com/office/drawing/2014/main" id="{CA10950F-6703-4475-95B0-31A5A7C9ED66}"/>
              </a:ext>
            </a:extLst>
          </p:cNvPr>
          <p:cNvSpPr txBox="1"/>
          <p:nvPr/>
        </p:nvSpPr>
        <p:spPr>
          <a:xfrm>
            <a:off x="2083139" y="721349"/>
            <a:ext cx="2404697" cy="646331"/>
          </a:xfrm>
          <a:prstGeom prst="rect">
            <a:avLst/>
          </a:prstGeom>
          <a:noFill/>
        </p:spPr>
        <p:txBody>
          <a:bodyPr wrap="none" rtlCol="0">
            <a:spAutoFit/>
          </a:bodyPr>
          <a:lstStyle/>
          <a:p>
            <a:r>
              <a:rPr lang="en-US" b="1" dirty="0"/>
              <a:t>Coal total consumption</a:t>
            </a:r>
          </a:p>
          <a:p>
            <a:r>
              <a:rPr lang="en-US" b="1" dirty="0"/>
              <a:t> in billion BTU in 2014</a:t>
            </a:r>
          </a:p>
        </p:txBody>
      </p:sp>
      <p:sp>
        <p:nvSpPr>
          <p:cNvPr id="7" name="Rectangle 6">
            <a:extLst>
              <a:ext uri="{FF2B5EF4-FFF2-40B4-BE49-F238E27FC236}">
                <a16:creationId xmlns:a16="http://schemas.microsoft.com/office/drawing/2014/main" id="{79C7B373-BDDD-4C24-AD88-D93EEB301C74}"/>
              </a:ext>
            </a:extLst>
          </p:cNvPr>
          <p:cNvSpPr/>
          <p:nvPr/>
        </p:nvSpPr>
        <p:spPr>
          <a:xfrm>
            <a:off x="6979085" y="854992"/>
            <a:ext cx="2804550" cy="369332"/>
          </a:xfrm>
          <a:prstGeom prst="rect">
            <a:avLst/>
          </a:prstGeom>
        </p:spPr>
        <p:txBody>
          <a:bodyPr wrap="none">
            <a:spAutoFit/>
          </a:bodyPr>
          <a:lstStyle/>
          <a:p>
            <a:r>
              <a:rPr lang="en-US" b="1" dirty="0"/>
              <a:t>Carbon Dioxide Production </a:t>
            </a:r>
          </a:p>
        </p:txBody>
      </p:sp>
    </p:spTree>
    <p:extLst>
      <p:ext uri="{BB962C8B-B14F-4D97-AF65-F5344CB8AC3E}">
        <p14:creationId xmlns:p14="http://schemas.microsoft.com/office/powerpoint/2010/main" val="84343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025A8B-2E48-4C73-9A80-866C4F646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862" y="596348"/>
            <a:ext cx="9145391" cy="5879181"/>
          </a:xfrm>
          <a:prstGeom prst="rect">
            <a:avLst/>
          </a:prstGeom>
        </p:spPr>
      </p:pic>
    </p:spTree>
    <p:extLst>
      <p:ext uri="{BB962C8B-B14F-4D97-AF65-F5344CB8AC3E}">
        <p14:creationId xmlns:p14="http://schemas.microsoft.com/office/powerpoint/2010/main" val="284125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330612-AA7C-4B97-8F3C-24F557FFF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24" y="1759928"/>
            <a:ext cx="2126140" cy="3338143"/>
          </a:xfrm>
          <a:prstGeom prst="rect">
            <a:avLst/>
          </a:prstGeom>
        </p:spPr>
      </p:pic>
      <p:pic>
        <p:nvPicPr>
          <p:cNvPr id="7" name="Picture 6">
            <a:extLst>
              <a:ext uri="{FF2B5EF4-FFF2-40B4-BE49-F238E27FC236}">
                <a16:creationId xmlns:a16="http://schemas.microsoft.com/office/drawing/2014/main" id="{A7FEC5FC-706E-43B8-B119-09209A16F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5916" y="1420203"/>
            <a:ext cx="9146084" cy="4573042"/>
          </a:xfrm>
          <a:prstGeom prst="rect">
            <a:avLst/>
          </a:prstGeom>
        </p:spPr>
      </p:pic>
      <p:sp>
        <p:nvSpPr>
          <p:cNvPr id="8" name="TextBox 7">
            <a:extLst>
              <a:ext uri="{FF2B5EF4-FFF2-40B4-BE49-F238E27FC236}">
                <a16:creationId xmlns:a16="http://schemas.microsoft.com/office/drawing/2014/main" id="{F43A7D59-4795-446E-8CD6-D4076F8B3A20}"/>
              </a:ext>
            </a:extLst>
          </p:cNvPr>
          <p:cNvSpPr txBox="1"/>
          <p:nvPr/>
        </p:nvSpPr>
        <p:spPr>
          <a:xfrm>
            <a:off x="528003" y="633922"/>
            <a:ext cx="5035826" cy="523220"/>
          </a:xfrm>
          <a:prstGeom prst="rect">
            <a:avLst/>
          </a:prstGeom>
          <a:noFill/>
        </p:spPr>
        <p:txBody>
          <a:bodyPr wrap="square" rtlCol="0">
            <a:spAutoFit/>
          </a:bodyPr>
          <a:lstStyle/>
          <a:p>
            <a:r>
              <a:rPr lang="en-US" sz="2800" b="1" dirty="0"/>
              <a:t>The Suitable Sites in Each States</a:t>
            </a:r>
          </a:p>
        </p:txBody>
      </p:sp>
    </p:spTree>
    <p:extLst>
      <p:ext uri="{BB962C8B-B14F-4D97-AF65-F5344CB8AC3E}">
        <p14:creationId xmlns:p14="http://schemas.microsoft.com/office/powerpoint/2010/main" val="2254567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4D8601-9AEA-4613-B9F1-B94B84302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4" y="3115110"/>
            <a:ext cx="10438696" cy="3728106"/>
          </a:xfrm>
          <a:prstGeom prst="rect">
            <a:avLst/>
          </a:prstGeom>
        </p:spPr>
      </p:pic>
      <p:pic>
        <p:nvPicPr>
          <p:cNvPr id="6" name="Picture 5">
            <a:extLst>
              <a:ext uri="{FF2B5EF4-FFF2-40B4-BE49-F238E27FC236}">
                <a16:creationId xmlns:a16="http://schemas.microsoft.com/office/drawing/2014/main" id="{2304F3F3-24A8-450F-B7C7-6096F2A07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6" y="14784"/>
            <a:ext cx="3305636" cy="3115110"/>
          </a:xfrm>
          <a:prstGeom prst="rect">
            <a:avLst/>
          </a:prstGeom>
        </p:spPr>
      </p:pic>
      <p:sp>
        <p:nvSpPr>
          <p:cNvPr id="7" name="TextBox 6">
            <a:extLst>
              <a:ext uri="{FF2B5EF4-FFF2-40B4-BE49-F238E27FC236}">
                <a16:creationId xmlns:a16="http://schemas.microsoft.com/office/drawing/2014/main" id="{EE0E49E2-0CDB-442B-A35E-E0D616B22DC8}"/>
              </a:ext>
            </a:extLst>
          </p:cNvPr>
          <p:cNvSpPr txBox="1"/>
          <p:nvPr/>
        </p:nvSpPr>
        <p:spPr>
          <a:xfrm>
            <a:off x="5288120" y="410817"/>
            <a:ext cx="3510128" cy="954107"/>
          </a:xfrm>
          <a:prstGeom prst="rect">
            <a:avLst/>
          </a:prstGeom>
          <a:noFill/>
        </p:spPr>
        <p:txBody>
          <a:bodyPr wrap="none" rtlCol="0">
            <a:spAutoFit/>
          </a:bodyPr>
          <a:lstStyle/>
          <a:p>
            <a:r>
              <a:rPr lang="en-US" sz="2800" dirty="0"/>
              <a:t>Combine Two Datasets</a:t>
            </a:r>
          </a:p>
          <a:p>
            <a:r>
              <a:rPr lang="en-US" sz="2800" dirty="0"/>
              <a:t> </a:t>
            </a:r>
          </a:p>
        </p:txBody>
      </p:sp>
      <p:sp>
        <p:nvSpPr>
          <p:cNvPr id="8" name="TextBox 7">
            <a:extLst>
              <a:ext uri="{FF2B5EF4-FFF2-40B4-BE49-F238E27FC236}">
                <a16:creationId xmlns:a16="http://schemas.microsoft.com/office/drawing/2014/main" id="{E88E5368-EF9C-433E-8BC8-A57BB08E7239}"/>
              </a:ext>
            </a:extLst>
          </p:cNvPr>
          <p:cNvSpPr txBox="1"/>
          <p:nvPr/>
        </p:nvSpPr>
        <p:spPr>
          <a:xfrm>
            <a:off x="4238759" y="2205564"/>
            <a:ext cx="7267631" cy="707886"/>
          </a:xfrm>
          <a:prstGeom prst="rect">
            <a:avLst/>
          </a:prstGeom>
          <a:noFill/>
        </p:spPr>
        <p:txBody>
          <a:bodyPr wrap="none" rtlCol="0">
            <a:spAutoFit/>
          </a:bodyPr>
          <a:lstStyle/>
          <a:p>
            <a:r>
              <a:rPr lang="en-US" sz="2000" b="1" dirty="0"/>
              <a:t>Wind turbines result in greater health and climate benefits in areas</a:t>
            </a:r>
          </a:p>
          <a:p>
            <a:r>
              <a:rPr lang="en-US" sz="2000" b="1" dirty="0"/>
              <a:t> of the country such as Texas, Ohio, Illinois, Kentucky.</a:t>
            </a:r>
          </a:p>
        </p:txBody>
      </p:sp>
    </p:spTree>
    <p:extLst>
      <p:ext uri="{BB962C8B-B14F-4D97-AF65-F5344CB8AC3E}">
        <p14:creationId xmlns:p14="http://schemas.microsoft.com/office/powerpoint/2010/main" val="3984103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TotalTime>
  <Words>195</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Wind Turbine Locations with Climate and Health Benefits </vt:lpstr>
      <vt:lpstr>We Investigate the Coal Consumption in Each State in 2014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seems sort of obvious to state that wind turbines work best in areas that receive lots of wind, but this isn’t always the case. “A wind turbine in West Virginia,” says Kyle Siler-Evans, a Ph.D. researcher from Carnegie Mellon University, “displaces twice as much carbon dioxide and seven times as much health damage as the same turbine in California.” He and other researchers think that wind turbines result in greater health and climate benefits in areas of the country such as Pennsylvania, West Virginia and Ohio. In these states, polluting coal plants predominately contribute to the power grid as opposed to areas in California, a state with stringent air pollution regulations in place since 1967.</dc:title>
  <dc:creator>Fang Zou</dc:creator>
  <cp:lastModifiedBy>Fang Zou</cp:lastModifiedBy>
  <cp:revision>18</cp:revision>
  <dcterms:created xsi:type="dcterms:W3CDTF">2019-03-28T15:46:06Z</dcterms:created>
  <dcterms:modified xsi:type="dcterms:W3CDTF">2019-03-29T09:14:37Z</dcterms:modified>
</cp:coreProperties>
</file>