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4" r:id="rId1"/>
    <p:sldMasterId id="2147483721" r:id="rId2"/>
    <p:sldMasterId id="2147483728" r:id="rId3"/>
    <p:sldMasterId id="2147483735" r:id="rId4"/>
  </p:sldMasterIdLst>
  <p:notesMasterIdLst>
    <p:notesMasterId r:id="rId18"/>
  </p:notesMasterIdLst>
  <p:handoutMasterIdLst>
    <p:handoutMasterId r:id="rId19"/>
  </p:handoutMasterIdLst>
  <p:sldIdLst>
    <p:sldId id="270" r:id="rId5"/>
    <p:sldId id="298" r:id="rId6"/>
    <p:sldId id="299" r:id="rId7"/>
    <p:sldId id="300" r:id="rId8"/>
    <p:sldId id="302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26F"/>
    <a:srgbClr val="590903"/>
    <a:srgbClr val="CC3300"/>
    <a:srgbClr val="F8DD18"/>
    <a:srgbClr val="E6A596"/>
    <a:srgbClr val="D66C52"/>
    <a:srgbClr val="FFFFCC"/>
    <a:srgbClr val="43C9FF"/>
    <a:srgbClr val="75BAFF"/>
    <a:srgbClr val="511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8" autoAdjust="0"/>
    <p:restoredTop sz="94856" autoAdjust="0"/>
  </p:normalViewPr>
  <p:slideViewPr>
    <p:cSldViewPr>
      <p:cViewPr>
        <p:scale>
          <a:sx n="96" d="100"/>
          <a:sy n="96" d="100"/>
        </p:scale>
        <p:origin x="144" y="15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18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2046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NULL" TargetMode="External"/><Relationship Id="rId2" Type="http://schemas.openxmlformats.org/officeDocument/2006/relationships/hyperlink" Target="https://bugzilla.eng.vmware.com/buglist.cgi?cmdtype=runnamed&amp;namedcmd=triaging&amp;buglistsort=qa,asc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bugzilla.eng.vmware.com/buglist.cgi?cmdtype=runnamed&amp;namedcmd=triaging&amp;buglistsort=qa,asc" TargetMode="External"/><Relationship Id="rId2" Type="http://schemas.openxmlformats.org/officeDocument/2006/relationships/hyperlink" Target="NUL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B4CCC-56B5-4912-9791-3CB36757F3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18A27-61F1-4CFA-94AF-D47B795DD0B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Background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627A7E87-90CB-4153-9FCE-D37D3151EE6F}" type="parTrans" cxnId="{6CD77E08-CD71-4C27-91AB-6C8D02E46124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052FB2ED-9B4B-4189-8259-DF2ED79A4D8E}" type="sibTrans" cxnId="{6CD77E08-CD71-4C27-91AB-6C8D02E46124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270F60FD-A3C1-49A8-8A86-F768774774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How do we triage bugs and track </a:t>
          </a:r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them</a:t>
          </a:r>
          <a:r>
            <a:rPr lang="zh-CN" alt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 </a:t>
          </a:r>
          <a:r>
            <a:rPr lang="en-US" altLang="zh-CN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before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100FF235-852D-4923-8777-23CA0F8966CA}" type="parTrans" cxnId="{0EF52584-59BF-46FF-9B62-BAC68CD745D6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6F406C8-7AED-4C43-A288-DFBAE8AD8AF1}" type="sibTrans" cxnId="{0EF52584-59BF-46FF-9B62-BAC68CD745D6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C4005E28-BDFB-4D90-8A33-ED884B4542F9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Triage tracking system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93F35381-539E-4ABA-B4E2-E34053CE3534}" type="parTrans" cxnId="{5FFFA853-F033-4C18-95C2-7BE4AF2B76BD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F7E7A409-9054-440E-B037-A1D31A7F956E}" type="sibTrans" cxnId="{5FFFA853-F033-4C18-95C2-7BE4AF2B76BD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4225ECE5-9F36-42CB-B898-2E37361B536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Workflow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CBB6B862-92F5-4FDA-90D4-230DEA1DCAAC}" type="parTrans" cxnId="{5D293882-B666-4520-8EEC-1484C1BCF164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8C432092-408E-40DB-AB1B-35A989E757A1}" type="sibTrans" cxnId="{5D293882-B666-4520-8EEC-1484C1BCF164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8FF0C27D-EC75-4F1A-8771-F5EE1076C2B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Demo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D79450FC-AB86-43D2-8951-BFE61342C29A}" type="parTrans" cxnId="{EA964011-401B-45A8-A6F0-2550E9416835}">
      <dgm:prSet/>
      <dgm:spPr/>
      <dgm:t>
        <a:bodyPr/>
        <a:lstStyle/>
        <a:p>
          <a:endParaRPr lang="en-US"/>
        </a:p>
      </dgm:t>
    </dgm:pt>
    <dgm:pt modelId="{748372B1-D137-49EC-8BA3-15FEBCB42ED3}" type="sibTrans" cxnId="{EA964011-401B-45A8-A6F0-2550E9416835}">
      <dgm:prSet/>
      <dgm:spPr/>
      <dgm:t>
        <a:bodyPr/>
        <a:lstStyle/>
        <a:p>
          <a:endParaRPr lang="en-US"/>
        </a:p>
      </dgm:t>
    </dgm:pt>
    <dgm:pt modelId="{98F60035-7B9F-4454-8FA8-9494002FDD0B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Suggestions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8C9FC7BC-85BE-49F9-9450-2061DAFAAF61}" type="parTrans" cxnId="{8D426945-F097-4C5B-8610-DE83B1A46B88}">
      <dgm:prSet/>
      <dgm:spPr/>
      <dgm:t>
        <a:bodyPr/>
        <a:lstStyle/>
        <a:p>
          <a:endParaRPr lang="en-US"/>
        </a:p>
      </dgm:t>
    </dgm:pt>
    <dgm:pt modelId="{7D8F87EF-0434-4BDF-A795-B4ABD50AB1EF}" type="sibTrans" cxnId="{8D426945-F097-4C5B-8610-DE83B1A46B88}">
      <dgm:prSet/>
      <dgm:spPr/>
      <dgm:t>
        <a:bodyPr/>
        <a:lstStyle/>
        <a:p>
          <a:endParaRPr lang="en-US"/>
        </a:p>
      </dgm:t>
    </dgm:pt>
    <dgm:pt modelId="{A9301DD2-70F2-B84F-BEBA-E2C2848A96E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Modules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F1661BB2-6BE9-9540-8603-EC78647E08DC}" type="parTrans" cxnId="{9B00ADEC-0B76-424E-99C7-AAF261BE7309}">
      <dgm:prSet/>
      <dgm:spPr/>
      <dgm:t>
        <a:bodyPr/>
        <a:lstStyle/>
        <a:p>
          <a:endParaRPr lang="zh-CN" altLang="en-US"/>
        </a:p>
      </dgm:t>
    </dgm:pt>
    <dgm:pt modelId="{1CF95721-A8A8-2244-90C5-D76C7989B01B}" type="sibTrans" cxnId="{9B00ADEC-0B76-424E-99C7-AAF261BE7309}">
      <dgm:prSet/>
      <dgm:spPr/>
      <dgm:t>
        <a:bodyPr/>
        <a:lstStyle/>
        <a:p>
          <a:endParaRPr lang="zh-CN" altLang="en-US"/>
        </a:p>
      </dgm:t>
    </dgm:pt>
    <dgm:pt modelId="{A2E78C65-B470-4BEB-B5B9-41A9E6602AEE}" type="pres">
      <dgm:prSet presAssocID="{994B4CCC-56B5-4912-9791-3CB36757F3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990D3D-071A-464E-8AA4-DC552A342919}" type="pres">
      <dgm:prSet presAssocID="{32B18A27-61F1-4CFA-94AF-D47B795DD0BF}" presName="parentText" presStyleLbl="node1" presStyleIdx="0" presStyleCnt="3" custLinFactNeighborX="-2539" custLinFactNeighborY="-222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56790-362F-4705-96F5-27E364DEA4C6}" type="pres">
      <dgm:prSet presAssocID="{32B18A27-61F1-4CFA-94AF-D47B795DD0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F56F0-D39A-4346-89F3-344301740072}" type="pres">
      <dgm:prSet presAssocID="{C4005E28-BDFB-4D90-8A33-ED884B4542F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4690B-E0A9-4861-BD7E-E4C2EE224376}" type="pres">
      <dgm:prSet presAssocID="{C4005E28-BDFB-4D90-8A33-ED884B4542F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B2CB-BED6-4B09-8BEE-E55740374D20}" type="pres">
      <dgm:prSet presAssocID="{98F60035-7B9F-4454-8FA8-9494002FDD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52584-59BF-46FF-9B62-BAC68CD745D6}" srcId="{32B18A27-61F1-4CFA-94AF-D47B795DD0BF}" destId="{270F60FD-A3C1-49A8-8A86-F7687747748F}" srcOrd="0" destOrd="0" parTransId="{100FF235-852D-4923-8777-23CA0F8966CA}" sibTransId="{A6F406C8-7AED-4C43-A288-DFBAE8AD8AF1}"/>
    <dgm:cxn modelId="{AC27C366-59FD-A041-B915-D856C6F3D14F}" type="presOf" srcId="{A9301DD2-70F2-B84F-BEBA-E2C2848A96E0}" destId="{C454690B-E0A9-4861-BD7E-E4C2EE224376}" srcOrd="0" destOrd="0" presId="urn:microsoft.com/office/officeart/2005/8/layout/vList2"/>
    <dgm:cxn modelId="{E77DD80B-ECB7-46C0-8091-274292493D27}" type="presOf" srcId="{994B4CCC-56B5-4912-9791-3CB36757F392}" destId="{A2E78C65-B470-4BEB-B5B9-41A9E6602AEE}" srcOrd="0" destOrd="0" presId="urn:microsoft.com/office/officeart/2005/8/layout/vList2"/>
    <dgm:cxn modelId="{9B00ADEC-0B76-424E-99C7-AAF261BE7309}" srcId="{C4005E28-BDFB-4D90-8A33-ED884B4542F9}" destId="{A9301DD2-70F2-B84F-BEBA-E2C2848A96E0}" srcOrd="0" destOrd="0" parTransId="{F1661BB2-6BE9-9540-8603-EC78647E08DC}" sibTransId="{1CF95721-A8A8-2244-90C5-D76C7989B01B}"/>
    <dgm:cxn modelId="{EA964011-401B-45A8-A6F0-2550E9416835}" srcId="{C4005E28-BDFB-4D90-8A33-ED884B4542F9}" destId="{8FF0C27D-EC75-4F1A-8771-F5EE1076C2B8}" srcOrd="2" destOrd="0" parTransId="{D79450FC-AB86-43D2-8951-BFE61342C29A}" sibTransId="{748372B1-D137-49EC-8BA3-15FEBCB42ED3}"/>
    <dgm:cxn modelId="{5FFFA853-F033-4C18-95C2-7BE4AF2B76BD}" srcId="{994B4CCC-56B5-4912-9791-3CB36757F392}" destId="{C4005E28-BDFB-4D90-8A33-ED884B4542F9}" srcOrd="1" destOrd="0" parTransId="{93F35381-539E-4ABA-B4E2-E34053CE3534}" sibTransId="{F7E7A409-9054-440E-B037-A1D31A7F956E}"/>
    <dgm:cxn modelId="{5D293882-B666-4520-8EEC-1484C1BCF164}" srcId="{C4005E28-BDFB-4D90-8A33-ED884B4542F9}" destId="{4225ECE5-9F36-42CB-B898-2E37361B5365}" srcOrd="1" destOrd="0" parTransId="{CBB6B862-92F5-4FDA-90D4-230DEA1DCAAC}" sibTransId="{8C432092-408E-40DB-AB1B-35A989E757A1}"/>
    <dgm:cxn modelId="{A19E40CF-40B1-4CC7-9C6B-2D4FF09C280E}" type="presOf" srcId="{98F60035-7B9F-4454-8FA8-9494002FDD0B}" destId="{5C15B2CB-BED6-4B09-8BEE-E55740374D20}" srcOrd="0" destOrd="0" presId="urn:microsoft.com/office/officeart/2005/8/layout/vList2"/>
    <dgm:cxn modelId="{BE02CCFE-2757-429E-A5E5-E603FDA7B848}" type="presOf" srcId="{32B18A27-61F1-4CFA-94AF-D47B795DD0BF}" destId="{FE990D3D-071A-464E-8AA4-DC552A342919}" srcOrd="0" destOrd="0" presId="urn:microsoft.com/office/officeart/2005/8/layout/vList2"/>
    <dgm:cxn modelId="{926551DB-0CCB-4F83-95D1-54FAC5A102BB}" type="presOf" srcId="{270F60FD-A3C1-49A8-8A86-F7687747748F}" destId="{A7656790-362F-4705-96F5-27E364DEA4C6}" srcOrd="0" destOrd="0" presId="urn:microsoft.com/office/officeart/2005/8/layout/vList2"/>
    <dgm:cxn modelId="{6CD77E08-CD71-4C27-91AB-6C8D02E46124}" srcId="{994B4CCC-56B5-4912-9791-3CB36757F392}" destId="{32B18A27-61F1-4CFA-94AF-D47B795DD0BF}" srcOrd="0" destOrd="0" parTransId="{627A7E87-90CB-4153-9FCE-D37D3151EE6F}" sibTransId="{052FB2ED-9B4B-4189-8259-DF2ED79A4D8E}"/>
    <dgm:cxn modelId="{8D426945-F097-4C5B-8610-DE83B1A46B88}" srcId="{994B4CCC-56B5-4912-9791-3CB36757F392}" destId="{98F60035-7B9F-4454-8FA8-9494002FDD0B}" srcOrd="2" destOrd="0" parTransId="{8C9FC7BC-85BE-49F9-9450-2061DAFAAF61}" sibTransId="{7D8F87EF-0434-4BDF-A795-B4ABD50AB1EF}"/>
    <dgm:cxn modelId="{6EE8756D-E464-41A7-9D7E-596E68581EBD}" type="presOf" srcId="{4225ECE5-9F36-42CB-B898-2E37361B5365}" destId="{C454690B-E0A9-4861-BD7E-E4C2EE224376}" srcOrd="0" destOrd="1" presId="urn:microsoft.com/office/officeart/2005/8/layout/vList2"/>
    <dgm:cxn modelId="{C1309B58-E9A6-4176-97FE-AC8F29E8E199}" type="presOf" srcId="{C4005E28-BDFB-4D90-8A33-ED884B4542F9}" destId="{3D5F56F0-D39A-4346-89F3-344301740072}" srcOrd="0" destOrd="0" presId="urn:microsoft.com/office/officeart/2005/8/layout/vList2"/>
    <dgm:cxn modelId="{3B87408A-4756-4BA0-9A23-641F9A5E1658}" type="presOf" srcId="{8FF0C27D-EC75-4F1A-8771-F5EE1076C2B8}" destId="{C454690B-E0A9-4861-BD7E-E4C2EE224376}" srcOrd="0" destOrd="2" presId="urn:microsoft.com/office/officeart/2005/8/layout/vList2"/>
    <dgm:cxn modelId="{34C85048-40E6-481C-BB24-C023047F0814}" type="presParOf" srcId="{A2E78C65-B470-4BEB-B5B9-41A9E6602AEE}" destId="{FE990D3D-071A-464E-8AA4-DC552A342919}" srcOrd="0" destOrd="0" presId="urn:microsoft.com/office/officeart/2005/8/layout/vList2"/>
    <dgm:cxn modelId="{B1D3B380-A6AB-4A87-A085-516E28DB2484}" type="presParOf" srcId="{A2E78C65-B470-4BEB-B5B9-41A9E6602AEE}" destId="{A7656790-362F-4705-96F5-27E364DEA4C6}" srcOrd="1" destOrd="0" presId="urn:microsoft.com/office/officeart/2005/8/layout/vList2"/>
    <dgm:cxn modelId="{17CE9167-B668-4DE7-96CE-2E8E35A04E14}" type="presParOf" srcId="{A2E78C65-B470-4BEB-B5B9-41A9E6602AEE}" destId="{3D5F56F0-D39A-4346-89F3-344301740072}" srcOrd="2" destOrd="0" presId="urn:microsoft.com/office/officeart/2005/8/layout/vList2"/>
    <dgm:cxn modelId="{415FC076-E352-4FC6-AB73-F6E922A7572E}" type="presParOf" srcId="{A2E78C65-B470-4BEB-B5B9-41A9E6602AEE}" destId="{C454690B-E0A9-4861-BD7E-E4C2EE224376}" srcOrd="3" destOrd="0" presId="urn:microsoft.com/office/officeart/2005/8/layout/vList2"/>
    <dgm:cxn modelId="{33F736AB-08B2-4240-A621-698C1D0D0790}" type="presParOf" srcId="{A2E78C65-B470-4BEB-B5B9-41A9E6602AEE}" destId="{5C15B2CB-BED6-4B09-8BEE-E55740374D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1963A-DE2F-45E1-B638-1D73785D3F0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9F63B5-CBB3-429E-838F-0034C174C51E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 bug</a:t>
          </a:r>
        </a:p>
        <a:p>
          <a:r>
            <a:rPr lang="en-US" dirty="0" err="1" smtClean="0"/>
            <a:t>imcoming</a:t>
          </a:r>
          <a:endParaRPr lang="en-US" dirty="0"/>
        </a:p>
      </dgm:t>
    </dgm:pt>
    <dgm:pt modelId="{DFF74DB3-0877-45D9-B097-AE98109AD69D}" type="parTrans" cxnId="{594946FB-D96E-420C-860C-38D8F764BCC2}">
      <dgm:prSet/>
      <dgm:spPr/>
      <dgm:t>
        <a:bodyPr/>
        <a:lstStyle/>
        <a:p>
          <a:endParaRPr lang="en-US"/>
        </a:p>
      </dgm:t>
    </dgm:pt>
    <dgm:pt modelId="{FA00A2D1-4EDD-49FA-A401-CDADC73C21D8}" type="sibTrans" cxnId="{594946FB-D96E-420C-860C-38D8F764BCC2}">
      <dgm:prSet/>
      <dgm:spPr/>
      <dgm:t>
        <a:bodyPr/>
        <a:lstStyle/>
        <a:p>
          <a:endParaRPr lang="en-US"/>
        </a:p>
      </dgm:t>
    </dgm:pt>
    <dgm:pt modelId="{3708D046-9E3C-4FEF-9CB2-2961D5EB57D1}">
      <dgm:prSet phldrT="[Text]" custT="1"/>
      <dgm:spPr/>
      <dgm:t>
        <a:bodyPr/>
        <a:lstStyle/>
        <a:p>
          <a:r>
            <a:rPr lang="en-US" sz="2000" dirty="0" smtClean="0"/>
            <a:t>Developer add ‘nominate’ keyword</a:t>
          </a:r>
          <a:endParaRPr lang="en-US" sz="2000" dirty="0"/>
        </a:p>
      </dgm:t>
    </dgm:pt>
    <dgm:pt modelId="{7B993A68-D80C-460B-A825-BC4810167A01}" type="parTrans" cxnId="{7BBDBB13-CCEA-4525-AFFE-B927C8CA0AB3}">
      <dgm:prSet/>
      <dgm:spPr/>
      <dgm:t>
        <a:bodyPr/>
        <a:lstStyle/>
        <a:p>
          <a:endParaRPr lang="en-US"/>
        </a:p>
      </dgm:t>
    </dgm:pt>
    <dgm:pt modelId="{8F0A3463-A974-4887-84E4-E956ECFEC2CC}" type="sibTrans" cxnId="{7BBDBB13-CCEA-4525-AFFE-B927C8CA0AB3}">
      <dgm:prSet/>
      <dgm:spPr/>
      <dgm:t>
        <a:bodyPr/>
        <a:lstStyle/>
        <a:p>
          <a:endParaRPr lang="en-US"/>
        </a:p>
      </dgm:t>
    </dgm:pt>
    <dgm:pt modelId="{EDA0C1EF-723B-4077-903B-5BD3E62F53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triaging</a:t>
          </a:r>
          <a:endParaRPr lang="en-US" dirty="0"/>
        </a:p>
      </dgm:t>
    </dgm:pt>
    <dgm:pt modelId="{64A6E2B9-7717-411C-BD88-BFF83A12CEF2}" type="parTrans" cxnId="{F40718B0-42F8-4A8A-B955-0A6C1DF51704}">
      <dgm:prSet/>
      <dgm:spPr/>
      <dgm:t>
        <a:bodyPr/>
        <a:lstStyle/>
        <a:p>
          <a:endParaRPr lang="en-US"/>
        </a:p>
      </dgm:t>
    </dgm:pt>
    <dgm:pt modelId="{94EF8850-4C04-4B55-8A66-F900BE881D39}" type="sibTrans" cxnId="{F40718B0-42F8-4A8A-B955-0A6C1DF51704}">
      <dgm:prSet/>
      <dgm:spPr/>
      <dgm:t>
        <a:bodyPr/>
        <a:lstStyle/>
        <a:p>
          <a:endParaRPr lang="en-US"/>
        </a:p>
      </dgm:t>
    </dgm:pt>
    <dgm:pt modelId="{4EA42339-E69B-4AEF-8ACD-CC5DDF7DC5B8}">
      <dgm:prSet phldrT="[Text]" custT="1"/>
      <dgm:spPr/>
      <dgm:t>
        <a:bodyPr/>
        <a:lstStyle/>
        <a:p>
          <a:r>
            <a:rPr lang="en-US" sz="2000" dirty="0" smtClean="0"/>
            <a:t>QA triage it and add ‘triaged’ , ’</a:t>
          </a:r>
          <a:r>
            <a:rPr lang="en-US" sz="2000" dirty="0" err="1" smtClean="0"/>
            <a:t>CheckinApproved</a:t>
          </a:r>
          <a:r>
            <a:rPr lang="en-US" sz="2000" dirty="0" smtClean="0"/>
            <a:t>’ Keyword</a:t>
          </a:r>
          <a:endParaRPr lang="en-US" sz="2000" dirty="0"/>
        </a:p>
      </dgm:t>
    </dgm:pt>
    <dgm:pt modelId="{613FD060-3A8A-4CBD-A43C-94BDC8219467}" type="parTrans" cxnId="{7257EFC0-D5BB-4A88-8424-A555CDBBA981}">
      <dgm:prSet/>
      <dgm:spPr/>
      <dgm:t>
        <a:bodyPr/>
        <a:lstStyle/>
        <a:p>
          <a:endParaRPr lang="en-US"/>
        </a:p>
      </dgm:t>
    </dgm:pt>
    <dgm:pt modelId="{4D078FCB-9D12-4368-9D31-E3F1AFB1B920}" type="sibTrans" cxnId="{7257EFC0-D5BB-4A88-8424-A555CDBBA981}">
      <dgm:prSet/>
      <dgm:spPr/>
      <dgm:t>
        <a:bodyPr/>
        <a:lstStyle/>
        <a:p>
          <a:endParaRPr lang="en-US"/>
        </a:p>
      </dgm:t>
    </dgm:pt>
    <dgm:pt modelId="{35AA06C3-8984-486D-BC3B-EC00502C762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tracking</a:t>
          </a:r>
          <a:endParaRPr lang="en-US" dirty="0"/>
        </a:p>
      </dgm:t>
    </dgm:pt>
    <dgm:pt modelId="{6AFDB741-205F-49C6-9483-D1D0FD85B187}" type="parTrans" cxnId="{BB9D244B-666B-4152-AA78-8C66E3AE5ABA}">
      <dgm:prSet/>
      <dgm:spPr/>
      <dgm:t>
        <a:bodyPr/>
        <a:lstStyle/>
        <a:p>
          <a:endParaRPr lang="en-US"/>
        </a:p>
      </dgm:t>
    </dgm:pt>
    <dgm:pt modelId="{A438C444-63FD-410B-81D6-23D9CE582028}" type="sibTrans" cxnId="{BB9D244B-666B-4152-AA78-8C66E3AE5ABA}">
      <dgm:prSet/>
      <dgm:spPr/>
      <dgm:t>
        <a:bodyPr/>
        <a:lstStyle/>
        <a:p>
          <a:endParaRPr lang="en-US"/>
        </a:p>
      </dgm:t>
    </dgm:pt>
    <dgm:pt modelId="{DF5A3E90-4696-46A9-BD66-BD8ADCF04CFB}">
      <dgm:prSet phldrT="[Text]" custT="1"/>
      <dgm:spPr/>
      <dgm:t>
        <a:bodyPr/>
        <a:lstStyle/>
        <a:p>
          <a:r>
            <a:rPr lang="en-US" sz="2000" dirty="0" smtClean="0"/>
            <a:t>Add to shared </a:t>
          </a:r>
          <a:r>
            <a:rPr lang="en-US" sz="2000" dirty="0" smtClean="0">
              <a:hlinkClick xmlns:r="http://schemas.openxmlformats.org/officeDocument/2006/relationships" r:id="rId1" invalidUrl="https://onevmw-my.sharepoint.com/personal/lming_vmware_com/_layouts/15/WopiFrame2.aspx?sourcedoc={41b161c3-0870-49ef-a135-69580ff6fafc}&amp;action=default"/>
            </a:rPr>
            <a:t>excel</a:t>
          </a:r>
          <a:r>
            <a:rPr lang="en-US" sz="2000" dirty="0" smtClean="0"/>
            <a:t> and update each bug status manually</a:t>
          </a:r>
          <a:endParaRPr lang="en-US" sz="2000" dirty="0"/>
        </a:p>
      </dgm:t>
    </dgm:pt>
    <dgm:pt modelId="{089E7FCE-8C4E-4D9A-B374-CC868B6359E3}" type="parTrans" cxnId="{FDB416E6-B93F-4932-8ACF-62D1B8A7F386}">
      <dgm:prSet/>
      <dgm:spPr/>
      <dgm:t>
        <a:bodyPr/>
        <a:lstStyle/>
        <a:p>
          <a:endParaRPr lang="en-US"/>
        </a:p>
      </dgm:t>
    </dgm:pt>
    <dgm:pt modelId="{8EF020F2-411F-48EA-B5EA-E45713AB9C65}" type="sibTrans" cxnId="{FDB416E6-B93F-4932-8ACF-62D1B8A7F386}">
      <dgm:prSet/>
      <dgm:spPr/>
      <dgm:t>
        <a:bodyPr/>
        <a:lstStyle/>
        <a:p>
          <a:endParaRPr lang="en-US"/>
        </a:p>
      </dgm:t>
    </dgm:pt>
    <dgm:pt modelId="{27B86D4C-8899-4C39-975A-36EC81AA73DB}">
      <dgm:prSet phldrT="[Text]" custT="1"/>
      <dgm:spPr/>
      <dgm:t>
        <a:bodyPr/>
        <a:lstStyle/>
        <a:p>
          <a:r>
            <a:rPr lang="en-US" sz="2000" dirty="0" smtClean="0">
              <a:hlinkClick xmlns:r="http://schemas.openxmlformats.org/officeDocument/2006/relationships" r:id="rId2"/>
            </a:rPr>
            <a:t>triagingBugsLink</a:t>
          </a:r>
          <a:endParaRPr lang="en-US" sz="2000" dirty="0"/>
        </a:p>
      </dgm:t>
    </dgm:pt>
    <dgm:pt modelId="{CB82AFFD-AC32-4994-B5FE-40E5E3140BBB}" type="parTrans" cxnId="{A3738815-9696-4D90-BAD8-0B9F8580D0E0}">
      <dgm:prSet/>
      <dgm:spPr/>
      <dgm:t>
        <a:bodyPr/>
        <a:lstStyle/>
        <a:p>
          <a:endParaRPr lang="en-US"/>
        </a:p>
      </dgm:t>
    </dgm:pt>
    <dgm:pt modelId="{14D7742E-DAC2-4237-BF82-1ACAB50D75CA}" type="sibTrans" cxnId="{A3738815-9696-4D90-BAD8-0B9F8580D0E0}">
      <dgm:prSet/>
      <dgm:spPr/>
      <dgm:t>
        <a:bodyPr/>
        <a:lstStyle/>
        <a:p>
          <a:endParaRPr lang="en-US"/>
        </a:p>
      </dgm:t>
    </dgm:pt>
    <dgm:pt modelId="{5D2DC6A4-3E67-43DA-BA60-0785C4C46AEB}" type="pres">
      <dgm:prSet presAssocID="{E451963A-DE2F-45E1-B638-1D73785D3F0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D2A96E4-59DB-4B68-9A00-38A487736139}" type="pres">
      <dgm:prSet presAssocID="{159F63B5-CBB3-429E-838F-0034C174C51E}" presName="composite" presStyleCnt="0"/>
      <dgm:spPr/>
    </dgm:pt>
    <dgm:pt modelId="{2EF2E7EF-A843-4BD1-AB40-0C7DBF413E5A}" type="pres">
      <dgm:prSet presAssocID="{159F63B5-CBB3-429E-838F-0034C174C51E}" presName="bentUpArrow1" presStyleLbl="alignImgPlace1" presStyleIdx="0" presStyleCnt="2"/>
      <dgm:spPr/>
    </dgm:pt>
    <dgm:pt modelId="{DD48E900-E455-48FE-8B5F-A75547A473AE}" type="pres">
      <dgm:prSet presAssocID="{159F63B5-CBB3-429E-838F-0034C174C51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45478-C45D-4664-BE67-F4C0E36E70C3}" type="pres">
      <dgm:prSet presAssocID="{159F63B5-CBB3-429E-838F-0034C174C51E}" presName="ChildText" presStyleLbl="revTx" presStyleIdx="0" presStyleCnt="3" custScaleX="407027" custLinFactX="81013" custLinFactNeighborX="100000" custLinFactNeighborY="10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8314E-7F49-44DB-9503-8DE020D054CA}" type="pres">
      <dgm:prSet presAssocID="{FA00A2D1-4EDD-49FA-A401-CDADC73C21D8}" presName="sibTrans" presStyleCnt="0"/>
      <dgm:spPr/>
    </dgm:pt>
    <dgm:pt modelId="{CC68493A-E09A-4510-90CF-A9D145AA50DE}" type="pres">
      <dgm:prSet presAssocID="{EDA0C1EF-723B-4077-903B-5BD3E62F531B}" presName="composite" presStyleCnt="0"/>
      <dgm:spPr/>
    </dgm:pt>
    <dgm:pt modelId="{F607C20C-5D9D-44BC-874E-3B3393E1931D}" type="pres">
      <dgm:prSet presAssocID="{EDA0C1EF-723B-4077-903B-5BD3E62F531B}" presName="bentUpArrow1" presStyleLbl="alignImgPlace1" presStyleIdx="1" presStyleCnt="2" custLinFactNeighborX="-37237" custLinFactNeighborY="-1044"/>
      <dgm:spPr/>
    </dgm:pt>
    <dgm:pt modelId="{82CE622F-54FB-4EFB-BBC4-55DC2A780314}" type="pres">
      <dgm:prSet presAssocID="{EDA0C1EF-723B-4077-903B-5BD3E62F531B}" presName="ParentText" presStyleLbl="node1" presStyleIdx="1" presStyleCnt="3" custLinFactNeighborX="-25183" custLinFactNeighborY="-8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F9941-5C83-4AA1-9BC2-A25757A7619D}" type="pres">
      <dgm:prSet presAssocID="{EDA0C1EF-723B-4077-903B-5BD3E62F531B}" presName="ChildText" presStyleLbl="revTx" presStyleIdx="1" presStyleCnt="3" custScaleX="313313" custLinFactX="4055" custLinFactNeighborX="100000" custLinFactNeighborY="23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D7515-F48A-43B4-AFBE-2B5751ACAADD}" type="pres">
      <dgm:prSet presAssocID="{94EF8850-4C04-4B55-8A66-F900BE881D39}" presName="sibTrans" presStyleCnt="0"/>
      <dgm:spPr/>
    </dgm:pt>
    <dgm:pt modelId="{991DEA19-399E-4A41-A99E-04223FABDCA4}" type="pres">
      <dgm:prSet presAssocID="{35AA06C3-8984-486D-BC3B-EC00502C7623}" presName="composite" presStyleCnt="0"/>
      <dgm:spPr/>
    </dgm:pt>
    <dgm:pt modelId="{E1D218A1-C059-413F-921C-DD036A9C0E50}" type="pres">
      <dgm:prSet presAssocID="{35AA06C3-8984-486D-BC3B-EC00502C7623}" presName="ParentText" presStyleLbl="node1" presStyleIdx="2" presStyleCnt="3" custLinFactNeighborX="-67077" custLinFactNeighborY="1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9BA2F-CCE3-48E0-B569-9DEBC2F8EAD9}" type="pres">
      <dgm:prSet presAssocID="{35AA06C3-8984-486D-BC3B-EC00502C7623}" presName="FinalChildText" presStyleLbl="revTx" presStyleIdx="2" presStyleCnt="3" custScaleX="237687" custScaleY="77116" custLinFactNeighborX="26301" custLinFactNeighborY="-42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327F3E-71D1-4D16-8F01-1C0C95FD3E92}" type="presOf" srcId="{35AA06C3-8984-486D-BC3B-EC00502C7623}" destId="{E1D218A1-C059-413F-921C-DD036A9C0E50}" srcOrd="0" destOrd="0" presId="urn:microsoft.com/office/officeart/2005/8/layout/StepDownProcess"/>
    <dgm:cxn modelId="{A3738815-9696-4D90-BAD8-0B9F8580D0E0}" srcId="{159F63B5-CBB3-429E-838F-0034C174C51E}" destId="{27B86D4C-8899-4C39-975A-36EC81AA73DB}" srcOrd="1" destOrd="0" parTransId="{CB82AFFD-AC32-4994-B5FE-40E5E3140BBB}" sibTransId="{14D7742E-DAC2-4237-BF82-1ACAB50D75CA}"/>
    <dgm:cxn modelId="{3C7B78FB-A54E-46EA-8CC4-2C91F0E00A90}" type="presOf" srcId="{159F63B5-CBB3-429E-838F-0034C174C51E}" destId="{DD48E900-E455-48FE-8B5F-A75547A473AE}" srcOrd="0" destOrd="0" presId="urn:microsoft.com/office/officeart/2005/8/layout/StepDownProcess"/>
    <dgm:cxn modelId="{BB9D244B-666B-4152-AA78-8C66E3AE5ABA}" srcId="{E451963A-DE2F-45E1-B638-1D73785D3F04}" destId="{35AA06C3-8984-486D-BC3B-EC00502C7623}" srcOrd="2" destOrd="0" parTransId="{6AFDB741-205F-49C6-9483-D1D0FD85B187}" sibTransId="{A438C444-63FD-410B-81D6-23D9CE582028}"/>
    <dgm:cxn modelId="{594946FB-D96E-420C-860C-38D8F764BCC2}" srcId="{E451963A-DE2F-45E1-B638-1D73785D3F04}" destId="{159F63B5-CBB3-429E-838F-0034C174C51E}" srcOrd="0" destOrd="0" parTransId="{DFF74DB3-0877-45D9-B097-AE98109AD69D}" sibTransId="{FA00A2D1-4EDD-49FA-A401-CDADC73C21D8}"/>
    <dgm:cxn modelId="{2793E21F-978D-45B5-B0B2-20D177C58557}" type="presOf" srcId="{DF5A3E90-4696-46A9-BD66-BD8ADCF04CFB}" destId="{6E89BA2F-CCE3-48E0-B569-9DEBC2F8EAD9}" srcOrd="0" destOrd="0" presId="urn:microsoft.com/office/officeart/2005/8/layout/StepDownProcess"/>
    <dgm:cxn modelId="{8FB74A12-B0D5-4EF6-8B3C-6B1B5A1D8BF0}" type="presOf" srcId="{EDA0C1EF-723B-4077-903B-5BD3E62F531B}" destId="{82CE622F-54FB-4EFB-BBC4-55DC2A780314}" srcOrd="0" destOrd="0" presId="urn:microsoft.com/office/officeart/2005/8/layout/StepDownProcess"/>
    <dgm:cxn modelId="{7BBDBB13-CCEA-4525-AFFE-B927C8CA0AB3}" srcId="{159F63B5-CBB3-429E-838F-0034C174C51E}" destId="{3708D046-9E3C-4FEF-9CB2-2961D5EB57D1}" srcOrd="0" destOrd="0" parTransId="{7B993A68-D80C-460B-A825-BC4810167A01}" sibTransId="{8F0A3463-A974-4887-84E4-E956ECFEC2CC}"/>
    <dgm:cxn modelId="{FDB416E6-B93F-4932-8ACF-62D1B8A7F386}" srcId="{35AA06C3-8984-486D-BC3B-EC00502C7623}" destId="{DF5A3E90-4696-46A9-BD66-BD8ADCF04CFB}" srcOrd="0" destOrd="0" parTransId="{089E7FCE-8C4E-4D9A-B374-CC868B6359E3}" sibTransId="{8EF020F2-411F-48EA-B5EA-E45713AB9C65}"/>
    <dgm:cxn modelId="{F40718B0-42F8-4A8A-B955-0A6C1DF51704}" srcId="{E451963A-DE2F-45E1-B638-1D73785D3F04}" destId="{EDA0C1EF-723B-4077-903B-5BD3E62F531B}" srcOrd="1" destOrd="0" parTransId="{64A6E2B9-7717-411C-BD88-BFF83A12CEF2}" sibTransId="{94EF8850-4C04-4B55-8A66-F900BE881D39}"/>
    <dgm:cxn modelId="{AB57D499-575D-412F-A8F0-FAE879B053C7}" type="presOf" srcId="{E451963A-DE2F-45E1-B638-1D73785D3F04}" destId="{5D2DC6A4-3E67-43DA-BA60-0785C4C46AEB}" srcOrd="0" destOrd="0" presId="urn:microsoft.com/office/officeart/2005/8/layout/StepDownProcess"/>
    <dgm:cxn modelId="{414B9940-C15B-4D58-8E65-392EB6BA631F}" type="presOf" srcId="{4EA42339-E69B-4AEF-8ACD-CC5DDF7DC5B8}" destId="{52FF9941-5C83-4AA1-9BC2-A25757A7619D}" srcOrd="0" destOrd="0" presId="urn:microsoft.com/office/officeart/2005/8/layout/StepDownProcess"/>
    <dgm:cxn modelId="{BA78F93A-EEC4-4E1F-A87F-7EE4F6F6CC1A}" type="presOf" srcId="{27B86D4C-8899-4C39-975A-36EC81AA73DB}" destId="{E8045478-C45D-4664-BE67-F4C0E36E70C3}" srcOrd="0" destOrd="1" presId="urn:microsoft.com/office/officeart/2005/8/layout/StepDownProcess"/>
    <dgm:cxn modelId="{F2999149-6DA8-4EC9-BA95-B8A0939D716B}" type="presOf" srcId="{3708D046-9E3C-4FEF-9CB2-2961D5EB57D1}" destId="{E8045478-C45D-4664-BE67-F4C0E36E70C3}" srcOrd="0" destOrd="0" presId="urn:microsoft.com/office/officeart/2005/8/layout/StepDownProcess"/>
    <dgm:cxn modelId="{7257EFC0-D5BB-4A88-8424-A555CDBBA981}" srcId="{EDA0C1EF-723B-4077-903B-5BD3E62F531B}" destId="{4EA42339-E69B-4AEF-8ACD-CC5DDF7DC5B8}" srcOrd="0" destOrd="0" parTransId="{613FD060-3A8A-4CBD-A43C-94BDC8219467}" sibTransId="{4D078FCB-9D12-4368-9D31-E3F1AFB1B920}"/>
    <dgm:cxn modelId="{D3FDD567-DA47-4F91-B72B-E28F9C8EB29D}" type="presParOf" srcId="{5D2DC6A4-3E67-43DA-BA60-0785C4C46AEB}" destId="{0D2A96E4-59DB-4B68-9A00-38A487736139}" srcOrd="0" destOrd="0" presId="urn:microsoft.com/office/officeart/2005/8/layout/StepDownProcess"/>
    <dgm:cxn modelId="{B0AAD6FF-8727-4C35-A49F-EF3AAA6E2574}" type="presParOf" srcId="{0D2A96E4-59DB-4B68-9A00-38A487736139}" destId="{2EF2E7EF-A843-4BD1-AB40-0C7DBF413E5A}" srcOrd="0" destOrd="0" presId="urn:microsoft.com/office/officeart/2005/8/layout/StepDownProcess"/>
    <dgm:cxn modelId="{54D3DB4E-6D41-449B-AFA5-9B43EFB0B14E}" type="presParOf" srcId="{0D2A96E4-59DB-4B68-9A00-38A487736139}" destId="{DD48E900-E455-48FE-8B5F-A75547A473AE}" srcOrd="1" destOrd="0" presId="urn:microsoft.com/office/officeart/2005/8/layout/StepDownProcess"/>
    <dgm:cxn modelId="{EF947DF1-3A94-4FA4-B776-2F423B2DE4FD}" type="presParOf" srcId="{0D2A96E4-59DB-4B68-9A00-38A487736139}" destId="{E8045478-C45D-4664-BE67-F4C0E36E70C3}" srcOrd="2" destOrd="0" presId="urn:microsoft.com/office/officeart/2005/8/layout/StepDownProcess"/>
    <dgm:cxn modelId="{A4F75E91-3935-4E39-B517-AE55B2CAC10F}" type="presParOf" srcId="{5D2DC6A4-3E67-43DA-BA60-0785C4C46AEB}" destId="{32A8314E-7F49-44DB-9503-8DE020D054CA}" srcOrd="1" destOrd="0" presId="urn:microsoft.com/office/officeart/2005/8/layout/StepDownProcess"/>
    <dgm:cxn modelId="{DD647049-FC2A-411B-AF16-5CD90D05AD94}" type="presParOf" srcId="{5D2DC6A4-3E67-43DA-BA60-0785C4C46AEB}" destId="{CC68493A-E09A-4510-90CF-A9D145AA50DE}" srcOrd="2" destOrd="0" presId="urn:microsoft.com/office/officeart/2005/8/layout/StepDownProcess"/>
    <dgm:cxn modelId="{5A291407-10BF-4EE3-B5F7-DF45FD7BF83D}" type="presParOf" srcId="{CC68493A-E09A-4510-90CF-A9D145AA50DE}" destId="{F607C20C-5D9D-44BC-874E-3B3393E1931D}" srcOrd="0" destOrd="0" presId="urn:microsoft.com/office/officeart/2005/8/layout/StepDownProcess"/>
    <dgm:cxn modelId="{95B4E4BA-6E63-4215-A256-D3E91207D0F7}" type="presParOf" srcId="{CC68493A-E09A-4510-90CF-A9D145AA50DE}" destId="{82CE622F-54FB-4EFB-BBC4-55DC2A780314}" srcOrd="1" destOrd="0" presId="urn:microsoft.com/office/officeart/2005/8/layout/StepDownProcess"/>
    <dgm:cxn modelId="{F7D4E2FD-8950-4532-8EB8-4FB3B5A57CE7}" type="presParOf" srcId="{CC68493A-E09A-4510-90CF-A9D145AA50DE}" destId="{52FF9941-5C83-4AA1-9BC2-A25757A7619D}" srcOrd="2" destOrd="0" presId="urn:microsoft.com/office/officeart/2005/8/layout/StepDownProcess"/>
    <dgm:cxn modelId="{EB2D4EA5-EC25-43C2-9F6C-017A7D2CB732}" type="presParOf" srcId="{5D2DC6A4-3E67-43DA-BA60-0785C4C46AEB}" destId="{2CCD7515-F48A-43B4-AFBE-2B5751ACAADD}" srcOrd="3" destOrd="0" presId="urn:microsoft.com/office/officeart/2005/8/layout/StepDownProcess"/>
    <dgm:cxn modelId="{1D7D64E5-DD2E-4F1E-BF1B-A1C3A04EE957}" type="presParOf" srcId="{5D2DC6A4-3E67-43DA-BA60-0785C4C46AEB}" destId="{991DEA19-399E-4A41-A99E-04223FABDCA4}" srcOrd="4" destOrd="0" presId="urn:microsoft.com/office/officeart/2005/8/layout/StepDownProcess"/>
    <dgm:cxn modelId="{662937FA-C67D-4615-9756-6B0D61EBB55E}" type="presParOf" srcId="{991DEA19-399E-4A41-A99E-04223FABDCA4}" destId="{E1D218A1-C059-413F-921C-DD036A9C0E50}" srcOrd="0" destOrd="0" presId="urn:microsoft.com/office/officeart/2005/8/layout/StepDownProcess"/>
    <dgm:cxn modelId="{3F2B3AEB-F354-42D8-A746-FE8274854925}" type="presParOf" srcId="{991DEA19-399E-4A41-A99E-04223FABDCA4}" destId="{6E89BA2F-CCE3-48E0-B569-9DEBC2F8EAD9}" srcOrd="1" destOrd="0" presId="urn:microsoft.com/office/officeart/2005/8/layout/StepDownProces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9E7E43-D39C-7D42-85EA-A751C29430F8}" type="doc">
      <dgm:prSet loTypeId="urn:microsoft.com/office/officeart/2005/8/layout/arrow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A373CA-ABCC-6E48-815A-70A2A1DD2AB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update </a:t>
          </a:r>
          <a:r>
            <a:rPr lang="en-US" altLang="zh-CN" dirty="0" err="1" smtClean="0">
              <a:solidFill>
                <a:schemeClr val="bg1"/>
              </a:solidFill>
            </a:rPr>
            <a:t>udtm</a:t>
          </a:r>
          <a:endParaRPr lang="zh-CN" altLang="en-US" dirty="0">
            <a:solidFill>
              <a:schemeClr val="bg1"/>
            </a:solidFill>
          </a:endParaRPr>
        </a:p>
      </dgm:t>
    </dgm:pt>
    <dgm:pt modelId="{78BDD997-F7CE-F447-BF79-4A6CCD7EAC56}" type="parTrans" cxnId="{9C783EDB-EC42-784D-9D7E-5738F375F407}">
      <dgm:prSet/>
      <dgm:spPr/>
      <dgm:t>
        <a:bodyPr/>
        <a:lstStyle/>
        <a:p>
          <a:endParaRPr lang="zh-CN" altLang="en-US"/>
        </a:p>
      </dgm:t>
    </dgm:pt>
    <dgm:pt modelId="{79371043-C1A8-734F-896D-FBB21C849C1D}" type="sibTrans" cxnId="{9C783EDB-EC42-784D-9D7E-5738F375F407}">
      <dgm:prSet/>
      <dgm:spPr/>
      <dgm:t>
        <a:bodyPr/>
        <a:lstStyle/>
        <a:p>
          <a:endParaRPr lang="zh-CN" altLang="en-US"/>
        </a:p>
      </dgm:t>
    </dgm:pt>
    <dgm:pt modelId="{291AC740-C658-5844-B2F3-DBE7DF021A4F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update DB</a:t>
          </a:r>
          <a:endParaRPr lang="zh-CN" altLang="en-US" dirty="0">
            <a:solidFill>
              <a:schemeClr val="bg1"/>
            </a:solidFill>
          </a:endParaRPr>
        </a:p>
      </dgm:t>
    </dgm:pt>
    <dgm:pt modelId="{11848102-F00B-FF47-9834-04D5D6B953F7}" type="parTrans" cxnId="{296D46DA-391B-0D40-85BB-4DE1F48A4FA2}">
      <dgm:prSet/>
      <dgm:spPr/>
      <dgm:t>
        <a:bodyPr/>
        <a:lstStyle/>
        <a:p>
          <a:endParaRPr lang="zh-CN" altLang="en-US"/>
        </a:p>
      </dgm:t>
    </dgm:pt>
    <dgm:pt modelId="{25373308-4545-C74C-A003-E34A659D3D65}" type="sibTrans" cxnId="{296D46DA-391B-0D40-85BB-4DE1F48A4FA2}">
      <dgm:prSet/>
      <dgm:spPr/>
      <dgm:t>
        <a:bodyPr/>
        <a:lstStyle/>
        <a:p>
          <a:endParaRPr lang="zh-CN" altLang="en-US"/>
        </a:p>
      </dgm:t>
    </dgm:pt>
    <dgm:pt modelId="{5BDBD8C0-6201-8742-9269-E9516AFF0348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bg1"/>
              </a:solidFill>
            </a:rPr>
            <a:t>init</a:t>
          </a:r>
          <a:r>
            <a:rPr lang="en-US" altLang="zh-CN" dirty="0" smtClean="0">
              <a:solidFill>
                <a:schemeClr val="bg1"/>
              </a:solidFill>
            </a:rPr>
            <a:t> DB (once)</a:t>
          </a:r>
          <a:endParaRPr lang="zh-CN" altLang="en-US" dirty="0">
            <a:solidFill>
              <a:schemeClr val="bg1"/>
            </a:solidFill>
          </a:endParaRPr>
        </a:p>
      </dgm:t>
    </dgm:pt>
    <dgm:pt modelId="{700CB5CC-A012-F94F-8DBF-B9E23D1D1BE8}" type="parTrans" cxnId="{0EFA888E-B8B3-7E41-A209-3AA79608F703}">
      <dgm:prSet/>
      <dgm:spPr/>
      <dgm:t>
        <a:bodyPr/>
        <a:lstStyle/>
        <a:p>
          <a:endParaRPr lang="zh-CN" altLang="en-US"/>
        </a:p>
      </dgm:t>
    </dgm:pt>
    <dgm:pt modelId="{31BE372E-020F-A849-B66E-535613CF9061}" type="sibTrans" cxnId="{0EFA888E-B8B3-7E41-A209-3AA79608F703}">
      <dgm:prSet/>
      <dgm:spPr/>
      <dgm:t>
        <a:bodyPr/>
        <a:lstStyle/>
        <a:p>
          <a:endParaRPr lang="zh-CN" altLang="en-US"/>
        </a:p>
      </dgm:t>
    </dgm:pt>
    <dgm:pt modelId="{8A9DBA33-9BEF-034A-980A-B8BE99CDED9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grab query</a:t>
          </a:r>
          <a:endParaRPr lang="zh-CN" altLang="en-US" dirty="0">
            <a:solidFill>
              <a:schemeClr val="bg1"/>
            </a:solidFill>
          </a:endParaRPr>
        </a:p>
      </dgm:t>
    </dgm:pt>
    <dgm:pt modelId="{A13F9803-3248-814B-A801-00C6A8A40121}" type="parTrans" cxnId="{EBD2A2EF-CFFA-BF4F-A7B9-4B839FC923AF}">
      <dgm:prSet/>
      <dgm:spPr/>
      <dgm:t>
        <a:bodyPr/>
        <a:lstStyle/>
        <a:p>
          <a:endParaRPr lang="zh-CN" altLang="en-US"/>
        </a:p>
      </dgm:t>
    </dgm:pt>
    <dgm:pt modelId="{0B457B8E-349D-3F41-85B4-103E24247DCC}" type="sibTrans" cxnId="{EBD2A2EF-CFFA-BF4F-A7B9-4B839FC923AF}">
      <dgm:prSet/>
      <dgm:spPr/>
      <dgm:t>
        <a:bodyPr/>
        <a:lstStyle/>
        <a:p>
          <a:endParaRPr lang="zh-CN" altLang="en-US"/>
        </a:p>
      </dgm:t>
    </dgm:pt>
    <dgm:pt modelId="{2878907B-A8A6-3944-80AD-4DEAFBA53A5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send</a:t>
          </a:r>
          <a:r>
            <a:rPr lang="zh-CN" altLang="en-US" dirty="0" smtClean="0">
              <a:solidFill>
                <a:schemeClr val="bg1"/>
              </a:solidFill>
            </a:rPr>
            <a:t> </a:t>
          </a:r>
          <a:r>
            <a:rPr lang="en-US" altLang="zh-CN" dirty="0" smtClean="0">
              <a:solidFill>
                <a:schemeClr val="bg1"/>
              </a:solidFill>
            </a:rPr>
            <a:t>email</a:t>
          </a:r>
          <a:r>
            <a:rPr lang="zh-CN" altLang="en-US" dirty="0" smtClean="0">
              <a:solidFill>
                <a:schemeClr val="bg1"/>
              </a:solidFill>
            </a:rPr>
            <a:t> </a:t>
          </a:r>
          <a:r>
            <a:rPr lang="en-US" altLang="zh-CN" dirty="0" smtClean="0">
              <a:solidFill>
                <a:schemeClr val="bg1"/>
              </a:solidFill>
            </a:rPr>
            <a:t>&amp; display</a:t>
          </a:r>
          <a:endParaRPr lang="zh-CN" altLang="en-US" dirty="0">
            <a:solidFill>
              <a:schemeClr val="bg1"/>
            </a:solidFill>
          </a:endParaRPr>
        </a:p>
      </dgm:t>
    </dgm:pt>
    <dgm:pt modelId="{62C6F2F6-A07E-6448-A6AB-508DF5F4902E}" type="parTrans" cxnId="{6A3715CB-A21C-7341-97C0-D5FFDCEB8A8D}">
      <dgm:prSet/>
      <dgm:spPr/>
      <dgm:t>
        <a:bodyPr/>
        <a:lstStyle/>
        <a:p>
          <a:endParaRPr lang="zh-CN" altLang="en-US"/>
        </a:p>
      </dgm:t>
    </dgm:pt>
    <dgm:pt modelId="{CB7EB6A9-6198-EA42-B580-3CD5EBB4C4FA}" type="sibTrans" cxnId="{6A3715CB-A21C-7341-97C0-D5FFDCEB8A8D}">
      <dgm:prSet/>
      <dgm:spPr/>
      <dgm:t>
        <a:bodyPr/>
        <a:lstStyle/>
        <a:p>
          <a:endParaRPr lang="zh-CN" altLang="en-US"/>
        </a:p>
      </dgm:t>
    </dgm:pt>
    <dgm:pt modelId="{224EA3E8-239C-0442-BD49-5D5E91452372}" type="pres">
      <dgm:prSet presAssocID="{439E7E43-D39C-7D42-85EA-A751C29430F8}" presName="arrowDiagram" presStyleCnt="0">
        <dgm:presLayoutVars>
          <dgm:chMax val="5"/>
          <dgm:dir/>
          <dgm:resizeHandles val="exact"/>
        </dgm:presLayoutVars>
      </dgm:prSet>
      <dgm:spPr/>
    </dgm:pt>
    <dgm:pt modelId="{4B28981D-D0FE-4E41-9517-6A2718775F02}" type="pres">
      <dgm:prSet presAssocID="{439E7E43-D39C-7D42-85EA-A751C29430F8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60CEEA89-CD6E-E645-8565-7F0F9A020D2F}" type="pres">
      <dgm:prSet presAssocID="{439E7E43-D39C-7D42-85EA-A751C29430F8}" presName="arrowDiagram5" presStyleCnt="0"/>
      <dgm:spPr/>
    </dgm:pt>
    <dgm:pt modelId="{F4A2CE9E-4F54-2845-A600-F05A606EC992}" type="pres">
      <dgm:prSet presAssocID="{5BDBD8C0-6201-8742-9269-E9516AFF0348}" presName="bullet5a" presStyleLbl="node1" presStyleIdx="0" presStyleCnt="5"/>
      <dgm:spPr/>
    </dgm:pt>
    <dgm:pt modelId="{15E52C57-F556-0F49-B2FA-53728AD0B0C5}" type="pres">
      <dgm:prSet presAssocID="{5BDBD8C0-6201-8742-9269-E9516AFF0348}" presName="textBox5a" presStyleLbl="revTx" presStyleIdx="0" presStyleCnt="5">
        <dgm:presLayoutVars>
          <dgm:bulletEnabled val="1"/>
        </dgm:presLayoutVars>
      </dgm:prSet>
      <dgm:spPr/>
    </dgm:pt>
    <dgm:pt modelId="{87186F7C-FC7C-FA47-96EA-CFF81809C066}" type="pres">
      <dgm:prSet presAssocID="{9DA373CA-ABCC-6E48-815A-70A2A1DD2AB5}" presName="bullet5b" presStyleLbl="node1" presStyleIdx="1" presStyleCnt="5"/>
      <dgm:spPr/>
    </dgm:pt>
    <dgm:pt modelId="{77F921E8-9275-7143-A538-A3FF9D888409}" type="pres">
      <dgm:prSet presAssocID="{9DA373CA-ABCC-6E48-815A-70A2A1DD2AB5}" presName="textBox5b" presStyleLbl="revTx" presStyleIdx="1" presStyleCnt="5">
        <dgm:presLayoutVars>
          <dgm:bulletEnabled val="1"/>
        </dgm:presLayoutVars>
      </dgm:prSet>
      <dgm:spPr/>
    </dgm:pt>
    <dgm:pt modelId="{58C73B42-291A-F540-8445-9AA79B96D5FC}" type="pres">
      <dgm:prSet presAssocID="{291AC740-C658-5844-B2F3-DBE7DF021A4F}" presName="bullet5c" presStyleLbl="node1" presStyleIdx="2" presStyleCnt="5"/>
      <dgm:spPr/>
    </dgm:pt>
    <dgm:pt modelId="{BD02C449-AF21-AA41-BA15-B36034AA8C7F}" type="pres">
      <dgm:prSet presAssocID="{291AC740-C658-5844-B2F3-DBE7DF021A4F}" presName="textBox5c" presStyleLbl="revTx" presStyleIdx="2" presStyleCnt="5">
        <dgm:presLayoutVars>
          <dgm:bulletEnabled val="1"/>
        </dgm:presLayoutVars>
      </dgm:prSet>
      <dgm:spPr/>
    </dgm:pt>
    <dgm:pt modelId="{D8728618-6120-FA47-8853-C631084C3957}" type="pres">
      <dgm:prSet presAssocID="{8A9DBA33-9BEF-034A-980A-B8BE99CDED95}" presName="bullet5d" presStyleLbl="node1" presStyleIdx="3" presStyleCnt="5"/>
      <dgm:spPr/>
    </dgm:pt>
    <dgm:pt modelId="{9113C10D-B876-7B49-82BC-5D74C37344CB}" type="pres">
      <dgm:prSet presAssocID="{8A9DBA33-9BEF-034A-980A-B8BE99CDED95}" presName="textBox5d" presStyleLbl="revTx" presStyleIdx="3" presStyleCnt="5">
        <dgm:presLayoutVars>
          <dgm:bulletEnabled val="1"/>
        </dgm:presLayoutVars>
      </dgm:prSet>
      <dgm:spPr/>
    </dgm:pt>
    <dgm:pt modelId="{E8641921-1B96-854B-8188-AD83676FDB22}" type="pres">
      <dgm:prSet presAssocID="{2878907B-A8A6-3944-80AD-4DEAFBA53A55}" presName="bullet5e" presStyleLbl="node1" presStyleIdx="4" presStyleCnt="5"/>
      <dgm:spPr/>
    </dgm:pt>
    <dgm:pt modelId="{DFD73A7A-E931-D644-8BFA-53CD5212CD45}" type="pres">
      <dgm:prSet presAssocID="{2878907B-A8A6-3944-80AD-4DEAFBA53A5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783EDB-EC42-784D-9D7E-5738F375F407}" srcId="{439E7E43-D39C-7D42-85EA-A751C29430F8}" destId="{9DA373CA-ABCC-6E48-815A-70A2A1DD2AB5}" srcOrd="1" destOrd="0" parTransId="{78BDD997-F7CE-F447-BF79-4A6CCD7EAC56}" sibTransId="{79371043-C1A8-734F-896D-FBB21C849C1D}"/>
    <dgm:cxn modelId="{2D4EA844-27C3-B846-BA3C-5B40F773D3B3}" type="presOf" srcId="{8A9DBA33-9BEF-034A-980A-B8BE99CDED95}" destId="{9113C10D-B876-7B49-82BC-5D74C37344CB}" srcOrd="0" destOrd="0" presId="urn:microsoft.com/office/officeart/2005/8/layout/arrow2"/>
    <dgm:cxn modelId="{0EFA888E-B8B3-7E41-A209-3AA79608F703}" srcId="{439E7E43-D39C-7D42-85EA-A751C29430F8}" destId="{5BDBD8C0-6201-8742-9269-E9516AFF0348}" srcOrd="0" destOrd="0" parTransId="{700CB5CC-A012-F94F-8DBF-B9E23D1D1BE8}" sibTransId="{31BE372E-020F-A849-B66E-535613CF9061}"/>
    <dgm:cxn modelId="{C4BB0A93-B954-F048-A540-E43486AF126C}" type="presOf" srcId="{5BDBD8C0-6201-8742-9269-E9516AFF0348}" destId="{15E52C57-F556-0F49-B2FA-53728AD0B0C5}" srcOrd="0" destOrd="0" presId="urn:microsoft.com/office/officeart/2005/8/layout/arrow2"/>
    <dgm:cxn modelId="{45C4F3E0-0CFE-354B-8DF4-6E6CD131EB54}" type="presOf" srcId="{291AC740-C658-5844-B2F3-DBE7DF021A4F}" destId="{BD02C449-AF21-AA41-BA15-B36034AA8C7F}" srcOrd="0" destOrd="0" presId="urn:microsoft.com/office/officeart/2005/8/layout/arrow2"/>
    <dgm:cxn modelId="{EFEB88DC-81E2-7449-8971-03FC12287B16}" type="presOf" srcId="{2878907B-A8A6-3944-80AD-4DEAFBA53A55}" destId="{DFD73A7A-E931-D644-8BFA-53CD5212CD45}" srcOrd="0" destOrd="0" presId="urn:microsoft.com/office/officeart/2005/8/layout/arrow2"/>
    <dgm:cxn modelId="{BB6BBB34-FB04-1840-B133-E53D80DD2880}" type="presOf" srcId="{439E7E43-D39C-7D42-85EA-A751C29430F8}" destId="{224EA3E8-239C-0442-BD49-5D5E91452372}" srcOrd="0" destOrd="0" presId="urn:microsoft.com/office/officeart/2005/8/layout/arrow2"/>
    <dgm:cxn modelId="{6A3715CB-A21C-7341-97C0-D5FFDCEB8A8D}" srcId="{439E7E43-D39C-7D42-85EA-A751C29430F8}" destId="{2878907B-A8A6-3944-80AD-4DEAFBA53A55}" srcOrd="4" destOrd="0" parTransId="{62C6F2F6-A07E-6448-A6AB-508DF5F4902E}" sibTransId="{CB7EB6A9-6198-EA42-B580-3CD5EBB4C4FA}"/>
    <dgm:cxn modelId="{296D46DA-391B-0D40-85BB-4DE1F48A4FA2}" srcId="{439E7E43-D39C-7D42-85EA-A751C29430F8}" destId="{291AC740-C658-5844-B2F3-DBE7DF021A4F}" srcOrd="2" destOrd="0" parTransId="{11848102-F00B-FF47-9834-04D5D6B953F7}" sibTransId="{25373308-4545-C74C-A003-E34A659D3D65}"/>
    <dgm:cxn modelId="{EBD2A2EF-CFFA-BF4F-A7B9-4B839FC923AF}" srcId="{439E7E43-D39C-7D42-85EA-A751C29430F8}" destId="{8A9DBA33-9BEF-034A-980A-B8BE99CDED95}" srcOrd="3" destOrd="0" parTransId="{A13F9803-3248-814B-A801-00C6A8A40121}" sibTransId="{0B457B8E-349D-3F41-85B4-103E24247DCC}"/>
    <dgm:cxn modelId="{2720C664-3059-6A41-BAEF-636475ED848E}" type="presOf" srcId="{9DA373CA-ABCC-6E48-815A-70A2A1DD2AB5}" destId="{77F921E8-9275-7143-A538-A3FF9D888409}" srcOrd="0" destOrd="0" presId="urn:microsoft.com/office/officeart/2005/8/layout/arrow2"/>
    <dgm:cxn modelId="{FC0BB0B9-9971-7549-A1C8-12AF30FC75F8}" type="presParOf" srcId="{224EA3E8-239C-0442-BD49-5D5E91452372}" destId="{4B28981D-D0FE-4E41-9517-6A2718775F02}" srcOrd="0" destOrd="0" presId="urn:microsoft.com/office/officeart/2005/8/layout/arrow2"/>
    <dgm:cxn modelId="{A613756C-E4FC-824C-96F1-8217A45970FD}" type="presParOf" srcId="{224EA3E8-239C-0442-BD49-5D5E91452372}" destId="{60CEEA89-CD6E-E645-8565-7F0F9A020D2F}" srcOrd="1" destOrd="0" presId="urn:microsoft.com/office/officeart/2005/8/layout/arrow2"/>
    <dgm:cxn modelId="{9373390F-3420-E34C-903D-61B58E1122DF}" type="presParOf" srcId="{60CEEA89-CD6E-E645-8565-7F0F9A020D2F}" destId="{F4A2CE9E-4F54-2845-A600-F05A606EC992}" srcOrd="0" destOrd="0" presId="urn:microsoft.com/office/officeart/2005/8/layout/arrow2"/>
    <dgm:cxn modelId="{F26D52BE-717C-164E-80F8-FAE420F45547}" type="presParOf" srcId="{60CEEA89-CD6E-E645-8565-7F0F9A020D2F}" destId="{15E52C57-F556-0F49-B2FA-53728AD0B0C5}" srcOrd="1" destOrd="0" presId="urn:microsoft.com/office/officeart/2005/8/layout/arrow2"/>
    <dgm:cxn modelId="{DFD39FC1-3206-9446-B26C-B6151DCBFE1D}" type="presParOf" srcId="{60CEEA89-CD6E-E645-8565-7F0F9A020D2F}" destId="{87186F7C-FC7C-FA47-96EA-CFF81809C066}" srcOrd="2" destOrd="0" presId="urn:microsoft.com/office/officeart/2005/8/layout/arrow2"/>
    <dgm:cxn modelId="{FD53E1A3-8056-F34F-A5A9-69F449B2119B}" type="presParOf" srcId="{60CEEA89-CD6E-E645-8565-7F0F9A020D2F}" destId="{77F921E8-9275-7143-A538-A3FF9D888409}" srcOrd="3" destOrd="0" presId="urn:microsoft.com/office/officeart/2005/8/layout/arrow2"/>
    <dgm:cxn modelId="{83FE5D5E-FB91-2743-ADD4-7C33A221A19A}" type="presParOf" srcId="{60CEEA89-CD6E-E645-8565-7F0F9A020D2F}" destId="{58C73B42-291A-F540-8445-9AA79B96D5FC}" srcOrd="4" destOrd="0" presId="urn:microsoft.com/office/officeart/2005/8/layout/arrow2"/>
    <dgm:cxn modelId="{A8DEAE2B-3264-774A-9A21-03D65675B33B}" type="presParOf" srcId="{60CEEA89-CD6E-E645-8565-7F0F9A020D2F}" destId="{BD02C449-AF21-AA41-BA15-B36034AA8C7F}" srcOrd="5" destOrd="0" presId="urn:microsoft.com/office/officeart/2005/8/layout/arrow2"/>
    <dgm:cxn modelId="{4AA1A10A-8D3A-F641-9DAA-AB5DEE687DDF}" type="presParOf" srcId="{60CEEA89-CD6E-E645-8565-7F0F9A020D2F}" destId="{D8728618-6120-FA47-8853-C631084C3957}" srcOrd="6" destOrd="0" presId="urn:microsoft.com/office/officeart/2005/8/layout/arrow2"/>
    <dgm:cxn modelId="{984C1D65-2C82-4748-B407-E320C7464DBD}" type="presParOf" srcId="{60CEEA89-CD6E-E645-8565-7F0F9A020D2F}" destId="{9113C10D-B876-7B49-82BC-5D74C37344CB}" srcOrd="7" destOrd="0" presId="urn:microsoft.com/office/officeart/2005/8/layout/arrow2"/>
    <dgm:cxn modelId="{93C33067-80C7-CD4A-B2D7-7A30C5E067A8}" type="presParOf" srcId="{60CEEA89-CD6E-E645-8565-7F0F9A020D2F}" destId="{E8641921-1B96-854B-8188-AD83676FDB22}" srcOrd="8" destOrd="0" presId="urn:microsoft.com/office/officeart/2005/8/layout/arrow2"/>
    <dgm:cxn modelId="{BC07E538-3261-8241-9131-B67E9153BDF1}" type="presParOf" srcId="{60CEEA89-CD6E-E645-8565-7F0F9A020D2F}" destId="{DFD73A7A-E931-D644-8BFA-53CD5212CD4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90D3D-071A-464E-8AA4-DC552A342919}">
      <dsp:nvSpPr>
        <dsp:cNvPr id="0" name=""/>
        <dsp:cNvSpPr/>
      </dsp:nvSpPr>
      <dsp:spPr>
        <a:xfrm>
          <a:off x="0" y="0"/>
          <a:ext cx="9004748" cy="719549"/>
        </a:xfrm>
        <a:prstGeom prst="round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Background</a:t>
          </a:r>
          <a:endParaRPr lang="en-US" sz="30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35125" y="35125"/>
        <a:ext cx="8934498" cy="649299"/>
      </dsp:txXfrm>
    </dsp:sp>
    <dsp:sp modelId="{A7656790-362F-4705-96F5-27E364DEA4C6}">
      <dsp:nvSpPr>
        <dsp:cNvPr id="0" name=""/>
        <dsp:cNvSpPr/>
      </dsp:nvSpPr>
      <dsp:spPr>
        <a:xfrm>
          <a:off x="0" y="750264"/>
          <a:ext cx="9004748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How do we triage bugs and track </a:t>
          </a: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them</a:t>
          </a:r>
          <a:r>
            <a:rPr lang="zh-CN" alt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 </a:t>
          </a:r>
          <a:r>
            <a:rPr lang="en-US" altLang="zh-CN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before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0" y="750264"/>
        <a:ext cx="9004748" cy="496800"/>
      </dsp:txXfrm>
    </dsp:sp>
    <dsp:sp modelId="{3D5F56F0-D39A-4346-89F3-344301740072}">
      <dsp:nvSpPr>
        <dsp:cNvPr id="0" name=""/>
        <dsp:cNvSpPr/>
      </dsp:nvSpPr>
      <dsp:spPr>
        <a:xfrm>
          <a:off x="0" y="1247064"/>
          <a:ext cx="9004748" cy="719549"/>
        </a:xfrm>
        <a:prstGeom prst="round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Triage tracking system</a:t>
          </a:r>
          <a:endParaRPr lang="en-US" sz="30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35125" y="1282189"/>
        <a:ext cx="8934498" cy="649299"/>
      </dsp:txXfrm>
    </dsp:sp>
    <dsp:sp modelId="{C454690B-E0A9-4861-BD7E-E4C2EE224376}">
      <dsp:nvSpPr>
        <dsp:cNvPr id="0" name=""/>
        <dsp:cNvSpPr/>
      </dsp:nvSpPr>
      <dsp:spPr>
        <a:xfrm>
          <a:off x="0" y="1966614"/>
          <a:ext cx="9004748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Modules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Workflow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Demo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0" y="1966614"/>
        <a:ext cx="9004748" cy="1210950"/>
      </dsp:txXfrm>
    </dsp:sp>
    <dsp:sp modelId="{5C15B2CB-BED6-4B09-8BEE-E55740374D20}">
      <dsp:nvSpPr>
        <dsp:cNvPr id="0" name=""/>
        <dsp:cNvSpPr/>
      </dsp:nvSpPr>
      <dsp:spPr>
        <a:xfrm>
          <a:off x="0" y="3177564"/>
          <a:ext cx="9004748" cy="719549"/>
        </a:xfrm>
        <a:prstGeom prst="round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Suggestions</a:t>
          </a:r>
          <a:endParaRPr lang="en-US" sz="30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35125" y="3212689"/>
        <a:ext cx="8934498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2E7EF-A843-4BD1-AB40-0C7DBF413E5A}">
      <dsp:nvSpPr>
        <dsp:cNvPr id="0" name=""/>
        <dsp:cNvSpPr/>
      </dsp:nvSpPr>
      <dsp:spPr>
        <a:xfrm rot="5400000">
          <a:off x="925131" y="122587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E900-E455-48FE-8B5F-A75547A473AE}">
      <dsp:nvSpPr>
        <dsp:cNvPr id="0" name=""/>
        <dsp:cNvSpPr/>
      </dsp:nvSpPr>
      <dsp:spPr>
        <a:xfrm>
          <a:off x="637890" y="24038"/>
          <a:ext cx="1825118" cy="1277523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bug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imcoming</a:t>
          </a:r>
          <a:endParaRPr lang="en-US" sz="2400" kern="1200" dirty="0"/>
        </a:p>
      </dsp:txBody>
      <dsp:txXfrm>
        <a:off x="700265" y="86413"/>
        <a:ext cx="1700368" cy="1152773"/>
      </dsp:txXfrm>
    </dsp:sp>
    <dsp:sp modelId="{E8045478-C45D-4664-BE67-F4C0E36E70C3}">
      <dsp:nvSpPr>
        <dsp:cNvPr id="0" name=""/>
        <dsp:cNvSpPr/>
      </dsp:nvSpPr>
      <dsp:spPr>
        <a:xfrm>
          <a:off x="2828041" y="157165"/>
          <a:ext cx="5402945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Developer add ‘nominate’ keyword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1"/>
            </a:rPr>
            <a:t>triagingBugsLink</a:t>
          </a:r>
          <a:endParaRPr lang="en-US" sz="2000" kern="1200" dirty="0"/>
        </a:p>
      </dsp:txBody>
      <dsp:txXfrm>
        <a:off x="2828041" y="157165"/>
        <a:ext cx="5402945" cy="1032550"/>
      </dsp:txXfrm>
    </dsp:sp>
    <dsp:sp modelId="{F607C20C-5D9D-44BC-874E-3B3393E1931D}">
      <dsp:nvSpPr>
        <dsp:cNvPr id="0" name=""/>
        <dsp:cNvSpPr/>
      </dsp:nvSpPr>
      <dsp:spPr>
        <a:xfrm rot="5400000">
          <a:off x="2846283" y="2649633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E622F-54FB-4EFB-BBC4-55DC2A780314}">
      <dsp:nvSpPr>
        <dsp:cNvPr id="0" name=""/>
        <dsp:cNvSpPr/>
      </dsp:nvSpPr>
      <dsp:spPr>
        <a:xfrm>
          <a:off x="2559038" y="1447800"/>
          <a:ext cx="1825118" cy="1277523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triaging</a:t>
          </a:r>
          <a:endParaRPr lang="en-US" sz="2400" kern="1200" dirty="0"/>
        </a:p>
      </dsp:txBody>
      <dsp:txXfrm>
        <a:off x="2621413" y="1510175"/>
        <a:ext cx="1700368" cy="1152773"/>
      </dsp:txXfrm>
    </dsp:sp>
    <dsp:sp modelId="{52FF9941-5C83-4AA1-9BC2-A25757A7619D}">
      <dsp:nvSpPr>
        <dsp:cNvPr id="0" name=""/>
        <dsp:cNvSpPr/>
      </dsp:nvSpPr>
      <dsp:spPr>
        <a:xfrm>
          <a:off x="4809243" y="1604967"/>
          <a:ext cx="4158970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QA triage it and add ‘triaged’ , ’</a:t>
          </a:r>
          <a:r>
            <a:rPr lang="en-US" sz="2000" kern="1200" dirty="0" err="1" smtClean="0"/>
            <a:t>CheckinApproved</a:t>
          </a:r>
          <a:r>
            <a:rPr lang="en-US" sz="2000" kern="1200" dirty="0" smtClean="0"/>
            <a:t>’ Keyword</a:t>
          </a:r>
          <a:endParaRPr lang="en-US" sz="2000" kern="1200" dirty="0"/>
        </a:p>
      </dsp:txBody>
      <dsp:txXfrm>
        <a:off x="4809243" y="1604967"/>
        <a:ext cx="4158970" cy="1032550"/>
      </dsp:txXfrm>
    </dsp:sp>
    <dsp:sp modelId="{E1D218A1-C059-413F-921C-DD036A9C0E50}">
      <dsp:nvSpPr>
        <dsp:cNvPr id="0" name=""/>
        <dsp:cNvSpPr/>
      </dsp:nvSpPr>
      <dsp:spPr>
        <a:xfrm>
          <a:off x="4387837" y="2895604"/>
          <a:ext cx="1825118" cy="1277523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tracking</a:t>
          </a:r>
          <a:endParaRPr lang="en-US" sz="2400" kern="1200" dirty="0"/>
        </a:p>
      </dsp:txBody>
      <dsp:txXfrm>
        <a:off x="4450212" y="2957979"/>
        <a:ext cx="1700368" cy="1152773"/>
      </dsp:txXfrm>
    </dsp:sp>
    <dsp:sp modelId="{6E89BA2F-CCE3-48E0-B569-9DEBC2F8EAD9}">
      <dsp:nvSpPr>
        <dsp:cNvPr id="0" name=""/>
        <dsp:cNvSpPr/>
      </dsp:nvSpPr>
      <dsp:spPr>
        <a:xfrm>
          <a:off x="6872473" y="3089940"/>
          <a:ext cx="3155097" cy="79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Add to shared </a:t>
          </a:r>
          <a:r>
            <a:rPr lang="en-US" sz="2000" kern="1200" dirty="0" smtClean="0">
              <a:hlinkClick xmlns:r="http://schemas.openxmlformats.org/officeDocument/2006/relationships" r:id="rId2" invalidUrl="https://onevmw-my.sharepoint.com/personal/lming_vmware_com/_layouts/15/WopiFrame2.aspx?sourcedoc={41b161c3-0870-49ef-a135-69580ff6fafc}&amp;action=default"/>
            </a:rPr>
            <a:t>excel</a:t>
          </a:r>
          <a:r>
            <a:rPr lang="en-US" sz="2000" kern="1200" dirty="0" smtClean="0"/>
            <a:t> and update each bug status manually</a:t>
          </a:r>
          <a:endParaRPr lang="en-US" sz="2000" kern="1200" dirty="0"/>
        </a:p>
      </dsp:txBody>
      <dsp:txXfrm>
        <a:off x="6872473" y="3089940"/>
        <a:ext cx="3155097" cy="796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8981D-D0FE-4E41-9517-6A2718775F02}">
      <dsp:nvSpPr>
        <dsp:cNvPr id="0" name=""/>
        <dsp:cNvSpPr/>
      </dsp:nvSpPr>
      <dsp:spPr>
        <a:xfrm>
          <a:off x="1115377" y="0"/>
          <a:ext cx="6713219" cy="4195762"/>
        </a:xfrm>
        <a:prstGeom prst="swooshArrow">
          <a:avLst>
            <a:gd name="adj1" fmla="val 25000"/>
            <a:gd name="adj2" fmla="val 25000"/>
          </a:avLst>
        </a:prstGeom>
        <a:solidFill>
          <a:schemeClr val="tx1">
            <a:lumMod val="6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A2CE9E-4F54-2845-A600-F05A606EC992}">
      <dsp:nvSpPr>
        <dsp:cNvPr id="0" name=""/>
        <dsp:cNvSpPr/>
      </dsp:nvSpPr>
      <dsp:spPr>
        <a:xfrm>
          <a:off x="1776629" y="3119968"/>
          <a:ext cx="154404" cy="1544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E52C57-F556-0F49-B2FA-53728AD0B0C5}">
      <dsp:nvSpPr>
        <dsp:cNvPr id="0" name=""/>
        <dsp:cNvSpPr/>
      </dsp:nvSpPr>
      <dsp:spPr>
        <a:xfrm>
          <a:off x="1853832" y="3197170"/>
          <a:ext cx="879431" cy="99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16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>
              <a:solidFill>
                <a:schemeClr val="bg1"/>
              </a:solidFill>
            </a:rPr>
            <a:t>init</a:t>
          </a:r>
          <a:r>
            <a:rPr lang="en-US" altLang="zh-CN" sz="2100" kern="1200" dirty="0" smtClean="0">
              <a:solidFill>
                <a:schemeClr val="bg1"/>
              </a:solidFill>
            </a:rPr>
            <a:t> DB (once)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1853832" y="3197170"/>
        <a:ext cx="879431" cy="998591"/>
      </dsp:txXfrm>
    </dsp:sp>
    <dsp:sp modelId="{87186F7C-FC7C-FA47-96EA-CFF81809C066}">
      <dsp:nvSpPr>
        <dsp:cNvPr id="0" name=""/>
        <dsp:cNvSpPr/>
      </dsp:nvSpPr>
      <dsp:spPr>
        <a:xfrm>
          <a:off x="2612425" y="2316899"/>
          <a:ext cx="241675" cy="2416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921E8-9275-7143-A538-A3FF9D888409}">
      <dsp:nvSpPr>
        <dsp:cNvPr id="0" name=""/>
        <dsp:cNvSpPr/>
      </dsp:nvSpPr>
      <dsp:spPr>
        <a:xfrm>
          <a:off x="2733263" y="2437737"/>
          <a:ext cx="1114394" cy="175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59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1"/>
              </a:solidFill>
            </a:rPr>
            <a:t>update </a:t>
          </a:r>
          <a:r>
            <a:rPr lang="en-US" altLang="zh-CN" sz="2100" kern="1200" dirty="0" err="1" smtClean="0">
              <a:solidFill>
                <a:schemeClr val="bg1"/>
              </a:solidFill>
            </a:rPr>
            <a:t>udtm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2733263" y="2437737"/>
        <a:ext cx="1114394" cy="1758024"/>
      </dsp:txXfrm>
    </dsp:sp>
    <dsp:sp modelId="{58C73B42-291A-F540-8445-9AA79B96D5FC}">
      <dsp:nvSpPr>
        <dsp:cNvPr id="0" name=""/>
        <dsp:cNvSpPr/>
      </dsp:nvSpPr>
      <dsp:spPr>
        <a:xfrm>
          <a:off x="3686540" y="1676626"/>
          <a:ext cx="322234" cy="3222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2C449-AF21-AA41-BA15-B36034AA8C7F}">
      <dsp:nvSpPr>
        <dsp:cNvPr id="0" name=""/>
        <dsp:cNvSpPr/>
      </dsp:nvSpPr>
      <dsp:spPr>
        <a:xfrm>
          <a:off x="3847658" y="1837743"/>
          <a:ext cx="1295651" cy="235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4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1"/>
              </a:solidFill>
            </a:rPr>
            <a:t>update DB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3847658" y="1837743"/>
        <a:ext cx="1295651" cy="2358018"/>
      </dsp:txXfrm>
    </dsp:sp>
    <dsp:sp modelId="{D8728618-6120-FA47-8853-C631084C3957}">
      <dsp:nvSpPr>
        <dsp:cNvPr id="0" name=""/>
        <dsp:cNvSpPr/>
      </dsp:nvSpPr>
      <dsp:spPr>
        <a:xfrm>
          <a:off x="4935199" y="1176491"/>
          <a:ext cx="416219" cy="416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3C10D-B876-7B49-82BC-5D74C37344CB}">
      <dsp:nvSpPr>
        <dsp:cNvPr id="0" name=""/>
        <dsp:cNvSpPr/>
      </dsp:nvSpPr>
      <dsp:spPr>
        <a:xfrm>
          <a:off x="5143309" y="1384601"/>
          <a:ext cx="1342643" cy="281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46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1"/>
              </a:solidFill>
            </a:rPr>
            <a:t>grab query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5143309" y="1384601"/>
        <a:ext cx="1342643" cy="2811160"/>
      </dsp:txXfrm>
    </dsp:sp>
    <dsp:sp modelId="{E8641921-1B96-854B-8188-AD83676FDB22}">
      <dsp:nvSpPr>
        <dsp:cNvPr id="0" name=""/>
        <dsp:cNvSpPr/>
      </dsp:nvSpPr>
      <dsp:spPr>
        <a:xfrm>
          <a:off x="6220781" y="842509"/>
          <a:ext cx="530344" cy="5303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D73A7A-E931-D644-8BFA-53CD5212CD45}">
      <dsp:nvSpPr>
        <dsp:cNvPr id="0" name=""/>
        <dsp:cNvSpPr/>
      </dsp:nvSpPr>
      <dsp:spPr>
        <a:xfrm>
          <a:off x="6485953" y="1107681"/>
          <a:ext cx="1342643" cy="30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018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1"/>
              </a:solidFill>
            </a:rPr>
            <a:t>send</a:t>
          </a:r>
          <a:r>
            <a:rPr lang="zh-CN" altLang="en-US" sz="2100" kern="1200" dirty="0" smtClean="0">
              <a:solidFill>
                <a:schemeClr val="bg1"/>
              </a:solidFill>
            </a:rPr>
            <a:t> </a:t>
          </a:r>
          <a:r>
            <a:rPr lang="en-US" altLang="zh-CN" sz="2100" kern="1200" dirty="0" smtClean="0">
              <a:solidFill>
                <a:schemeClr val="bg1"/>
              </a:solidFill>
            </a:rPr>
            <a:t>email</a:t>
          </a:r>
          <a:r>
            <a:rPr lang="zh-CN" altLang="en-US" sz="2100" kern="1200" dirty="0" smtClean="0">
              <a:solidFill>
                <a:schemeClr val="bg1"/>
              </a:solidFill>
            </a:rPr>
            <a:t> </a:t>
          </a:r>
          <a:r>
            <a:rPr lang="en-US" altLang="zh-CN" sz="2100" kern="1200" dirty="0" smtClean="0">
              <a:solidFill>
                <a:schemeClr val="bg1"/>
              </a:solidFill>
            </a:rPr>
            <a:t>&amp; display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6485953" y="1107681"/>
        <a:ext cx="1342643" cy="30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5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330200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1095375"/>
            <a:ext cx="1117309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8969889" y="6696045"/>
            <a:ext cx="3123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99367" y="6393782"/>
            <a:ext cx="28440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1896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484" y="784226"/>
            <a:ext cx="1029447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0027" y="2210440"/>
            <a:ext cx="1012078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8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6" y="2162179"/>
            <a:ext cx="9669801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31582" y="3486150"/>
            <a:ext cx="9687577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200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474" y="784229"/>
            <a:ext cx="5383398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784229"/>
            <a:ext cx="5383398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440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330200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1095375"/>
            <a:ext cx="1117309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8969889" y="6696045"/>
            <a:ext cx="3123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99367" y="6393782"/>
            <a:ext cx="28440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384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739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745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484" y="784226"/>
            <a:ext cx="1029447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0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0027" y="2210436"/>
            <a:ext cx="1012078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07381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5" y="2162175"/>
            <a:ext cx="9669801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0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31580" y="3486150"/>
            <a:ext cx="9687577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47336697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474" y="784225"/>
            <a:ext cx="5383398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784225"/>
            <a:ext cx="5383398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473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6798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08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50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5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00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9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54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82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26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6095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6136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501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77705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8575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26571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9623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7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2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484" y="784226"/>
            <a:ext cx="1029447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0027" y="2210441"/>
            <a:ext cx="1012078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7999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6" y="2162183"/>
            <a:ext cx="9669801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31585" y="3486150"/>
            <a:ext cx="9687577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363205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474" y="784230"/>
            <a:ext cx="5383398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784230"/>
            <a:ext cx="5383398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988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330200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1095375"/>
            <a:ext cx="1117309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8969889" y="6696045"/>
            <a:ext cx="3123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  <a:cs typeface="Arial" pitchFamily="-65" charset="0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white">
          <a:xfrm>
            <a:off x="299367" y="6393782"/>
            <a:ext cx="28440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>
                <a:cs typeface="Arial" pitchFamily="-65" charset="0"/>
              </a:rPr>
              <a:t>Confidential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3505200"/>
            <a:ext cx="121888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333333"/>
              </a:solidFill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92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99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20" Type="http://schemas.openxmlformats.org/officeDocument/2006/relationships/image" Target="../media/image6.png"/><Relationship Id="rId21" Type="http://schemas.openxmlformats.org/officeDocument/2006/relationships/image" Target="../media/image7.png"/><Relationship Id="rId22" Type="http://schemas.openxmlformats.org/officeDocument/2006/relationships/image" Target="../media/image8.png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370" y="171457"/>
            <a:ext cx="113198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77" y="784230"/>
            <a:ext cx="1117309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25" y="5943600"/>
            <a:ext cx="111730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28787" y="6434488"/>
            <a:ext cx="60944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61368" y="6325277"/>
            <a:ext cx="4266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7999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368" y="171452"/>
            <a:ext cx="113198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77" y="784229"/>
            <a:ext cx="1117309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333333"/>
              </a:solidFill>
              <a:cs typeface="Arial" pitchFamily="-65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333333"/>
              </a:solidFill>
              <a:cs typeface="Arial" pitchFamily="-65" charset="0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25" y="5943600"/>
            <a:ext cx="111730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  <a:cs typeface="Arial" pitchFamily="-65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28787" y="6434488"/>
            <a:ext cx="60944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>
                <a:cs typeface="Arial" pitchFamily="-65" charset="0"/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>
              <a:cs typeface="Arial" pitchFamily="-65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61368" y="6325273"/>
            <a:ext cx="4266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45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365" y="171451"/>
            <a:ext cx="113198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77" y="784225"/>
            <a:ext cx="1117309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25" y="5943600"/>
            <a:ext cx="111730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28786" y="6434488"/>
            <a:ext cx="60944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61368" y="6325269"/>
            <a:ext cx="4266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022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58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http://10.117.173.254:808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http://10.117.173.254:808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hyperlink" Target="https://bugzilla.eng.vmware.com/buglist.cgi?cmdtype=runnamed&amp;namedcmd=triaging&amp;buglistsort=qa,asc" TargetMode="External"/><Relationship Id="rId1" Type="http://schemas.openxmlformats.org/officeDocument/2006/relationships/slideLayout" Target="../slideLayouts/slideLayout20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https://bugzilla.eng.vmware.com/buglist.cgi?cmdtype=runnamed&amp;namedcmd=triaging&amp;buglistsort=qa,as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10971371" cy="1097280"/>
          </a:xfrm>
        </p:spPr>
        <p:txBody>
          <a:bodyPr/>
          <a:lstStyle/>
          <a:p>
            <a:r>
              <a:rPr lang="en-US" sz="4800" dirty="0" smtClean="0"/>
              <a:t>Triage Tracking System	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667000"/>
            <a:ext cx="8823360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A system to help with triage PR and track triage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441" y="4800600"/>
            <a:ext cx="502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Ming Li </a:t>
            </a:r>
            <a:r>
              <a:rPr lang="en-US" dirty="0" err="1"/>
              <a:t>OnPrem</a:t>
            </a:r>
            <a:r>
              <a:rPr lang="en-US" dirty="0"/>
              <a:t> QE</a:t>
            </a:r>
          </a:p>
          <a:p>
            <a:r>
              <a:rPr lang="en-US" dirty="0" smtClean="0"/>
              <a:t>lming@vmware.com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display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0839" y="2057400"/>
            <a:ext cx="9622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displayed</a:t>
            </a:r>
            <a:r>
              <a:rPr lang="zh-CN" altLang="en-US" dirty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web.py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Showing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zh-CN" altLang="en-US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altLang="zh-CN" dirty="0" smtClean="0"/>
              <a:t>‘triaging’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altLang="zh-CN" dirty="0" smtClean="0"/>
              <a:t>DB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QA</a:t>
            </a:r>
            <a:endParaRPr lang="zh-CN" altLang="en-US" dirty="0" smtClean="0"/>
          </a:p>
          <a:p>
            <a:pPr marL="800100" lvl="1" indent="-342900">
              <a:buFont typeface="Wingdings" charset="2"/>
              <a:buChar char="Ø"/>
            </a:pPr>
            <a:endParaRPr lang="zh-CN" altLang="en-US" dirty="0"/>
          </a:p>
          <a:p>
            <a:pPr marL="800100" lvl="1" indent="-342900">
              <a:buFont typeface="Wingdings" charset="2"/>
              <a:buChar char="Ø"/>
            </a:pP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de-DE" altLang="zh-CN" dirty="0">
                <a:hlinkClick r:id="rId2"/>
              </a:rPr>
              <a:t>http://10.117.173.254:8080/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6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usage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0839" y="2057400"/>
            <a:ext cx="9622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easier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we’ll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newly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‘nominated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immediately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udtm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udtm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DB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Fortunately,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/>
              <a:t> </a:t>
            </a:r>
            <a:r>
              <a:rPr lang="en-US" altLang="zh-CN" dirty="0" smtClean="0"/>
              <a:t>timeliness.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14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QA,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yellow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closed.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3412" y="22098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altLang="zh-CN" dirty="0">
                <a:hlinkClick r:id="rId2"/>
              </a:rPr>
              <a:t>http://10.117.173.254:8080</a:t>
            </a:r>
            <a:r>
              <a:rPr lang="de-DE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Manually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  <a:endParaRPr lang="zh-CN" alt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9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Suggestions</a:t>
            </a:r>
            <a:br>
              <a:rPr lang="en-US" altLang="zh-CN" dirty="0" smtClean="0"/>
            </a:b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3412" y="2209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suggestions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6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10969943" cy="812800"/>
          </a:xfrm>
        </p:spPr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0208" y="-12070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0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5522004"/>
              </p:ext>
            </p:extLst>
          </p:nvPr>
        </p:nvGraphicFramePr>
        <p:xfrm>
          <a:off x="1141412" y="1600200"/>
          <a:ext cx="9004748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371551"/>
              </p:ext>
            </p:extLst>
          </p:nvPr>
        </p:nvGraphicFramePr>
        <p:xfrm>
          <a:off x="665142" y="1676400"/>
          <a:ext cx="1010369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81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hard to track all bugs’ status while they are varying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Updating all triaged bugs is time </a:t>
            </a:r>
            <a:r>
              <a:rPr lang="en-US" dirty="0" smtClean="0"/>
              <a:t>consuming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Sometimes triaging work not in time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Improvements could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Reminder email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 to record the triaged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Automatically update bugs status in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Display and reminder in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Triage</a:t>
            </a:r>
            <a:r>
              <a:rPr lang="en-US" altLang="zh-CN" dirty="0"/>
              <a:t>	</a:t>
            </a:r>
            <a:r>
              <a:rPr lang="en-US" altLang="zh-CN" dirty="0" smtClean="0"/>
              <a:t>Main </a:t>
            </a:r>
            <a:r>
              <a:rPr lang="en-US" altLang="zh-CN" dirty="0"/>
              <a:t>routine which run periodically </a:t>
            </a:r>
            <a:r>
              <a:rPr lang="en-US" altLang="zh-CN" dirty="0" smtClean="0"/>
              <a:t>to grab </a:t>
            </a:r>
            <a:r>
              <a:rPr lang="en-US" altLang="zh-CN" dirty="0"/>
              <a:t>‘triaging’ query and </a:t>
            </a:r>
            <a:r>
              <a:rPr lang="en-US" altLang="zh-CN" dirty="0" smtClean="0"/>
              <a:t>update undetermined pool, database</a:t>
            </a:r>
            <a:endParaRPr lang="zh-CN" altLang="en-US" dirty="0"/>
          </a:p>
          <a:p>
            <a:r>
              <a:rPr kumimoji="1" lang="en-US" altLang="zh-CN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Udtm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UnDeTerMined</a:t>
            </a:r>
            <a:r>
              <a:rPr kumimoji="1" lang="en-US" altLang="zh-CN" dirty="0" smtClean="0"/>
              <a:t> pool. A bug from ‘triaging’ query may or may not be platform’s bug. In this state, it is ‘undetermined’, and put in </a:t>
            </a:r>
            <a:r>
              <a:rPr kumimoji="1" lang="en-US" altLang="zh-CN" dirty="0" err="1" smtClean="0"/>
              <a:t>udtm</a:t>
            </a:r>
            <a:r>
              <a:rPr kumimoji="1" lang="en-US" altLang="zh-CN" dirty="0" smtClean="0"/>
              <a:t>. It will periodically called by triage to update the pool.</a:t>
            </a:r>
          </a:p>
          <a:p>
            <a:r>
              <a:rPr kumimoji="1"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kumimoji="1" lang="en-US" altLang="zh-CN" dirty="0" smtClean="0"/>
              <a:t>		The database which holds all the triaged platform team’s bug, including some basic information. None-closed bugs in it will be updated periodically by triage.</a:t>
            </a:r>
          </a:p>
          <a:p>
            <a:r>
              <a:rPr kumimoji="1"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  <a:r>
              <a:rPr kumimoji="1" lang="en-US" altLang="zh-CN" dirty="0" smtClean="0"/>
              <a:t>	the web framework to display the bug’s information in database and those newly found un-triaged bugs.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3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tracking system</a:t>
            </a:r>
            <a:br>
              <a:rPr lang="en-US" dirty="0" smtClean="0"/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workflow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Smiley Face 66"/>
          <p:cNvSpPr/>
          <p:nvPr/>
        </p:nvSpPr>
        <p:spPr>
          <a:xfrm>
            <a:off x="9578592" y="1854342"/>
            <a:ext cx="990600" cy="990600"/>
          </a:xfrm>
          <a:prstGeom prst="smileyFac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8451490" y="2042345"/>
            <a:ext cx="970018" cy="559276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Alternate Process 69"/>
          <p:cNvSpPr/>
          <p:nvPr/>
        </p:nvSpPr>
        <p:spPr>
          <a:xfrm>
            <a:off x="434449" y="3278400"/>
            <a:ext cx="1143000" cy="533400"/>
          </a:xfrm>
          <a:prstGeom prst="flowChartAlternateProcess">
            <a:avLst/>
          </a:prstGeom>
          <a:solidFill>
            <a:srgbClr val="59090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bugzilla</a:t>
            </a:r>
            <a:endParaRPr lang="en-US" dirty="0"/>
          </a:p>
        </p:txBody>
      </p:sp>
      <p:sp>
        <p:nvSpPr>
          <p:cNvPr id="45" name="左箭头 44"/>
          <p:cNvSpPr/>
          <p:nvPr/>
        </p:nvSpPr>
        <p:spPr>
          <a:xfrm>
            <a:off x="1670285" y="3246500"/>
            <a:ext cx="1485767" cy="597200"/>
          </a:xfrm>
          <a:prstGeom prst="leftArrow">
            <a:avLst/>
          </a:prstGeom>
          <a:solidFill>
            <a:srgbClr val="59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Triaging query</a:t>
            </a:r>
            <a:endParaRPr kumimoji="1" lang="zh-CN" altLang="en-US" sz="1200" dirty="0"/>
          </a:p>
        </p:txBody>
      </p:sp>
      <p:grpSp>
        <p:nvGrpSpPr>
          <p:cNvPr id="58" name="组 57"/>
          <p:cNvGrpSpPr/>
          <p:nvPr/>
        </p:nvGrpSpPr>
        <p:grpSpPr>
          <a:xfrm>
            <a:off x="2589212" y="1600200"/>
            <a:ext cx="6311321" cy="4724400"/>
            <a:chOff x="2589212" y="1600200"/>
            <a:chExt cx="6311321" cy="4724400"/>
          </a:xfrm>
        </p:grpSpPr>
        <p:sp>
          <p:nvSpPr>
            <p:cNvPr id="16" name="Rectangle 15"/>
            <p:cNvSpPr/>
            <p:nvPr/>
          </p:nvSpPr>
          <p:spPr>
            <a:xfrm>
              <a:off x="2589212" y="1600200"/>
              <a:ext cx="6311321" cy="4724400"/>
            </a:xfrm>
            <a:prstGeom prst="rect">
              <a:avLst/>
            </a:prstGeom>
            <a:noFill/>
            <a:ln>
              <a:solidFill>
                <a:schemeClr val="lt1"/>
              </a:solidFill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3224671" y="1815118"/>
              <a:ext cx="5177642" cy="4389720"/>
              <a:chOff x="3224671" y="1815118"/>
              <a:chExt cx="5177642" cy="4389720"/>
            </a:xfrm>
          </p:grpSpPr>
          <p:sp>
            <p:nvSpPr>
              <p:cNvPr id="9" name="Flowchart: Alternate Process 8"/>
              <p:cNvSpPr/>
              <p:nvPr/>
            </p:nvSpPr>
            <p:spPr>
              <a:xfrm>
                <a:off x="3224671" y="3283347"/>
                <a:ext cx="1321021" cy="5334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Triage</a:t>
                </a:r>
              </a:p>
              <a:p>
                <a:pPr algn="ctr"/>
                <a:r>
                  <a:rPr lang="en-US" sz="1000" dirty="0" smtClean="0"/>
                  <a:t>Run periodically</a:t>
                </a:r>
                <a:endParaRPr lang="en-US" sz="1000" dirty="0"/>
              </a:p>
            </p:txBody>
          </p:sp>
          <p:sp>
            <p:nvSpPr>
              <p:cNvPr id="10" name="Flowchart: Alternate Process 9"/>
              <p:cNvSpPr/>
              <p:nvPr/>
            </p:nvSpPr>
            <p:spPr>
              <a:xfrm>
                <a:off x="7003338" y="1815118"/>
                <a:ext cx="1143000" cy="5334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display</a:t>
                </a:r>
                <a:endParaRPr lang="en-US" dirty="0"/>
              </a:p>
            </p:txBody>
          </p:sp>
          <p:sp>
            <p:nvSpPr>
              <p:cNvPr id="11" name="Flowchart: Alternate Process 10"/>
              <p:cNvSpPr/>
              <p:nvPr/>
            </p:nvSpPr>
            <p:spPr>
              <a:xfrm>
                <a:off x="5860338" y="3283347"/>
                <a:ext cx="1143000" cy="5334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udtm</a:t>
                </a:r>
                <a:endParaRPr lang="en-US" dirty="0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7411713" y="5290438"/>
                <a:ext cx="990600" cy="914400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5895494" y="2800692"/>
                <a:ext cx="327059" cy="482655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8" name="Diamond 27"/>
              <p:cNvSpPr/>
              <p:nvPr/>
            </p:nvSpPr>
            <p:spPr>
              <a:xfrm rot="20150595">
                <a:off x="6378273" y="4232576"/>
                <a:ext cx="1166475" cy="716035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Ours </a:t>
                </a:r>
                <a:r>
                  <a:rPr lang="en-US" sz="1200" dirty="0"/>
                  <a:t>?</a:t>
                </a:r>
                <a:endParaRPr lang="en-US" sz="1200" dirty="0"/>
              </a:p>
            </p:txBody>
          </p:sp>
          <p:cxnSp>
            <p:nvCxnSpPr>
              <p:cNvPr id="29" name="Straight Arrow Connector 28"/>
              <p:cNvCxnSpPr>
                <a:stCxn id="11" idx="2"/>
                <a:endCxn id="28" idx="0"/>
              </p:cNvCxnSpPr>
              <p:nvPr/>
            </p:nvCxnSpPr>
            <p:spPr>
              <a:xfrm>
                <a:off x="6431838" y="3816747"/>
                <a:ext cx="383160" cy="447181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" name="Straight Arrow Connector 30"/>
              <p:cNvCxnSpPr>
                <a:stCxn id="28" idx="2"/>
              </p:cNvCxnSpPr>
              <p:nvPr/>
            </p:nvCxnSpPr>
            <p:spPr>
              <a:xfrm>
                <a:off x="7108024" y="4917259"/>
                <a:ext cx="386242" cy="677831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49" name="组 48"/>
              <p:cNvGrpSpPr/>
              <p:nvPr/>
            </p:nvGrpSpPr>
            <p:grpSpPr>
              <a:xfrm>
                <a:off x="4545692" y="3550047"/>
                <a:ext cx="2862976" cy="2194860"/>
                <a:chOff x="4545692" y="3550047"/>
                <a:chExt cx="2862976" cy="2194860"/>
              </a:xfrm>
            </p:grpSpPr>
            <p:cxnSp>
              <p:nvCxnSpPr>
                <p:cNvPr id="52" name="Straight Arrow Connector 51"/>
                <p:cNvCxnSpPr>
                  <a:stCxn id="9" idx="3"/>
                </p:cNvCxnSpPr>
                <p:nvPr/>
              </p:nvCxnSpPr>
              <p:spPr>
                <a:xfrm>
                  <a:off x="4545692" y="3550047"/>
                  <a:ext cx="2862976" cy="2194860"/>
                </a:xfrm>
                <a:prstGeom prst="straightConnector1">
                  <a:avLst/>
                </a:prstGeom>
                <a:ln w="57150">
                  <a:solidFill>
                    <a:schemeClr val="accent3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2206250">
                  <a:off x="5019999" y="4697342"/>
                  <a:ext cx="1835402" cy="27699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Update</a:t>
                  </a:r>
                  <a:r>
                    <a:rPr lang="zh-CN" altLang="en-US" sz="1200" dirty="0" smtClean="0"/>
                    <a:t> </a:t>
                  </a:r>
                  <a:r>
                    <a:rPr lang="en-US" altLang="zh-CN" sz="1200" dirty="0" smtClean="0"/>
                    <a:t>&amp;</a:t>
                  </a:r>
                  <a:r>
                    <a:rPr lang="zh-CN" altLang="en-US" sz="1200" dirty="0" smtClean="0"/>
                    <a:t> </a:t>
                  </a:r>
                  <a:r>
                    <a:rPr lang="en-US" altLang="zh-CN" sz="1200" dirty="0" smtClean="0"/>
                    <a:t>backup</a:t>
                  </a:r>
                  <a:r>
                    <a:rPr lang="zh-CN" altLang="en-US" sz="1200" dirty="0" smtClean="0"/>
                    <a:t> </a:t>
                  </a:r>
                  <a:r>
                    <a:rPr lang="en-US" altLang="zh-CN" sz="1200" dirty="0" smtClean="0"/>
                    <a:t>DB</a:t>
                  </a:r>
                  <a:endParaRPr lang="en-US" sz="1200" dirty="0"/>
                </a:p>
              </p:txBody>
            </p:sp>
          </p:grpSp>
          <p:cxnSp>
            <p:nvCxnSpPr>
              <p:cNvPr id="56" name="Straight Arrow Connector 55"/>
              <p:cNvCxnSpPr>
                <a:stCxn id="15" idx="1"/>
                <a:endCxn id="10" idx="2"/>
              </p:cNvCxnSpPr>
              <p:nvPr/>
            </p:nvCxnSpPr>
            <p:spPr>
              <a:xfrm flipH="1" flipV="1">
                <a:off x="7574838" y="2348518"/>
                <a:ext cx="332175" cy="2941920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7134803" y="4824384"/>
                <a:ext cx="35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rgbClr val="F8DD18"/>
                    </a:solidFill>
                  </a:rPr>
                  <a:t>Y</a:t>
                </a:r>
                <a:endParaRPr kumimoji="1" lang="zh-CN" altLang="en-US" dirty="0">
                  <a:solidFill>
                    <a:srgbClr val="F8DD18"/>
                  </a:solidFill>
                </a:endParaRPr>
              </a:p>
            </p:txBody>
          </p:sp>
          <p:grpSp>
            <p:nvGrpSpPr>
              <p:cNvPr id="48" name="组 47"/>
              <p:cNvGrpSpPr/>
              <p:nvPr/>
            </p:nvGrpSpPr>
            <p:grpSpPr>
              <a:xfrm>
                <a:off x="4545692" y="2081818"/>
                <a:ext cx="2457646" cy="1468229"/>
                <a:chOff x="4545692" y="2081818"/>
                <a:chExt cx="2457646" cy="1468229"/>
              </a:xfrm>
            </p:grpSpPr>
            <p:cxnSp>
              <p:nvCxnSpPr>
                <p:cNvPr id="21" name="Straight Arrow Connector 20"/>
                <p:cNvCxnSpPr>
                  <a:stCxn id="9" idx="3"/>
                  <a:endCxn id="10" idx="1"/>
                </p:cNvCxnSpPr>
                <p:nvPr/>
              </p:nvCxnSpPr>
              <p:spPr>
                <a:xfrm flipV="1">
                  <a:off x="4545692" y="2081818"/>
                  <a:ext cx="2457646" cy="1468229"/>
                </a:xfrm>
                <a:prstGeom prst="straightConnector1">
                  <a:avLst/>
                </a:prstGeom>
                <a:ln w="57150">
                  <a:solidFill>
                    <a:schemeClr val="accent3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  <p:sp>
              <p:nvSpPr>
                <p:cNvPr id="54" name="TextBox 54"/>
                <p:cNvSpPr txBox="1"/>
                <p:nvPr/>
              </p:nvSpPr>
              <p:spPr>
                <a:xfrm rot="19723786">
                  <a:off x="4568213" y="2577487"/>
                  <a:ext cx="2074827" cy="27699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Update </a:t>
                  </a:r>
                  <a:r>
                    <a:rPr lang="en-US" altLang="zh-CN" sz="1200" dirty="0" err="1" smtClean="0"/>
                    <a:t>udtm</a:t>
                  </a:r>
                  <a:r>
                    <a:rPr lang="en-US" altLang="zh-CN" sz="1200" dirty="0" smtClean="0"/>
                    <a:t> &amp; display</a:t>
                  </a:r>
                  <a:endParaRPr 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361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triage 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09679"/>
              </p:ext>
            </p:extLst>
          </p:nvPr>
        </p:nvGraphicFramePr>
        <p:xfrm>
          <a:off x="1103313" y="2052638"/>
          <a:ext cx="8943975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03313" y="1853248"/>
            <a:ext cx="6972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</a:t>
            </a:r>
            <a:r>
              <a:rPr kumimoji="1" lang="en-US" altLang="zh-CN" dirty="0" err="1" smtClean="0"/>
              <a:t>bugzilla</a:t>
            </a:r>
            <a:r>
              <a:rPr kumimoji="1" lang="en-US" altLang="zh-CN" dirty="0" smtClean="0"/>
              <a:t> query called ‘</a:t>
            </a:r>
            <a:r>
              <a:rPr kumimoji="1" lang="en-US" altLang="zh-CN" dirty="0" smtClean="0">
                <a:hlinkClick r:id="rId7"/>
              </a:rPr>
              <a:t>triaging</a:t>
            </a:r>
            <a:r>
              <a:rPr kumimoji="1" lang="en-US" altLang="zh-CN" dirty="0" smtClean="0"/>
              <a:t>’ was created in advance. </a:t>
            </a:r>
          </a:p>
          <a:p>
            <a:r>
              <a:rPr kumimoji="1" lang="en-US" altLang="zh-CN" dirty="0" smtClean="0"/>
              <a:t>Given that platform team’s bugs are complex. </a:t>
            </a:r>
            <a:endParaRPr kumimoji="1" lang="zh-CN" altLang="en-US" dirty="0" smtClean="0"/>
          </a:p>
          <a:p>
            <a:r>
              <a:rPr kumimoji="1" lang="en-US" altLang="zh-CN" dirty="0" smtClean="0"/>
              <a:t>There is not a very precise query that can gain</a:t>
            </a:r>
            <a:endParaRPr kumimoji="1" lang="zh-CN" altLang="en-US" dirty="0" smtClean="0"/>
          </a:p>
          <a:p>
            <a:r>
              <a:rPr kumimoji="1" lang="en-US" altLang="zh-CN" dirty="0" smtClean="0"/>
              <a:t>all platform team’s bug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amount.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‘more’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need.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Crontab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endParaRPr kumimoji="1" lang="zh-CN" altLang="en-US" dirty="0" smtClean="0"/>
          </a:p>
          <a:p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periodic</a:t>
            </a:r>
            <a:endParaRPr kumimoji="1" lang="zh-CN" altLang="en-US" dirty="0" smtClean="0"/>
          </a:p>
          <a:p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4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err="1" smtClean="0">
                <a:solidFill>
                  <a:schemeClr val="accent2">
                    <a:lumMod val="75000"/>
                  </a:schemeClr>
                </a:solidFill>
              </a:rPr>
              <a:t>udtm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03313" y="1853248"/>
            <a:ext cx="872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Since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bugs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‘</a:t>
            </a:r>
            <a:r>
              <a:rPr kumimoji="1" lang="en-US" altLang="zh-CN" sz="2400" dirty="0" smtClean="0">
                <a:hlinkClick r:id="rId2"/>
              </a:rPr>
              <a:t>triaging</a:t>
            </a:r>
            <a:r>
              <a:rPr kumimoji="1" lang="en-US" altLang="zh-CN" sz="2400" dirty="0" smtClean="0"/>
              <a:t>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ours,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put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undetermined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pool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before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insert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DB.</a:t>
            </a:r>
            <a:endParaRPr kumimoji="1"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03313" y="2819400"/>
            <a:ext cx="7353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/>
              <a:t>Periodically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triage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endParaRPr lang="zh-CN" altLang="en-US" sz="2400" dirty="0" smtClean="0"/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err="1" smtClean="0"/>
              <a:t>Get</a:t>
            </a:r>
            <a:r>
              <a:rPr lang="da-DK" altLang="zh-CN" sz="2400" dirty="0" smtClean="0"/>
              <a:t> </a:t>
            </a:r>
            <a:r>
              <a:rPr lang="da-DK" altLang="zh-CN" sz="2400" dirty="0" err="1"/>
              <a:t>udtm</a:t>
            </a:r>
            <a:r>
              <a:rPr lang="da-DK" altLang="zh-CN" sz="2400" dirty="0"/>
              <a:t> list</a:t>
            </a:r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smtClean="0"/>
              <a:t>If </a:t>
            </a:r>
            <a:r>
              <a:rPr lang="da-DK" altLang="zh-CN" sz="2400" dirty="0"/>
              <a:t>bug is </a:t>
            </a:r>
            <a:r>
              <a:rPr lang="da-DK" altLang="zh-CN" sz="2400" dirty="0" err="1"/>
              <a:t>triaged</a:t>
            </a:r>
            <a:r>
              <a:rPr lang="da-DK" altLang="zh-CN" sz="2400" dirty="0"/>
              <a:t>/</a:t>
            </a:r>
            <a:r>
              <a:rPr lang="da-DK" altLang="zh-CN" sz="2400" dirty="0" err="1"/>
              <a:t>owned</a:t>
            </a:r>
            <a:r>
              <a:rPr lang="da-DK" altLang="zh-CN" sz="2400" dirty="0"/>
              <a:t> by </a:t>
            </a:r>
            <a:r>
              <a:rPr lang="da-DK" altLang="zh-CN" sz="2400" dirty="0" err="1"/>
              <a:t>us</a:t>
            </a:r>
            <a:endParaRPr lang="da-DK" altLang="zh-CN" sz="2400" dirty="0"/>
          </a:p>
          <a:p>
            <a:r>
              <a:rPr lang="zh-CN" altLang="en-US" sz="2400" dirty="0" smtClean="0"/>
              <a:t>	</a:t>
            </a:r>
            <a:r>
              <a:rPr lang="da-DK" altLang="zh-CN" sz="2400" dirty="0" err="1" smtClean="0"/>
              <a:t>insert</a:t>
            </a:r>
            <a:r>
              <a:rPr lang="da-DK" altLang="zh-CN" sz="2400" dirty="0" smtClean="0"/>
              <a:t> </a:t>
            </a:r>
            <a:r>
              <a:rPr lang="da-DK" altLang="zh-CN" sz="2400" dirty="0"/>
              <a:t>to DB, </a:t>
            </a:r>
            <a:r>
              <a:rPr lang="da-DK" altLang="zh-CN" sz="2400" dirty="0" err="1"/>
              <a:t>remove</a:t>
            </a:r>
            <a:r>
              <a:rPr lang="da-DK" altLang="zh-CN" sz="2400" dirty="0"/>
              <a:t> from </a:t>
            </a:r>
            <a:r>
              <a:rPr lang="da-DK" altLang="zh-CN" sz="2400" dirty="0" err="1"/>
              <a:t>udtm</a:t>
            </a:r>
            <a:endParaRPr lang="da-DK" altLang="zh-CN" sz="2400" dirty="0"/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smtClean="0"/>
              <a:t>If </a:t>
            </a:r>
            <a:r>
              <a:rPr lang="da-DK" altLang="zh-CN" sz="2400" dirty="0"/>
              <a:t>not </a:t>
            </a:r>
            <a:r>
              <a:rPr lang="da-DK" altLang="zh-CN" sz="2400" dirty="0" err="1"/>
              <a:t>triaged</a:t>
            </a:r>
            <a:r>
              <a:rPr lang="da-DK" altLang="zh-CN" sz="2400" dirty="0"/>
              <a:t> nor </a:t>
            </a:r>
            <a:r>
              <a:rPr lang="da-DK" altLang="zh-CN" sz="2400" dirty="0" err="1"/>
              <a:t>owned</a:t>
            </a:r>
            <a:r>
              <a:rPr lang="da-DK" altLang="zh-CN" sz="2400" dirty="0"/>
              <a:t> by </a:t>
            </a:r>
            <a:r>
              <a:rPr lang="da-DK" altLang="zh-CN" sz="2400" dirty="0" err="1"/>
              <a:t>us</a:t>
            </a:r>
            <a:endParaRPr lang="da-DK" altLang="zh-CN" sz="2400" dirty="0"/>
          </a:p>
          <a:p>
            <a:r>
              <a:rPr lang="zh-CN" altLang="en-US" sz="2400" dirty="0" smtClean="0"/>
              <a:t>	</a:t>
            </a:r>
            <a:r>
              <a:rPr lang="da-DK" altLang="zh-CN" sz="2400" dirty="0" err="1" smtClean="0"/>
              <a:t>remove</a:t>
            </a:r>
            <a:r>
              <a:rPr lang="da-DK" altLang="zh-CN" sz="2400" dirty="0" smtClean="0"/>
              <a:t> </a:t>
            </a:r>
            <a:r>
              <a:rPr lang="da-DK" altLang="zh-CN" sz="2400" dirty="0"/>
              <a:t>from </a:t>
            </a:r>
            <a:r>
              <a:rPr lang="da-DK" altLang="zh-CN" sz="2400" dirty="0" err="1"/>
              <a:t>udtm</a:t>
            </a:r>
            <a:endParaRPr lang="da-DK" altLang="zh-CN" sz="2400" dirty="0"/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smtClean="0"/>
              <a:t>if </a:t>
            </a:r>
            <a:r>
              <a:rPr lang="da-DK" altLang="zh-CN" sz="2400" dirty="0"/>
              <a:t>still </a:t>
            </a:r>
            <a:r>
              <a:rPr lang="da-DK" altLang="zh-CN" sz="2400" dirty="0" err="1"/>
              <a:t>undetermined</a:t>
            </a:r>
            <a:endParaRPr lang="da-DK" altLang="zh-CN" sz="2400" dirty="0"/>
          </a:p>
          <a:p>
            <a:r>
              <a:rPr lang="zh-CN" altLang="en-US" sz="2400" dirty="0" smtClean="0"/>
              <a:t>	</a:t>
            </a:r>
            <a:r>
              <a:rPr lang="da-DK" altLang="zh-CN" sz="2400" dirty="0" err="1" smtClean="0"/>
              <a:t>keep</a:t>
            </a:r>
            <a:r>
              <a:rPr lang="da-DK" altLang="zh-CN" sz="2400" dirty="0" smtClean="0"/>
              <a:t> </a:t>
            </a:r>
            <a:r>
              <a:rPr lang="da-DK" altLang="zh-CN" sz="2400" dirty="0"/>
              <a:t>it in </a:t>
            </a:r>
            <a:r>
              <a:rPr lang="da-DK" altLang="zh-CN" sz="2400" dirty="0" err="1"/>
              <a:t>udtm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3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0839" y="2057400"/>
            <a:ext cx="96229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Manipulated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psycopg2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udtm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Schema:</a:t>
            </a:r>
            <a:endParaRPr lang="zh-CN" altLang="en-US" dirty="0" smtClean="0"/>
          </a:p>
          <a:p>
            <a:r>
              <a:rPr lang="mr-IN" altLang="zh-CN" sz="1200" dirty="0" err="1"/>
              <a:t>bugs</a:t>
            </a:r>
            <a:r>
              <a:rPr lang="mr-IN" altLang="zh-CN" sz="1200" dirty="0"/>
              <a:t>=&gt; \</a:t>
            </a:r>
            <a:r>
              <a:rPr lang="mr-IN" altLang="zh-CN" sz="1200" dirty="0" err="1"/>
              <a:t>d</a:t>
            </a:r>
            <a:r>
              <a:rPr lang="mr-IN" altLang="zh-CN" sz="1200" dirty="0"/>
              <a:t> </a:t>
            </a:r>
            <a:r>
              <a:rPr lang="mr-IN" altLang="zh-CN" sz="1200" dirty="0" err="1"/>
              <a:t>tBugs</a:t>
            </a:r>
            <a:r>
              <a:rPr lang="mr-IN" altLang="zh-CN" sz="1200" dirty="0"/>
              <a:t>;                                   </a:t>
            </a:r>
            <a:r>
              <a:rPr lang="mr-IN" altLang="zh-CN" sz="1200" dirty="0" err="1"/>
              <a:t>Table</a:t>
            </a:r>
            <a:r>
              <a:rPr lang="mr-IN" altLang="zh-CN" sz="1200" dirty="0"/>
              <a:t> </a:t>
            </a:r>
            <a:r>
              <a:rPr lang="mr-IN" altLang="zh-CN" sz="1200" dirty="0" smtClean="0"/>
              <a:t>“</a:t>
            </a:r>
            <a:r>
              <a:rPr lang="mr-IN" altLang="zh-CN" sz="1200" dirty="0" err="1" smtClean="0"/>
              <a:t>public.tbugs</a:t>
            </a:r>
            <a:r>
              <a:rPr lang="mr-IN" altLang="zh-CN" sz="1200" dirty="0" smtClean="0"/>
              <a:t>”     </a:t>
            </a:r>
            <a:endParaRPr lang="zh-CN" altLang="en-US" sz="1200" dirty="0" smtClean="0"/>
          </a:p>
          <a:p>
            <a:r>
              <a:rPr lang="zh-CN" altLang="en-US" sz="1200" dirty="0" smtClean="0"/>
              <a:t>  </a:t>
            </a:r>
            <a:r>
              <a:rPr lang="mr-IN" altLang="zh-CN" sz="1200" dirty="0" err="1" smtClean="0"/>
              <a:t>Column</a:t>
            </a:r>
            <a:r>
              <a:rPr lang="mr-IN" altLang="zh-CN" sz="1200" dirty="0" smtClean="0"/>
              <a:t>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 </a:t>
            </a:r>
            <a:r>
              <a:rPr lang="zh-CN" altLang="en-US" sz="1200" dirty="0" smtClean="0"/>
              <a:t>  </a:t>
            </a:r>
            <a:r>
              <a:rPr lang="mr-IN" altLang="zh-CN" sz="1200" dirty="0" smtClean="0"/>
              <a:t>     </a:t>
            </a:r>
            <a:r>
              <a:rPr lang="mr-IN" altLang="zh-CN" sz="1200" dirty="0" err="1"/>
              <a:t>Type</a:t>
            </a:r>
            <a:r>
              <a:rPr lang="mr-IN" altLang="zh-CN" sz="1200" dirty="0"/>
              <a:t>     </a:t>
            </a:r>
            <a:r>
              <a:rPr lang="zh-CN" altLang="en-US" sz="1200" dirty="0" smtClean="0"/>
              <a:t> </a:t>
            </a:r>
            <a:r>
              <a:rPr lang="mr-IN" altLang="zh-CN" sz="1200" dirty="0" smtClean="0"/>
              <a:t>   </a:t>
            </a:r>
            <a:r>
              <a:rPr lang="mr-IN" altLang="zh-CN" sz="1200" dirty="0"/>
              <a:t>|                     </a:t>
            </a:r>
            <a:r>
              <a:rPr lang="mr-IN" altLang="zh-CN" sz="1200" dirty="0" err="1" smtClean="0"/>
              <a:t>Modifiers</a:t>
            </a:r>
            <a:endParaRPr lang="zh-CN" altLang="en-US" sz="1200" dirty="0" smtClean="0"/>
          </a:p>
          <a:p>
            <a:r>
              <a:rPr lang="mr-IN" altLang="zh-CN" sz="1200" dirty="0" smtClean="0"/>
              <a:t>-----------------+-------------------+----------------------------------------------------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id</a:t>
            </a:r>
            <a:r>
              <a:rPr lang="mr-IN" altLang="zh-CN" sz="1200" dirty="0" smtClean="0"/>
              <a:t>      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integer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not</a:t>
            </a:r>
            <a:r>
              <a:rPr lang="mr-IN" altLang="zh-CN" sz="1200" dirty="0"/>
              <a:t> </a:t>
            </a:r>
            <a:r>
              <a:rPr lang="mr-IN" altLang="zh-CN" sz="1200" dirty="0" err="1"/>
              <a:t>null</a:t>
            </a:r>
            <a:r>
              <a:rPr lang="mr-IN" altLang="zh-CN" sz="1200" dirty="0"/>
              <a:t> </a:t>
            </a:r>
            <a:r>
              <a:rPr lang="mr-IN" altLang="zh-CN" sz="1200" dirty="0" err="1"/>
              <a:t>default</a:t>
            </a:r>
            <a:r>
              <a:rPr lang="mr-IN" altLang="zh-CN" sz="1200" dirty="0"/>
              <a:t> </a:t>
            </a:r>
            <a:r>
              <a:rPr lang="mr-IN" altLang="zh-CN" sz="1200" dirty="0" err="1"/>
              <a:t>nextval</a:t>
            </a:r>
            <a:r>
              <a:rPr lang="mr-IN" altLang="zh-CN" sz="1200" dirty="0" smtClean="0"/>
              <a:t>(‘</a:t>
            </a:r>
            <a:r>
              <a:rPr lang="mr-IN" altLang="zh-CN" sz="1200" dirty="0" err="1" smtClean="0"/>
              <a:t>tbugs_id_seq</a:t>
            </a:r>
            <a:r>
              <a:rPr lang="mr-IN" altLang="zh-CN" sz="1200" dirty="0" smtClean="0"/>
              <a:t>’::</a:t>
            </a:r>
            <a:r>
              <a:rPr lang="mr-IN" altLang="zh-CN" sz="1200" dirty="0" err="1"/>
              <a:t>regclass</a:t>
            </a:r>
            <a:r>
              <a:rPr lang="mr-IN" altLang="zh-CN" sz="1200" dirty="0"/>
              <a:t>)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bug_id</a:t>
            </a:r>
            <a:r>
              <a:rPr lang="mr-IN" altLang="zh-CN" sz="1200" dirty="0" smtClean="0"/>
              <a:t>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 </a:t>
            </a:r>
            <a:r>
              <a:rPr lang="mr-IN" altLang="zh-CN" sz="1200" dirty="0" smtClean="0"/>
              <a:t>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integer</a:t>
            </a:r>
            <a:r>
              <a:rPr lang="mr-IN" altLang="zh-CN" sz="1200" dirty="0"/>
              <a:t>   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summary</a:t>
            </a:r>
            <a:r>
              <a:rPr lang="mr-IN" altLang="zh-CN" sz="1200" dirty="0" smtClean="0"/>
              <a:t>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severity</a:t>
            </a:r>
            <a:r>
              <a:rPr lang="mr-IN" altLang="zh-CN" sz="1200" dirty="0" smtClean="0"/>
              <a:t>        </a:t>
            </a:r>
            <a:r>
              <a:rPr lang="zh-CN" altLang="en-US" sz="1200" dirty="0" smtClean="0"/>
              <a:t>	  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priority</a:t>
            </a:r>
            <a:r>
              <a:rPr lang="mr-IN" altLang="zh-CN" sz="1200" dirty="0" smtClean="0"/>
              <a:t>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status</a:t>
            </a:r>
            <a:r>
              <a:rPr lang="mr-IN" altLang="zh-CN" sz="1200" dirty="0" smtClean="0"/>
              <a:t>  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assignee</a:t>
            </a:r>
            <a:r>
              <a:rPr lang="mr-IN" altLang="zh-CN" sz="1200" dirty="0" smtClean="0"/>
              <a:t>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qa</a:t>
            </a:r>
            <a:r>
              <a:rPr lang="mr-IN" altLang="zh-CN" sz="1200" dirty="0" smtClean="0"/>
              <a:t>      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product</a:t>
            </a:r>
            <a:r>
              <a:rPr lang="mr-IN" altLang="zh-CN" sz="1200" dirty="0" smtClean="0"/>
              <a:t>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category</a:t>
            </a:r>
            <a:r>
              <a:rPr lang="mr-IN" altLang="zh-CN" sz="1200" dirty="0" smtClean="0"/>
              <a:t>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 smtClean="0"/>
              <a:t>varying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en-US" altLang="zh-CN" sz="1200" dirty="0" smtClean="0"/>
              <a:t>C</a:t>
            </a:r>
            <a:r>
              <a:rPr lang="mr-IN" altLang="zh-CN" sz="1200" dirty="0" err="1" smtClean="0"/>
              <a:t>omponent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fixby</a:t>
            </a:r>
            <a:r>
              <a:rPr lang="mr-IN" altLang="zh-CN" sz="1200" dirty="0" smtClean="0"/>
              <a:t>   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resolvedatelong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boolean</a:t>
            </a:r>
            <a:r>
              <a:rPr lang="mr-IN" altLang="zh-CN" sz="1200" dirty="0"/>
              <a:t>    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triagedatelong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boolean</a:t>
            </a:r>
            <a:r>
              <a:rPr lang="mr-IN" altLang="zh-CN" sz="1200" dirty="0"/>
              <a:t>          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</a:t>
            </a:r>
            <a:endParaRPr lang="zh-CN" altLang="en-US" sz="1200" dirty="0" smtClean="0"/>
          </a:p>
          <a:p>
            <a:r>
              <a:rPr lang="en-US" altLang="zh-CN" sz="1200" dirty="0" smtClean="0"/>
              <a:t>I</a:t>
            </a:r>
            <a:r>
              <a:rPr lang="mr-IN" altLang="zh-CN" sz="1200" dirty="0" err="1" smtClean="0"/>
              <a:t>ndexes</a:t>
            </a:r>
            <a:r>
              <a:rPr lang="mr-IN" altLang="zh-CN" sz="1200" dirty="0"/>
              <a:t>:    </a:t>
            </a:r>
            <a:endParaRPr lang="zh-CN" altLang="en-US" sz="1200" dirty="0" smtClean="0"/>
          </a:p>
          <a:p>
            <a:r>
              <a:rPr lang="zh-CN" altLang="en-US" sz="1200" dirty="0"/>
              <a:t>	</a:t>
            </a:r>
            <a:r>
              <a:rPr lang="mr-IN" altLang="zh-CN" sz="1200" dirty="0" smtClean="0"/>
              <a:t>"</a:t>
            </a:r>
            <a:r>
              <a:rPr lang="mr-IN" altLang="zh-CN" sz="1200" dirty="0" err="1"/>
              <a:t>tbugs_pkey</a:t>
            </a:r>
            <a:r>
              <a:rPr lang="mr-IN" altLang="zh-CN" sz="1200" dirty="0"/>
              <a:t>" PRIMARY KEY, </a:t>
            </a:r>
            <a:r>
              <a:rPr lang="mr-IN" altLang="zh-CN" sz="1200" dirty="0" err="1"/>
              <a:t>btree</a:t>
            </a:r>
            <a:r>
              <a:rPr lang="mr-IN" altLang="zh-CN" sz="1200" dirty="0"/>
              <a:t> (</a:t>
            </a:r>
            <a:r>
              <a:rPr lang="mr-IN" altLang="zh-CN" sz="1200" dirty="0" err="1"/>
              <a:t>id</a:t>
            </a:r>
            <a:r>
              <a:rPr lang="mr-IN" altLang="zh-CN" sz="1200" dirty="0"/>
              <a:t>)</a:t>
            </a:r>
            <a:endParaRPr lang="da-DK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050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VMware_white_16x9.potx</Template>
  <TotalTime>0</TotalTime>
  <Words>556</Words>
  <Application>Microsoft Macintosh PowerPoint</Application>
  <PresentationFormat>自定义</PresentationFormat>
  <Paragraphs>149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Century Gothic</vt:lpstr>
      <vt:lpstr>Mangal</vt:lpstr>
      <vt:lpstr>ＭＳ Ｐゴシック</vt:lpstr>
      <vt:lpstr>Times</vt:lpstr>
      <vt:lpstr>Wingdings</vt:lpstr>
      <vt:lpstr>Wingdings 3</vt:lpstr>
      <vt:lpstr>宋体</vt:lpstr>
      <vt:lpstr>Arial</vt:lpstr>
      <vt:lpstr>VMware Confidential</vt:lpstr>
      <vt:lpstr>1_VMware Confidential</vt:lpstr>
      <vt:lpstr>2_VMware Confidential</vt:lpstr>
      <vt:lpstr>Ion</vt:lpstr>
      <vt:lpstr>Triage Tracking System </vt:lpstr>
      <vt:lpstr>Agenda </vt:lpstr>
      <vt:lpstr>Background</vt:lpstr>
      <vt:lpstr>Background</vt:lpstr>
      <vt:lpstr>Triage tracking system Modules</vt:lpstr>
      <vt:lpstr>Triage tracking system workflow</vt:lpstr>
      <vt:lpstr>Triage tracking system triage module</vt:lpstr>
      <vt:lpstr>Triage tracking system udtm module</vt:lpstr>
      <vt:lpstr>Triage tracking system DB module</vt:lpstr>
      <vt:lpstr>Triage tracking system display module</vt:lpstr>
      <vt:lpstr>Triage tracking system usage</vt:lpstr>
      <vt:lpstr>Triage tracking system demo</vt:lpstr>
      <vt:lpstr>Suggestions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CPD – QE  Organization Strategy</dc:title>
  <dc:creator/>
  <cp:lastModifiedBy/>
  <cp:revision>9</cp:revision>
  <dcterms:created xsi:type="dcterms:W3CDTF">2013-12-13T12:14:49Z</dcterms:created>
  <dcterms:modified xsi:type="dcterms:W3CDTF">2017-03-15T14:51:18Z</dcterms:modified>
</cp:coreProperties>
</file>