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66" r:id="rId3"/>
    <p:sldId id="334" r:id="rId4"/>
    <p:sldId id="267" r:id="rId5"/>
    <p:sldId id="326" r:id="rId6"/>
    <p:sldId id="325" r:id="rId7"/>
    <p:sldId id="273" r:id="rId8"/>
    <p:sldId id="327" r:id="rId9"/>
    <p:sldId id="329" r:id="rId10"/>
    <p:sldId id="330" r:id="rId11"/>
    <p:sldId id="331" r:id="rId12"/>
    <p:sldId id="332" r:id="rId13"/>
    <p:sldId id="333" r:id="rId14"/>
    <p:sldId id="328" r:id="rId15"/>
    <p:sldId id="265" r:id="rId16"/>
    <p:sldId id="268" r:id="rId17"/>
    <p:sldId id="271" r:id="rId18"/>
    <p:sldId id="287" r:id="rId19"/>
    <p:sldId id="274" r:id="rId20"/>
    <p:sldId id="275" r:id="rId21"/>
    <p:sldId id="270"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92" r:id="rId35"/>
    <p:sldId id="294" r:id="rId36"/>
    <p:sldId id="295" r:id="rId37"/>
    <p:sldId id="297" r:id="rId38"/>
    <p:sldId id="29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47"/>
    <p:restoredTop sz="82459"/>
  </p:normalViewPr>
  <p:slideViewPr>
    <p:cSldViewPr snapToGrid="0" snapToObjects="1">
      <p:cViewPr>
        <p:scale>
          <a:sx n="66" d="100"/>
          <a:sy n="66" d="100"/>
        </p:scale>
        <p:origin x="1928" y="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A2147-65F1-CE47-BD00-5BCD19201AF7}" type="datetimeFigureOut">
              <a:rPr lang="en-US" smtClean="0"/>
              <a:t>9/3/17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8D21B-23C1-AD4E-886C-E5E592C3C7D2}" type="slidenum">
              <a:rPr lang="en-US" smtClean="0"/>
              <a:t>‹#›</a:t>
            </a:fld>
            <a:endParaRPr lang="en-US"/>
          </a:p>
        </p:txBody>
      </p:sp>
    </p:spTree>
    <p:extLst>
      <p:ext uri="{BB962C8B-B14F-4D97-AF65-F5344CB8AC3E}">
        <p14:creationId xmlns:p14="http://schemas.microsoft.com/office/powerpoint/2010/main" val="362215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8D21B-23C1-AD4E-886C-E5E592C3C7D2}" type="slidenum">
              <a:rPr lang="en-US" smtClean="0"/>
              <a:t>1</a:t>
            </a:fld>
            <a:endParaRPr lang="en-US"/>
          </a:p>
        </p:txBody>
      </p:sp>
    </p:spTree>
    <p:extLst>
      <p:ext uri="{BB962C8B-B14F-4D97-AF65-F5344CB8AC3E}">
        <p14:creationId xmlns:p14="http://schemas.microsoft.com/office/powerpoint/2010/main" val="652905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396ED1-3ABE-7447-9A5B-ADAE53043498}" type="slidenum">
              <a:rPr lang="en-US" smtClean="0"/>
              <a:t>12</a:t>
            </a:fld>
            <a:endParaRPr lang="en-US"/>
          </a:p>
        </p:txBody>
      </p:sp>
    </p:spTree>
    <p:extLst>
      <p:ext uri="{BB962C8B-B14F-4D97-AF65-F5344CB8AC3E}">
        <p14:creationId xmlns:p14="http://schemas.microsoft.com/office/powerpoint/2010/main" val="429084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396ED1-3ABE-7447-9A5B-ADAE53043498}" type="slidenum">
              <a:rPr lang="en-US" smtClean="0"/>
              <a:t>13</a:t>
            </a:fld>
            <a:endParaRPr lang="en-US"/>
          </a:p>
        </p:txBody>
      </p:sp>
    </p:spTree>
    <p:extLst>
      <p:ext uri="{BB962C8B-B14F-4D97-AF65-F5344CB8AC3E}">
        <p14:creationId xmlns:p14="http://schemas.microsoft.com/office/powerpoint/2010/main" val="1744206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8D21B-23C1-AD4E-886C-E5E592C3C7D2}" type="slidenum">
              <a:rPr lang="en-US" smtClean="0"/>
              <a:t>15</a:t>
            </a:fld>
            <a:endParaRPr lang="en-US"/>
          </a:p>
        </p:txBody>
      </p:sp>
    </p:spTree>
    <p:extLst>
      <p:ext uri="{BB962C8B-B14F-4D97-AF65-F5344CB8AC3E}">
        <p14:creationId xmlns:p14="http://schemas.microsoft.com/office/powerpoint/2010/main" val="191973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8D21B-23C1-AD4E-886C-E5E592C3C7D2}" type="slidenum">
              <a:rPr lang="en-US" smtClean="0"/>
              <a:t>16</a:t>
            </a:fld>
            <a:endParaRPr lang="en-US"/>
          </a:p>
        </p:txBody>
      </p:sp>
    </p:spTree>
    <p:extLst>
      <p:ext uri="{BB962C8B-B14F-4D97-AF65-F5344CB8AC3E}">
        <p14:creationId xmlns:p14="http://schemas.microsoft.com/office/powerpoint/2010/main" val="459505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8D21B-23C1-AD4E-886C-E5E592C3C7D2}" type="slidenum">
              <a:rPr lang="en-US" smtClean="0"/>
              <a:t>23</a:t>
            </a:fld>
            <a:endParaRPr lang="en-US"/>
          </a:p>
        </p:txBody>
      </p:sp>
    </p:spTree>
    <p:extLst>
      <p:ext uri="{BB962C8B-B14F-4D97-AF65-F5344CB8AC3E}">
        <p14:creationId xmlns:p14="http://schemas.microsoft.com/office/powerpoint/2010/main" val="821592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8D21B-23C1-AD4E-886C-E5E592C3C7D2}" type="slidenum">
              <a:rPr lang="en-US" smtClean="0"/>
              <a:t>34</a:t>
            </a:fld>
            <a:endParaRPr lang="en-US"/>
          </a:p>
        </p:txBody>
      </p:sp>
    </p:spTree>
    <p:extLst>
      <p:ext uri="{BB962C8B-B14F-4D97-AF65-F5344CB8AC3E}">
        <p14:creationId xmlns:p14="http://schemas.microsoft.com/office/powerpoint/2010/main" val="1651743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8D21B-23C1-AD4E-886C-E5E592C3C7D2}" type="slidenum">
              <a:rPr lang="en-US" smtClean="0"/>
              <a:t>37</a:t>
            </a:fld>
            <a:endParaRPr lang="en-US"/>
          </a:p>
        </p:txBody>
      </p:sp>
    </p:spTree>
    <p:extLst>
      <p:ext uri="{BB962C8B-B14F-4D97-AF65-F5344CB8AC3E}">
        <p14:creationId xmlns:p14="http://schemas.microsoft.com/office/powerpoint/2010/main" val="1412529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5C8D21B-23C1-AD4E-886C-E5E592C3C7D2}" type="slidenum">
              <a:rPr lang="en-US" smtClean="0"/>
              <a:t>2</a:t>
            </a:fld>
            <a:endParaRPr lang="en-US"/>
          </a:p>
        </p:txBody>
      </p:sp>
    </p:spTree>
    <p:extLst>
      <p:ext uri="{BB962C8B-B14F-4D97-AF65-F5344CB8AC3E}">
        <p14:creationId xmlns:p14="http://schemas.microsoft.com/office/powerpoint/2010/main" val="1808218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8D21B-23C1-AD4E-886C-E5E592C3C7D2}" type="slidenum">
              <a:rPr lang="en-US" smtClean="0"/>
              <a:t>4</a:t>
            </a:fld>
            <a:endParaRPr lang="en-US"/>
          </a:p>
        </p:txBody>
      </p:sp>
    </p:spTree>
    <p:extLst>
      <p:ext uri="{BB962C8B-B14F-4D97-AF65-F5344CB8AC3E}">
        <p14:creationId xmlns:p14="http://schemas.microsoft.com/office/powerpoint/2010/main" val="117640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8D21B-23C1-AD4E-886C-E5E592C3C7D2}" type="slidenum">
              <a:rPr lang="en-US" smtClean="0"/>
              <a:t>5</a:t>
            </a:fld>
            <a:endParaRPr lang="en-US"/>
          </a:p>
        </p:txBody>
      </p:sp>
    </p:spTree>
    <p:extLst>
      <p:ext uri="{BB962C8B-B14F-4D97-AF65-F5344CB8AC3E}">
        <p14:creationId xmlns:p14="http://schemas.microsoft.com/office/powerpoint/2010/main" val="35224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8D21B-23C1-AD4E-886C-E5E592C3C7D2}" type="slidenum">
              <a:rPr lang="en-US" smtClean="0"/>
              <a:t>6</a:t>
            </a:fld>
            <a:endParaRPr lang="en-US"/>
          </a:p>
        </p:txBody>
      </p:sp>
    </p:spTree>
    <p:extLst>
      <p:ext uri="{BB962C8B-B14F-4D97-AF65-F5344CB8AC3E}">
        <p14:creationId xmlns:p14="http://schemas.microsoft.com/office/powerpoint/2010/main" val="1055387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8D21B-23C1-AD4E-886C-E5E592C3C7D2}" type="slidenum">
              <a:rPr lang="en-US" smtClean="0"/>
              <a:t>8</a:t>
            </a:fld>
            <a:endParaRPr lang="en-US"/>
          </a:p>
        </p:txBody>
      </p:sp>
    </p:spTree>
    <p:extLst>
      <p:ext uri="{BB962C8B-B14F-4D97-AF65-F5344CB8AC3E}">
        <p14:creationId xmlns:p14="http://schemas.microsoft.com/office/powerpoint/2010/main" val="1876915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8D21B-23C1-AD4E-886C-E5E592C3C7D2}" type="slidenum">
              <a:rPr lang="en-US" smtClean="0"/>
              <a:t>9</a:t>
            </a:fld>
            <a:endParaRPr lang="en-US"/>
          </a:p>
        </p:txBody>
      </p:sp>
    </p:spTree>
    <p:extLst>
      <p:ext uri="{BB962C8B-B14F-4D97-AF65-F5344CB8AC3E}">
        <p14:creationId xmlns:p14="http://schemas.microsoft.com/office/powerpoint/2010/main" val="1877685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396ED1-3ABE-7447-9A5B-ADAE53043498}" type="slidenum">
              <a:rPr lang="en-US" smtClean="0"/>
              <a:t>10</a:t>
            </a:fld>
            <a:endParaRPr lang="en-US"/>
          </a:p>
        </p:txBody>
      </p:sp>
    </p:spTree>
    <p:extLst>
      <p:ext uri="{BB962C8B-B14F-4D97-AF65-F5344CB8AC3E}">
        <p14:creationId xmlns:p14="http://schemas.microsoft.com/office/powerpoint/2010/main" val="1322017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396ED1-3ABE-7447-9A5B-ADAE53043498}" type="slidenum">
              <a:rPr lang="en-US" smtClean="0"/>
              <a:t>11</a:t>
            </a:fld>
            <a:endParaRPr lang="en-US"/>
          </a:p>
        </p:txBody>
      </p:sp>
    </p:spTree>
    <p:extLst>
      <p:ext uri="{BB962C8B-B14F-4D97-AF65-F5344CB8AC3E}">
        <p14:creationId xmlns:p14="http://schemas.microsoft.com/office/powerpoint/2010/main" val="417706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137475-2207-3545-B21B-D749302737AF}"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A0C5C-49B9-2748-8E9C-5A774D8B3977}" type="slidenum">
              <a:rPr lang="en-US" smtClean="0"/>
              <a:t>‹#›</a:t>
            </a:fld>
            <a:endParaRPr lang="en-US"/>
          </a:p>
        </p:txBody>
      </p:sp>
    </p:spTree>
    <p:extLst>
      <p:ext uri="{BB962C8B-B14F-4D97-AF65-F5344CB8AC3E}">
        <p14:creationId xmlns:p14="http://schemas.microsoft.com/office/powerpoint/2010/main" val="1887489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137475-2207-3545-B21B-D749302737AF}"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A0C5C-49B9-2748-8E9C-5A774D8B3977}" type="slidenum">
              <a:rPr lang="en-US" smtClean="0"/>
              <a:t>‹#›</a:t>
            </a:fld>
            <a:endParaRPr lang="en-US"/>
          </a:p>
        </p:txBody>
      </p:sp>
    </p:spTree>
    <p:extLst>
      <p:ext uri="{BB962C8B-B14F-4D97-AF65-F5344CB8AC3E}">
        <p14:creationId xmlns:p14="http://schemas.microsoft.com/office/powerpoint/2010/main" val="18644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137475-2207-3545-B21B-D749302737AF}"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A0C5C-49B9-2748-8E9C-5A774D8B3977}" type="slidenum">
              <a:rPr lang="en-US" smtClean="0"/>
              <a:t>‹#›</a:t>
            </a:fld>
            <a:endParaRPr lang="en-US"/>
          </a:p>
        </p:txBody>
      </p:sp>
    </p:spTree>
    <p:extLst>
      <p:ext uri="{BB962C8B-B14F-4D97-AF65-F5344CB8AC3E}">
        <p14:creationId xmlns:p14="http://schemas.microsoft.com/office/powerpoint/2010/main" val="41134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137475-2207-3545-B21B-D749302737AF}"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A0C5C-49B9-2748-8E9C-5A774D8B3977}" type="slidenum">
              <a:rPr lang="en-US" smtClean="0"/>
              <a:t>‹#›</a:t>
            </a:fld>
            <a:endParaRPr lang="en-US"/>
          </a:p>
        </p:txBody>
      </p:sp>
    </p:spTree>
    <p:extLst>
      <p:ext uri="{BB962C8B-B14F-4D97-AF65-F5344CB8AC3E}">
        <p14:creationId xmlns:p14="http://schemas.microsoft.com/office/powerpoint/2010/main" val="117053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137475-2207-3545-B21B-D749302737AF}" type="datetimeFigureOut">
              <a:rPr lang="en-US" smtClean="0"/>
              <a:t>9/3/17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A0C5C-49B9-2748-8E9C-5A774D8B3977}" type="slidenum">
              <a:rPr lang="en-US" smtClean="0"/>
              <a:t>‹#›</a:t>
            </a:fld>
            <a:endParaRPr lang="en-US"/>
          </a:p>
        </p:txBody>
      </p:sp>
    </p:spTree>
    <p:extLst>
      <p:ext uri="{BB962C8B-B14F-4D97-AF65-F5344CB8AC3E}">
        <p14:creationId xmlns:p14="http://schemas.microsoft.com/office/powerpoint/2010/main" val="25157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137475-2207-3545-B21B-D749302737AF}" type="datetimeFigureOut">
              <a:rPr lang="en-US" smtClean="0"/>
              <a:t>9/3/17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A0C5C-49B9-2748-8E9C-5A774D8B3977}" type="slidenum">
              <a:rPr lang="en-US" smtClean="0"/>
              <a:t>‹#›</a:t>
            </a:fld>
            <a:endParaRPr lang="en-US"/>
          </a:p>
        </p:txBody>
      </p:sp>
    </p:spTree>
    <p:extLst>
      <p:ext uri="{BB962C8B-B14F-4D97-AF65-F5344CB8AC3E}">
        <p14:creationId xmlns:p14="http://schemas.microsoft.com/office/powerpoint/2010/main" val="191357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137475-2207-3545-B21B-D749302737AF}" type="datetimeFigureOut">
              <a:rPr lang="en-US" smtClean="0"/>
              <a:t>9/3/17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BA0C5C-49B9-2748-8E9C-5A774D8B3977}" type="slidenum">
              <a:rPr lang="en-US" smtClean="0"/>
              <a:t>‹#›</a:t>
            </a:fld>
            <a:endParaRPr lang="en-US"/>
          </a:p>
        </p:txBody>
      </p:sp>
    </p:spTree>
    <p:extLst>
      <p:ext uri="{BB962C8B-B14F-4D97-AF65-F5344CB8AC3E}">
        <p14:creationId xmlns:p14="http://schemas.microsoft.com/office/powerpoint/2010/main" val="766264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137475-2207-3545-B21B-D749302737AF}" type="datetimeFigureOut">
              <a:rPr lang="en-US" smtClean="0"/>
              <a:t>9/3/17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BA0C5C-49B9-2748-8E9C-5A774D8B3977}" type="slidenum">
              <a:rPr lang="en-US" smtClean="0"/>
              <a:t>‹#›</a:t>
            </a:fld>
            <a:endParaRPr lang="en-US"/>
          </a:p>
        </p:txBody>
      </p:sp>
    </p:spTree>
    <p:extLst>
      <p:ext uri="{BB962C8B-B14F-4D97-AF65-F5344CB8AC3E}">
        <p14:creationId xmlns:p14="http://schemas.microsoft.com/office/powerpoint/2010/main" val="14124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37475-2207-3545-B21B-D749302737AF}" type="datetimeFigureOut">
              <a:rPr lang="en-US" smtClean="0"/>
              <a:t>9/3/17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BA0C5C-49B9-2748-8E9C-5A774D8B3977}" type="slidenum">
              <a:rPr lang="en-US" smtClean="0"/>
              <a:t>‹#›</a:t>
            </a:fld>
            <a:endParaRPr lang="en-US"/>
          </a:p>
        </p:txBody>
      </p:sp>
    </p:spTree>
    <p:extLst>
      <p:ext uri="{BB962C8B-B14F-4D97-AF65-F5344CB8AC3E}">
        <p14:creationId xmlns:p14="http://schemas.microsoft.com/office/powerpoint/2010/main" val="972596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37475-2207-3545-B21B-D749302737AF}" type="datetimeFigureOut">
              <a:rPr lang="en-US" smtClean="0"/>
              <a:t>9/3/17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A0C5C-49B9-2748-8E9C-5A774D8B3977}" type="slidenum">
              <a:rPr lang="en-US" smtClean="0"/>
              <a:t>‹#›</a:t>
            </a:fld>
            <a:endParaRPr lang="en-US"/>
          </a:p>
        </p:txBody>
      </p:sp>
    </p:spTree>
    <p:extLst>
      <p:ext uri="{BB962C8B-B14F-4D97-AF65-F5344CB8AC3E}">
        <p14:creationId xmlns:p14="http://schemas.microsoft.com/office/powerpoint/2010/main" val="193310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37475-2207-3545-B21B-D749302737AF}" type="datetimeFigureOut">
              <a:rPr lang="en-US" smtClean="0"/>
              <a:t>9/3/17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A0C5C-49B9-2748-8E9C-5A774D8B3977}" type="slidenum">
              <a:rPr lang="en-US" smtClean="0"/>
              <a:t>‹#›</a:t>
            </a:fld>
            <a:endParaRPr lang="en-US"/>
          </a:p>
        </p:txBody>
      </p:sp>
    </p:spTree>
    <p:extLst>
      <p:ext uri="{BB962C8B-B14F-4D97-AF65-F5344CB8AC3E}">
        <p14:creationId xmlns:p14="http://schemas.microsoft.com/office/powerpoint/2010/main" val="3806473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137475-2207-3545-B21B-D749302737AF}" type="datetimeFigureOut">
              <a:rPr lang="en-US" smtClean="0"/>
              <a:t>9/3/17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A0C5C-49B9-2748-8E9C-5A774D8B3977}" type="slidenum">
              <a:rPr lang="en-US" smtClean="0"/>
              <a:t>‹#›</a:t>
            </a:fld>
            <a:endParaRPr lang="en-US"/>
          </a:p>
        </p:txBody>
      </p:sp>
    </p:spTree>
    <p:extLst>
      <p:ext uri="{BB962C8B-B14F-4D97-AF65-F5344CB8AC3E}">
        <p14:creationId xmlns:p14="http://schemas.microsoft.com/office/powerpoint/2010/main" val="967994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2.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4" Type="http://schemas.openxmlformats.org/officeDocument/2006/relationships/image" Target="../media/image1.tif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Necessary Software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5559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47651" y="3208509"/>
            <a:ext cx="748146" cy="864727"/>
          </a:xfrm>
          <a:prstGeom prst="rect">
            <a:avLst/>
          </a:prstGeom>
          <a:solidFill>
            <a:srgbClr val="00FFFF">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98891" y="3208503"/>
            <a:ext cx="748146" cy="864727"/>
          </a:xfrm>
          <a:prstGeom prst="rect">
            <a:avLst/>
          </a:prstGeom>
          <a:solidFill>
            <a:srgbClr val="FF0066">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20549" y="3208503"/>
            <a:ext cx="748146" cy="864727"/>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25873" y="3208503"/>
            <a:ext cx="748146" cy="864727"/>
          </a:xfrm>
          <a:prstGeom prst="rect">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0934" y="3208503"/>
            <a:ext cx="748146" cy="864727"/>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612332" y="3208505"/>
            <a:ext cx="748146" cy="864725"/>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24041" y="3208503"/>
            <a:ext cx="748146" cy="864727"/>
          </a:xfrm>
          <a:prstGeom prst="rect">
            <a:avLst/>
          </a:prstGeom>
          <a:solidFill>
            <a:srgbClr val="FF66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475439" y="3208503"/>
            <a:ext cx="748146" cy="864727"/>
          </a:xfrm>
          <a:prstGeom prst="rect">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400595" y="3220510"/>
            <a:ext cx="748146" cy="864727"/>
          </a:xfrm>
          <a:prstGeom prst="rect">
            <a:avLst/>
          </a:prstGeom>
          <a:solidFill>
            <a:schemeClr val="accent5">
              <a:lumMod val="60000"/>
              <a:lumOff val="40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325949" y="3220510"/>
            <a:ext cx="748146" cy="864727"/>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899049" y="4141276"/>
            <a:ext cx="748146" cy="864727"/>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829033" y="4141275"/>
            <a:ext cx="748146" cy="864727"/>
          </a:xfrm>
          <a:prstGeom prst="rect">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273607" y="3243895"/>
            <a:ext cx="748146" cy="864727"/>
          </a:xfrm>
          <a:prstGeom prst="rect">
            <a:avLst/>
          </a:prstGeom>
          <a:solidFill>
            <a:schemeClr val="accent4">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39557" y="4138606"/>
            <a:ext cx="748146" cy="864727"/>
          </a:xfrm>
          <a:prstGeom prst="rect">
            <a:avLst/>
          </a:prstGeom>
          <a:solidFill>
            <a:schemeClr val="accent3">
              <a:lumMod val="60000"/>
              <a:lumOff val="40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Tokenizing a Chinese Sentence: Characters</a:t>
            </a:r>
            <a:endParaRPr lang="en-US" dirty="0"/>
          </a:p>
        </p:txBody>
      </p:sp>
      <p:sp>
        <p:nvSpPr>
          <p:cNvPr id="5" name="Content Placeholder 4"/>
          <p:cNvSpPr>
            <a:spLocks noGrp="1"/>
          </p:cNvSpPr>
          <p:nvPr>
            <p:ph idx="1"/>
          </p:nvPr>
        </p:nvSpPr>
        <p:spPr>
          <a:xfrm>
            <a:off x="838200" y="1825624"/>
            <a:ext cx="10515600" cy="1283335"/>
          </a:xfrm>
        </p:spPr>
        <p:txBody>
          <a:bodyPr>
            <a:normAutofit fontScale="85000" lnSpcReduction="10000"/>
          </a:bodyPr>
          <a:lstStyle/>
          <a:p>
            <a:pPr marL="0" indent="0">
              <a:buNone/>
            </a:pPr>
            <a:r>
              <a:rPr lang="zh-CN" altLang="en-US" sz="6000" dirty="0"/>
              <a:t>我的名字叫</a:t>
            </a:r>
            <a:r>
              <a:rPr lang="zh-CN" altLang="en-US" sz="6000" dirty="0" smtClean="0"/>
              <a:t>李友仁。你叫什么名字？</a:t>
            </a:r>
            <a:endParaRPr lang="en-US" sz="6000" dirty="0"/>
          </a:p>
        </p:txBody>
      </p:sp>
      <p:sp>
        <p:nvSpPr>
          <p:cNvPr id="4" name="Content Placeholder 4"/>
          <p:cNvSpPr txBox="1">
            <a:spLocks/>
          </p:cNvSpPr>
          <p:nvPr/>
        </p:nvSpPr>
        <p:spPr>
          <a:xfrm>
            <a:off x="838200" y="3208509"/>
            <a:ext cx="10515600" cy="2264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6000" dirty="0" smtClean="0"/>
              <a:t>我 的 名 字 叫 李 友 仁 你 叫 什</a:t>
            </a:r>
          </a:p>
          <a:p>
            <a:pPr marL="0" indent="0">
              <a:buNone/>
            </a:pPr>
            <a:r>
              <a:rPr lang="zh-CN" altLang="en-US" sz="6000" dirty="0" smtClean="0"/>
              <a:t>么 名 字</a:t>
            </a:r>
            <a:endParaRPr lang="en-US" sz="6000" dirty="0"/>
          </a:p>
        </p:txBody>
      </p:sp>
    </p:spTree>
    <p:extLst>
      <p:ext uri="{BB962C8B-B14F-4D97-AF65-F5344CB8AC3E}">
        <p14:creationId xmlns:p14="http://schemas.microsoft.com/office/powerpoint/2010/main" val="98316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5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5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5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5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5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25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5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25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25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25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25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25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2" grpId="0" animBg="1"/>
      <p:bldP spid="13" grpId="0" animBg="1"/>
      <p:bldP spid="18" grpId="0" animBg="1"/>
      <p:bldP spid="21" grpId="0" animBg="1"/>
      <p:bldP spid="22" grpId="0" animBg="1"/>
      <p:bldP spid="23" grpId="0" animBg="1"/>
      <p:bldP spid="24" grpId="0" animBg="1"/>
      <p:bldP spid="25"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93620" y="2407755"/>
            <a:ext cx="1505991" cy="811878"/>
          </a:xfrm>
          <a:prstGeom prst="rect">
            <a:avLst/>
          </a:prstGeom>
          <a:solidFill>
            <a:srgbClr val="00FFFF">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89601" y="2407753"/>
            <a:ext cx="1496292" cy="811879"/>
          </a:xfrm>
          <a:prstGeom prst="rect">
            <a:avLst/>
          </a:prstGeom>
          <a:solidFill>
            <a:srgbClr val="FF0066">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73159" y="2394306"/>
            <a:ext cx="748146" cy="811879"/>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867006" y="2394305"/>
            <a:ext cx="2398216" cy="811879"/>
          </a:xfrm>
          <a:prstGeom prst="rect">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89601" y="3363717"/>
            <a:ext cx="1496292" cy="811879"/>
          </a:xfrm>
          <a:prstGeom prst="rect">
            <a:avLst/>
          </a:prstGeom>
          <a:solidFill>
            <a:srgbClr val="FF0066">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866619" y="2407753"/>
            <a:ext cx="748146" cy="811879"/>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687292" y="2407753"/>
            <a:ext cx="748146" cy="864727"/>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98469" y="3363717"/>
            <a:ext cx="1501142" cy="864725"/>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Tokenizing a Chinese Sentence: Words</a:t>
            </a:r>
            <a:endParaRPr lang="en-US" dirty="0"/>
          </a:p>
        </p:txBody>
      </p:sp>
      <p:sp>
        <p:nvSpPr>
          <p:cNvPr id="6" name="Content Placeholder 4"/>
          <p:cNvSpPr txBox="1">
            <a:spLocks/>
          </p:cNvSpPr>
          <p:nvPr/>
        </p:nvSpPr>
        <p:spPr>
          <a:xfrm>
            <a:off x="838200" y="2394305"/>
            <a:ext cx="10515600" cy="3078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6000" dirty="0" smtClean="0">
                <a:latin typeface="DengXian" charset="0"/>
                <a:ea typeface="DengXian" charset="0"/>
                <a:cs typeface="DengXian" charset="0"/>
              </a:rPr>
              <a:t>我的  名字  叫  李友仁</a:t>
            </a:r>
            <a:r>
              <a:rPr lang="en-US" altLang="zh-CN" sz="6000" dirty="0" smtClean="0">
                <a:latin typeface="DengXian" charset="0"/>
                <a:ea typeface="DengXian" charset="0"/>
                <a:cs typeface="DengXian" charset="0"/>
              </a:rPr>
              <a:t>  </a:t>
            </a:r>
            <a:r>
              <a:rPr lang="zh-CN" altLang="en-US" sz="6000" dirty="0" smtClean="0">
                <a:latin typeface="DengXian" charset="0"/>
                <a:ea typeface="DengXian" charset="0"/>
                <a:cs typeface="DengXian" charset="0"/>
              </a:rPr>
              <a:t>你  叫 </a:t>
            </a:r>
          </a:p>
          <a:p>
            <a:pPr marL="0" indent="0">
              <a:buFont typeface="Arial" panose="020B0604020202020204" pitchFamily="34" charset="0"/>
              <a:buNone/>
            </a:pPr>
            <a:r>
              <a:rPr lang="zh-CN" altLang="en-US" sz="6000" dirty="0" smtClean="0">
                <a:latin typeface="DengXian" charset="0"/>
                <a:ea typeface="DengXian" charset="0"/>
                <a:cs typeface="DengXian" charset="0"/>
              </a:rPr>
              <a:t>什么  名字</a:t>
            </a:r>
            <a:endParaRPr lang="en-US" sz="6000" dirty="0">
              <a:latin typeface="DengXian" charset="0"/>
              <a:ea typeface="DengXian" charset="0"/>
              <a:cs typeface="DengXian" charset="0"/>
            </a:endParaRPr>
          </a:p>
        </p:txBody>
      </p:sp>
    </p:spTree>
    <p:extLst>
      <p:ext uri="{BB962C8B-B14F-4D97-AF65-F5344CB8AC3E}">
        <p14:creationId xmlns:p14="http://schemas.microsoft.com/office/powerpoint/2010/main" val="127583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5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25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25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3" grpId="0" animBg="1"/>
      <p:bldP spid="14" grpId="0" animBg="1"/>
      <p:bldP spid="15"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Words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dirty="0" smtClean="0"/>
              <a:t>Inherently difficult to automate</a:t>
            </a:r>
          </a:p>
          <a:p>
            <a:pPr marL="0" indent="0" algn="ctr">
              <a:buNone/>
            </a:pPr>
            <a:endParaRPr lang="en-US" dirty="0"/>
          </a:p>
          <a:p>
            <a:pPr marL="0" indent="0" algn="ctr">
              <a:buNone/>
            </a:pPr>
            <a:r>
              <a:rPr lang="en-US" dirty="0" smtClean="0"/>
              <a:t>We’ll just use </a:t>
            </a:r>
            <a:r>
              <a:rPr lang="en-US" i="1" dirty="0" smtClean="0"/>
              <a:t>n-grams</a:t>
            </a:r>
            <a:endParaRPr lang="en-US" dirty="0"/>
          </a:p>
        </p:txBody>
      </p:sp>
    </p:spTree>
    <p:extLst>
      <p:ext uri="{BB962C8B-B14F-4D97-AF65-F5344CB8AC3E}">
        <p14:creationId xmlns:p14="http://schemas.microsoft.com/office/powerpoint/2010/main" val="272565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N-gram Tokenization: 1 and 2-gram tokens</a:t>
            </a:r>
            <a:endParaRPr lang="en-US" dirty="0"/>
          </a:p>
        </p:txBody>
      </p:sp>
      <p:sp>
        <p:nvSpPr>
          <p:cNvPr id="3" name="Content Placeholder 2"/>
          <p:cNvSpPr>
            <a:spLocks noGrp="1"/>
          </p:cNvSpPr>
          <p:nvPr>
            <p:ph idx="1"/>
          </p:nvPr>
        </p:nvSpPr>
        <p:spPr/>
        <p:txBody>
          <a:bodyPr>
            <a:normAutofit/>
          </a:bodyPr>
          <a:lstStyle/>
          <a:p>
            <a:pPr marL="0" indent="0">
              <a:buNone/>
            </a:pPr>
            <a:r>
              <a:rPr lang="zh-CN" altLang="en-US" sz="5400" dirty="0" smtClean="0"/>
              <a:t>我</a:t>
            </a:r>
            <a:r>
              <a:rPr lang="en-US" altLang="zh-CN" sz="5400" dirty="0" smtClean="0"/>
              <a:t> </a:t>
            </a:r>
            <a:r>
              <a:rPr lang="zh-CN" altLang="en-US" sz="5400" dirty="0" smtClean="0"/>
              <a:t> 的 </a:t>
            </a:r>
            <a:r>
              <a:rPr lang="en-US" altLang="zh-CN" sz="5400" dirty="0" smtClean="0"/>
              <a:t> </a:t>
            </a:r>
            <a:r>
              <a:rPr lang="zh-CN" altLang="en-US" sz="5400" dirty="0" smtClean="0"/>
              <a:t>名 </a:t>
            </a:r>
            <a:r>
              <a:rPr lang="en-US" altLang="zh-CN" sz="5400" dirty="0" smtClean="0"/>
              <a:t> </a:t>
            </a:r>
            <a:r>
              <a:rPr lang="zh-CN" altLang="en-US" sz="5400" dirty="0" smtClean="0"/>
              <a:t>字 </a:t>
            </a:r>
            <a:r>
              <a:rPr lang="en-US" altLang="zh-CN" sz="5400" dirty="0" smtClean="0"/>
              <a:t> </a:t>
            </a:r>
            <a:r>
              <a:rPr lang="zh-CN" altLang="en-US" sz="5400" dirty="0" smtClean="0"/>
              <a:t>叫 </a:t>
            </a:r>
            <a:r>
              <a:rPr lang="en-US" altLang="zh-CN" sz="5400" dirty="0" smtClean="0"/>
              <a:t> </a:t>
            </a:r>
            <a:r>
              <a:rPr lang="zh-CN" altLang="en-US" sz="5400" dirty="0" smtClean="0"/>
              <a:t>李 </a:t>
            </a:r>
            <a:r>
              <a:rPr lang="en-US" altLang="zh-CN" sz="5400" dirty="0" smtClean="0"/>
              <a:t> </a:t>
            </a:r>
            <a:r>
              <a:rPr lang="zh-CN" altLang="en-US" sz="5400" dirty="0" smtClean="0"/>
              <a:t>友 </a:t>
            </a:r>
            <a:r>
              <a:rPr lang="en-US" altLang="zh-CN" sz="5400" dirty="0" smtClean="0"/>
              <a:t> </a:t>
            </a:r>
            <a:r>
              <a:rPr lang="zh-CN" altLang="en-US" sz="5400" dirty="0" smtClean="0"/>
              <a:t>仁 </a:t>
            </a:r>
            <a:r>
              <a:rPr lang="en-US" altLang="zh-CN" sz="5400" dirty="0" smtClean="0"/>
              <a:t> </a:t>
            </a:r>
          </a:p>
          <a:p>
            <a:pPr marL="0" indent="0">
              <a:buNone/>
            </a:pPr>
            <a:endParaRPr lang="en-US" altLang="zh-CN" sz="5400" dirty="0" smtClean="0"/>
          </a:p>
          <a:p>
            <a:pPr marL="0" indent="0">
              <a:buNone/>
            </a:pPr>
            <a:r>
              <a:rPr lang="zh-CN" altLang="en-US" sz="5400" dirty="0" smtClean="0"/>
              <a:t>我的</a:t>
            </a:r>
            <a:r>
              <a:rPr lang="en-US" altLang="zh-CN" sz="5400" dirty="0"/>
              <a:t> </a:t>
            </a:r>
            <a:r>
              <a:rPr lang="en-US" altLang="zh-CN" sz="5400" dirty="0" smtClean="0"/>
              <a:t> </a:t>
            </a:r>
            <a:r>
              <a:rPr lang="zh-CN" altLang="en-US" sz="5400" dirty="0" smtClean="0"/>
              <a:t>的名</a:t>
            </a:r>
            <a:r>
              <a:rPr lang="en-US" altLang="zh-CN" sz="5400" dirty="0" smtClean="0"/>
              <a:t>  </a:t>
            </a:r>
            <a:r>
              <a:rPr lang="zh-CN" altLang="en-US" sz="5400" dirty="0" smtClean="0"/>
              <a:t>名字</a:t>
            </a:r>
            <a:r>
              <a:rPr lang="en-US" altLang="zh-CN" sz="5400" dirty="0" smtClean="0"/>
              <a:t>  </a:t>
            </a:r>
            <a:r>
              <a:rPr lang="zh-CN" altLang="en-US" sz="5400" dirty="0" smtClean="0"/>
              <a:t>字叫</a:t>
            </a:r>
            <a:r>
              <a:rPr lang="en-US" altLang="zh-CN" sz="5400" dirty="0" smtClean="0"/>
              <a:t>  </a:t>
            </a:r>
            <a:r>
              <a:rPr lang="zh-CN" altLang="en-US" sz="5400" dirty="0" smtClean="0"/>
              <a:t>叫李</a:t>
            </a:r>
            <a:endParaRPr lang="en-US" altLang="zh-CN" sz="5400" dirty="0"/>
          </a:p>
          <a:p>
            <a:pPr marL="0" indent="0">
              <a:buNone/>
            </a:pPr>
            <a:r>
              <a:rPr lang="zh-CN" altLang="en-US" sz="5400" dirty="0" smtClean="0"/>
              <a:t>李友</a:t>
            </a:r>
            <a:r>
              <a:rPr lang="en-US" altLang="zh-CN" sz="5400" dirty="0" smtClean="0"/>
              <a:t>  </a:t>
            </a:r>
            <a:r>
              <a:rPr lang="zh-CN" altLang="en-US" sz="5400" dirty="0" smtClean="0"/>
              <a:t>友仁</a:t>
            </a:r>
            <a:r>
              <a:rPr lang="en-US" altLang="zh-CN" sz="5400" dirty="0"/>
              <a:t>	</a:t>
            </a:r>
          </a:p>
          <a:p>
            <a:pPr marL="0" indent="0">
              <a:buNone/>
            </a:pPr>
            <a:endParaRPr lang="en-US" altLang="zh-CN" sz="5400" dirty="0" smtClean="0"/>
          </a:p>
          <a:p>
            <a:pPr marL="0" indent="0" algn="r">
              <a:buNone/>
            </a:pPr>
            <a:endParaRPr lang="en-US" altLang="zh-CN" sz="5400" dirty="0" smtClean="0"/>
          </a:p>
          <a:p>
            <a:pPr marL="0" indent="0">
              <a:buNone/>
            </a:pPr>
            <a:endParaRPr lang="en-US" sz="5400" dirty="0" smtClean="0"/>
          </a:p>
        </p:txBody>
      </p:sp>
    </p:spTree>
    <p:extLst>
      <p:ext uri="{BB962C8B-B14F-4D97-AF65-F5344CB8AC3E}">
        <p14:creationId xmlns:p14="http://schemas.microsoft.com/office/powerpoint/2010/main" val="365407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600785"/>
            <a:ext cx="10515600" cy="2852737"/>
          </a:xfrm>
        </p:spPr>
        <p:txBody>
          <a:bodyPr/>
          <a:lstStyle/>
          <a:p>
            <a:pPr algn="ctr"/>
            <a:r>
              <a:rPr lang="en-US" dirty="0" smtClean="0"/>
              <a:t>Adjusting for Length</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6694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873160"/>
            <a:ext cx="10515600" cy="2852737"/>
          </a:xfrm>
        </p:spPr>
        <p:txBody>
          <a:bodyPr/>
          <a:lstStyle/>
          <a:p>
            <a:pPr algn="ctr"/>
            <a:r>
              <a:rPr lang="en-US" dirty="0" smtClean="0"/>
              <a:t>Text Preparation and Cleaning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1770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40311"/>
            <a:ext cx="10515600" cy="1325563"/>
          </a:xfrm>
        </p:spPr>
        <p:txBody>
          <a:bodyPr/>
          <a:lstStyle/>
          <a:p>
            <a:pPr algn="ctr"/>
            <a:r>
              <a:rPr lang="en-US" dirty="0" smtClean="0"/>
              <a:t>Why Clean a Text?</a:t>
            </a:r>
            <a:endParaRPr lang="en-US" dirty="0"/>
          </a:p>
        </p:txBody>
      </p:sp>
    </p:spTree>
    <p:extLst>
      <p:ext uri="{BB962C8B-B14F-4D97-AF65-F5344CB8AC3E}">
        <p14:creationId xmlns:p14="http://schemas.microsoft.com/office/powerpoint/2010/main" val="2046436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40311"/>
            <a:ext cx="10515600" cy="1325563"/>
          </a:xfrm>
        </p:spPr>
        <p:txBody>
          <a:bodyPr>
            <a:normAutofit/>
          </a:bodyPr>
          <a:lstStyle/>
          <a:p>
            <a:pPr algn="ctr"/>
            <a:r>
              <a:rPr lang="en-US" dirty="0" smtClean="0"/>
              <a:t>Ensure all </a:t>
            </a:r>
            <a:r>
              <a:rPr lang="en-US" dirty="0"/>
              <a:t>t</a:t>
            </a:r>
            <a:r>
              <a:rPr lang="en-US" dirty="0" smtClean="0"/>
              <a:t>exts are EITHER</a:t>
            </a:r>
            <a:br>
              <a:rPr lang="en-US" dirty="0" smtClean="0"/>
            </a:br>
            <a:r>
              <a:rPr lang="en-US" dirty="0" smtClean="0"/>
              <a:t>traditional or </a:t>
            </a:r>
            <a:r>
              <a:rPr lang="en-US" dirty="0"/>
              <a:t>s</a:t>
            </a:r>
            <a:r>
              <a:rPr lang="en-US" dirty="0" smtClean="0"/>
              <a:t>implified </a:t>
            </a:r>
            <a:r>
              <a:rPr lang="en-US" dirty="0"/>
              <a:t>c</a:t>
            </a:r>
            <a:r>
              <a:rPr lang="en-US" dirty="0" smtClean="0"/>
              <a:t>haracters</a:t>
            </a:r>
            <a:endParaRPr lang="en-US" dirty="0"/>
          </a:p>
        </p:txBody>
      </p:sp>
    </p:spTree>
    <p:extLst>
      <p:ext uri="{BB962C8B-B14F-4D97-AF65-F5344CB8AC3E}">
        <p14:creationId xmlns:p14="http://schemas.microsoft.com/office/powerpoint/2010/main" val="19477432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912" y="1225297"/>
            <a:ext cx="10515600" cy="3866960"/>
          </a:xfrm>
        </p:spPr>
        <p:txBody>
          <a:bodyPr>
            <a:normAutofit/>
          </a:bodyPr>
          <a:lstStyle/>
          <a:p>
            <a:pPr algn="ctr"/>
            <a:r>
              <a:rPr lang="zh-TW" altLang="en-US" dirty="0" smtClean="0"/>
              <a:t>開</a:t>
            </a:r>
            <a:r>
              <a:rPr lang="en-US" altLang="zh-TW" dirty="0" smtClean="0"/>
              <a:t/>
            </a:r>
            <a:br>
              <a:rPr lang="en-US" altLang="zh-TW" dirty="0" smtClean="0"/>
            </a:br>
            <a:r>
              <a:rPr lang="en-US" altLang="zh-TW" dirty="0" smtClean="0"/>
              <a:t/>
            </a:r>
            <a:br>
              <a:rPr lang="en-US" altLang="zh-TW" dirty="0" smtClean="0"/>
            </a:br>
            <a:r>
              <a:rPr lang="en-US" altLang="zh-TW" dirty="0" smtClean="0"/>
              <a:t>DOES NOT EQUAL</a:t>
            </a:r>
            <a:br>
              <a:rPr lang="en-US" altLang="zh-TW" dirty="0" smtClean="0"/>
            </a:br>
            <a:r>
              <a:rPr lang="en-US" altLang="zh-TW" dirty="0"/>
              <a:t/>
            </a:r>
            <a:br>
              <a:rPr lang="en-US" altLang="zh-TW" dirty="0"/>
            </a:br>
            <a:r>
              <a:rPr lang="zh-CN" altLang="en-US" dirty="0" smtClean="0"/>
              <a:t>开</a:t>
            </a:r>
            <a:endParaRPr lang="en-US" dirty="0"/>
          </a:p>
        </p:txBody>
      </p:sp>
    </p:spTree>
    <p:extLst>
      <p:ext uri="{BB962C8B-B14F-4D97-AF65-F5344CB8AC3E}">
        <p14:creationId xmlns:p14="http://schemas.microsoft.com/office/powerpoint/2010/main" val="573386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5393"/>
            <a:ext cx="10515600" cy="5695405"/>
          </a:xfrm>
        </p:spPr>
        <p:txBody>
          <a:bodyPr>
            <a:noAutofit/>
          </a:bodyPr>
          <a:lstStyle/>
          <a:p>
            <a:pPr marL="0" indent="0">
              <a:lnSpc>
                <a:spcPct val="100000"/>
              </a:lnSpc>
              <a:spcBef>
                <a:spcPts val="0"/>
              </a:spcBef>
              <a:buNone/>
            </a:pPr>
            <a:r>
              <a:rPr lang="en-US" altLang="ja-JP" sz="3600" dirty="0" smtClean="0">
                <a:latin typeface="PMingLiU" charset="-120"/>
                <a:ea typeface="PMingLiU" charset="-120"/>
                <a:cs typeface="PMingLiU" charset="-120"/>
              </a:rPr>
              <a:t>	</a:t>
            </a:r>
            <a:r>
              <a:rPr lang="ja-JP" altLang="en-US" sz="3600" dirty="0" smtClean="0">
                <a:latin typeface="PMingLiU" charset="-120"/>
                <a:ea typeface="PMingLiU" charset="-120"/>
                <a:cs typeface="PMingLiU" charset="-120"/>
              </a:rPr>
              <a:t>本紀</a:t>
            </a:r>
            <a:r>
              <a:rPr lang="ja-JP" altLang="en-US" sz="3600" dirty="0">
                <a:latin typeface="PMingLiU" charset="-120"/>
                <a:ea typeface="PMingLiU" charset="-120"/>
                <a:cs typeface="PMingLiU" charset="-120"/>
              </a:rPr>
              <a:t>第一　太祖一</a:t>
            </a:r>
          </a:p>
          <a:p>
            <a:pPr marL="0" marR="0" lvl="0" indent="0" defTabSz="914400" eaLnBrk="1" fontAlgn="auto" latinLnBrk="0" hangingPunct="1">
              <a:lnSpc>
                <a:spcPct val="100000"/>
              </a:lnSpc>
              <a:spcBef>
                <a:spcPts val="0"/>
              </a:spcBef>
              <a:spcAft>
                <a:spcPts val="0"/>
              </a:spcAft>
              <a:buClrTx/>
              <a:buSzTx/>
              <a:buFontTx/>
              <a:buNone/>
              <a:tabLst/>
              <a:defRPr/>
            </a:pPr>
            <a:endParaRPr lang="en-US" sz="3600" dirty="0" smtClean="0">
              <a:latin typeface="PMingLiU" charset="-120"/>
              <a:ea typeface="PMingLiU" charset="-120"/>
              <a:cs typeface="PMingLiU" charset="-120"/>
            </a:endParaRPr>
          </a:p>
          <a:p>
            <a:pPr marL="0" lvl="0" indent="0">
              <a:lnSpc>
                <a:spcPct val="100000"/>
              </a:lnSpc>
              <a:spcBef>
                <a:spcPts val="0"/>
              </a:spcBef>
              <a:buNone/>
            </a:pPr>
            <a:r>
              <a:rPr lang="en-US" altLang="zh-TW" sz="3600" dirty="0" smtClean="0">
                <a:latin typeface="PMingLiU" charset="-120"/>
                <a:ea typeface="PMingLiU" charset="-120"/>
                <a:cs typeface="PMingLiU" charset="-120"/>
              </a:rPr>
              <a:t>	&lt;p&gt;</a:t>
            </a:r>
            <a:r>
              <a:rPr lang="zh-TW" altLang="en-US" sz="3600" dirty="0" smtClean="0">
                <a:latin typeface="PMingLiU" charset="-120"/>
                <a:ea typeface="PMingLiU" charset="-120"/>
                <a:cs typeface="PMingLiU" charset="-120"/>
              </a:rPr>
              <a:t>太</a:t>
            </a:r>
            <a:r>
              <a:rPr lang="zh-TW" altLang="en-US" sz="3600" dirty="0">
                <a:latin typeface="PMingLiU" charset="-120"/>
                <a:ea typeface="PMingLiU" charset="-120"/>
                <a:cs typeface="PMingLiU" charset="-120"/>
              </a:rPr>
              <a:t>祖開天行道肇紀立極大聖至神仁文義武俊德成功高皇帝，諱元璋，字國瑞，姓硃氏</a:t>
            </a:r>
            <a:r>
              <a:rPr lang="zh-TW" altLang="en-US" sz="3600" dirty="0" smtClean="0">
                <a:latin typeface="PMingLiU" charset="-120"/>
                <a:ea typeface="PMingLiU" charset="-120"/>
                <a:cs typeface="PMingLiU" charset="-120"/>
              </a:rPr>
              <a:t>。</a:t>
            </a:r>
            <a:endParaRPr lang="en-US" altLang="zh-TW" sz="3600" dirty="0" smtClean="0">
              <a:latin typeface="PMingLiU" charset="-120"/>
              <a:ea typeface="PMingLiU" charset="-120"/>
              <a:cs typeface="PMingLiU" charset="-120"/>
            </a:endParaRPr>
          </a:p>
          <a:p>
            <a:pPr marL="0" lvl="0" indent="0">
              <a:lnSpc>
                <a:spcPct val="100000"/>
              </a:lnSpc>
              <a:spcBef>
                <a:spcPts val="0"/>
              </a:spcBef>
              <a:buNone/>
            </a:pPr>
            <a:r>
              <a:rPr lang="zh-TW" altLang="en-US" sz="3600" dirty="0" smtClean="0">
                <a:latin typeface="PMingLiU" charset="-120"/>
                <a:ea typeface="PMingLiU" charset="-120"/>
                <a:cs typeface="PMingLiU" charset="-120"/>
              </a:rPr>
              <a:t>先</a:t>
            </a:r>
            <a:r>
              <a:rPr lang="zh-TW" altLang="en-US" sz="3600" dirty="0">
                <a:latin typeface="PMingLiU" charset="-120"/>
                <a:ea typeface="PMingLiU" charset="-120"/>
                <a:cs typeface="PMingLiU" charset="-120"/>
              </a:rPr>
              <a:t>世家沛，徙句容，再徙泗州。父世珍，始徙濠州之鐘離。生四子，太祖其季也</a:t>
            </a:r>
            <a:r>
              <a:rPr lang="zh-TW" altLang="en-US" sz="3600" dirty="0" smtClean="0">
                <a:latin typeface="PMingLiU" charset="-120"/>
                <a:ea typeface="PMingLiU" charset="-120"/>
                <a:cs typeface="PMingLiU" charset="-120"/>
              </a:rPr>
              <a:t>。</a:t>
            </a:r>
            <a:r>
              <a:rPr lang="en-US" altLang="zh-TW" sz="3600" dirty="0">
                <a:latin typeface="PMingLiU" charset="-120"/>
                <a:ea typeface="PMingLiU" charset="-120"/>
                <a:cs typeface="PMingLiU" charset="-120"/>
              </a:rPr>
              <a:t> </a:t>
            </a:r>
            <a:r>
              <a:rPr lang="en-US" altLang="zh-TW" sz="3600" dirty="0" smtClean="0">
                <a:latin typeface="PMingLiU" charset="-120"/>
                <a:ea typeface="PMingLiU" charset="-120"/>
                <a:cs typeface="PMingLiU" charset="-120"/>
              </a:rPr>
              <a:t>   </a:t>
            </a:r>
            <a:r>
              <a:rPr lang="zh-TW" altLang="en-US" sz="3600" dirty="0" smtClean="0">
                <a:latin typeface="PMingLiU" charset="-120"/>
                <a:ea typeface="PMingLiU" charset="-120"/>
                <a:cs typeface="PMingLiU" charset="-120"/>
              </a:rPr>
              <a:t>母</a:t>
            </a:r>
            <a:r>
              <a:rPr lang="zh-TW" altLang="en-US" sz="3600" dirty="0">
                <a:latin typeface="PMingLiU" charset="-120"/>
                <a:ea typeface="PMingLiU" charset="-120"/>
                <a:cs typeface="PMingLiU" charset="-120"/>
              </a:rPr>
              <a:t>陳氏，方娠，夢神授藥一丸，置掌中有光，吞之，寤，口餘香氣。及產，紅光滿室。自是</a:t>
            </a:r>
            <a:r>
              <a:rPr lang="zh-TW" altLang="en-US" sz="3600" dirty="0" smtClean="0">
                <a:latin typeface="PMingLiU" charset="-120"/>
                <a:ea typeface="PMingLiU" charset="-120"/>
                <a:cs typeface="PMingLiU" charset="-120"/>
              </a:rPr>
              <a:t>夜</a:t>
            </a:r>
            <a:r>
              <a:rPr lang="en-US" altLang="zh-TW" sz="3600" dirty="0" smtClean="0">
                <a:latin typeface="PMingLiU" charset="-120"/>
                <a:ea typeface="PMingLiU" charset="-120"/>
                <a:cs typeface="PMingLiU" charset="-120"/>
              </a:rPr>
              <a:t>   </a:t>
            </a:r>
            <a:r>
              <a:rPr lang="zh-TW" altLang="en-US" sz="3600" dirty="0" smtClean="0">
                <a:latin typeface="PMingLiU" charset="-120"/>
                <a:ea typeface="PMingLiU" charset="-120"/>
                <a:cs typeface="PMingLiU" charset="-120"/>
              </a:rPr>
              <a:t>數</a:t>
            </a:r>
            <a:r>
              <a:rPr lang="zh-TW" altLang="en-US" sz="3600" dirty="0">
                <a:latin typeface="PMingLiU" charset="-120"/>
                <a:ea typeface="PMingLiU" charset="-120"/>
                <a:cs typeface="PMingLiU" charset="-120"/>
              </a:rPr>
              <a:t>有光起，鄰里望見，驚以為火，輒奔救，至則無有。比長，姿貌雄傑，奇骨貫頂。志意廓然，人莫能測</a:t>
            </a:r>
            <a:r>
              <a:rPr lang="zh-TW" altLang="en-US" sz="3600" dirty="0" smtClean="0">
                <a:latin typeface="PMingLiU" charset="-120"/>
                <a:ea typeface="PMingLiU" charset="-120"/>
                <a:cs typeface="PMingLiU" charset="-120"/>
              </a:rPr>
              <a:t>。</a:t>
            </a:r>
            <a:r>
              <a:rPr lang="en-US" altLang="zh-TW" sz="3600" dirty="0" smtClean="0">
                <a:latin typeface="PMingLiU" charset="-120"/>
                <a:ea typeface="PMingLiU" charset="-120"/>
                <a:cs typeface="PMingLiU" charset="-120"/>
              </a:rPr>
              <a:t>&lt;/p&gt; Tim1982</a:t>
            </a:r>
            <a:endParaRPr lang="en-US" sz="3600" dirty="0">
              <a:latin typeface="PMingLiU" charset="-120"/>
              <a:ea typeface="PMingLiU" charset="-120"/>
              <a:cs typeface="PMingLiU" charset="-120"/>
            </a:endParaRPr>
          </a:p>
        </p:txBody>
      </p:sp>
      <p:pic>
        <p:nvPicPr>
          <p:cNvPr id="1025" name="Picture 1" descr="//ctext.org/mor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077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3115"/>
            <a:ext cx="10515600" cy="4351338"/>
          </a:xfrm>
        </p:spPr>
        <p:txBody>
          <a:bodyPr/>
          <a:lstStyle/>
          <a:p>
            <a:pPr marL="0" lvl="0" indent="0" algn="ctr">
              <a:lnSpc>
                <a:spcPct val="100000"/>
              </a:lnSpc>
              <a:spcBef>
                <a:spcPts val="0"/>
              </a:spcBef>
              <a:buNone/>
            </a:pPr>
            <a:r>
              <a:rPr lang="en-US" dirty="0">
                <a:hlinkClick r:id="rId3"/>
              </a:rPr>
              <a:t>https://www.anaconda.com/download</a:t>
            </a:r>
            <a:r>
              <a:rPr lang="en-US" dirty="0" smtClean="0">
                <a:hlinkClick r:id="rId3"/>
              </a:rPr>
              <a:t>/</a:t>
            </a:r>
            <a:endParaRPr lang="en-US" dirty="0" smtClean="0"/>
          </a:p>
          <a:p>
            <a:pPr marL="0" lvl="0" indent="0" algn="ctr">
              <a:lnSpc>
                <a:spcPct val="100000"/>
              </a:lnSpc>
              <a:spcBef>
                <a:spcPts val="0"/>
              </a:spcBef>
              <a:buNone/>
            </a:pPr>
            <a:endParaRPr lang="en-US" dirty="0"/>
          </a:p>
        </p:txBody>
      </p:sp>
      <p:pic>
        <p:nvPicPr>
          <p:cNvPr id="4" name="Picture 3"/>
          <p:cNvPicPr>
            <a:picLocks noChangeAspect="1"/>
          </p:cNvPicPr>
          <p:nvPr/>
        </p:nvPicPr>
        <p:blipFill>
          <a:blip r:embed="rId4"/>
          <a:stretch>
            <a:fillRect/>
          </a:stretch>
        </p:blipFill>
        <p:spPr>
          <a:xfrm>
            <a:off x="3422650" y="2917507"/>
            <a:ext cx="5346700" cy="2654300"/>
          </a:xfrm>
          <a:prstGeom prst="rect">
            <a:avLst/>
          </a:prstGeom>
        </p:spPr>
      </p:pic>
    </p:spTree>
    <p:extLst>
      <p:ext uri="{BB962C8B-B14F-4D97-AF65-F5344CB8AC3E}">
        <p14:creationId xmlns:p14="http://schemas.microsoft.com/office/powerpoint/2010/main" val="1162401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5393"/>
            <a:ext cx="10515600" cy="5695405"/>
          </a:xfrm>
        </p:spPr>
        <p:txBody>
          <a:bodyPr>
            <a:noAutofit/>
          </a:bodyPr>
          <a:lstStyle/>
          <a:p>
            <a:pPr marL="0" indent="0">
              <a:buNone/>
            </a:pPr>
            <a:r>
              <a:rPr lang="zh-CN" altLang="en-US" sz="3600" dirty="0" smtClean="0">
                <a:latin typeface="PMingLiU" charset="-120"/>
                <a:ea typeface="PMingLiU" charset="-120"/>
                <a:cs typeface="PMingLiU" charset="-120"/>
              </a:rPr>
              <a:t>　　本纪第一　太祖一</a:t>
            </a:r>
          </a:p>
          <a:p>
            <a:endParaRPr lang="zh-CN" altLang="en-US" sz="3600" dirty="0" smtClean="0">
              <a:latin typeface="PMingLiU" charset="-120"/>
              <a:ea typeface="PMingLiU" charset="-120"/>
              <a:cs typeface="PMingLiU" charset="-120"/>
            </a:endParaRPr>
          </a:p>
          <a:p>
            <a:pPr marL="0" indent="0">
              <a:buNone/>
            </a:pPr>
            <a:r>
              <a:rPr lang="zh-CN" altLang="en-US" sz="3600" dirty="0" smtClean="0">
                <a:latin typeface="PMingLiU" charset="-120"/>
                <a:ea typeface="PMingLiU" charset="-120"/>
                <a:cs typeface="PMingLiU" charset="-120"/>
              </a:rPr>
              <a:t>　　</a:t>
            </a:r>
            <a:r>
              <a:rPr lang="en-US" altLang="zh-CN" sz="3600" dirty="0" smtClean="0">
                <a:latin typeface="PMingLiU" charset="-120"/>
                <a:ea typeface="PMingLiU" charset="-120"/>
                <a:cs typeface="PMingLiU" charset="-120"/>
              </a:rPr>
              <a:t>&lt;p&gt;</a:t>
            </a:r>
            <a:r>
              <a:rPr lang="zh-CN" altLang="en-US" sz="3600" dirty="0" smtClean="0">
                <a:latin typeface="PMingLiU" charset="-120"/>
                <a:ea typeface="PMingLiU" charset="-120"/>
                <a:cs typeface="PMingLiU" charset="-120"/>
              </a:rPr>
              <a:t>太祖开天行道肇纪立极大圣至神仁文义武俊德成功高皇帝，讳元璋，字国瑞，姓硃氏。</a:t>
            </a:r>
            <a:endParaRPr lang="en-US" altLang="zh-CN" sz="3600" dirty="0" smtClean="0">
              <a:latin typeface="PMingLiU" charset="-120"/>
              <a:ea typeface="PMingLiU" charset="-120"/>
              <a:cs typeface="PMingLiU" charset="-120"/>
            </a:endParaRPr>
          </a:p>
          <a:p>
            <a:pPr marL="0" indent="0">
              <a:buNone/>
            </a:pPr>
            <a:r>
              <a:rPr lang="zh-CN" altLang="en-US" sz="3600" dirty="0" smtClean="0">
                <a:latin typeface="PMingLiU" charset="-120"/>
                <a:ea typeface="PMingLiU" charset="-120"/>
                <a:cs typeface="PMingLiU" charset="-120"/>
              </a:rPr>
              <a:t>先世家沛，徙句容，再徙泗州。父世珍，始徙濠州之钟离。生四子，太祖其季也。</a:t>
            </a:r>
            <a:r>
              <a:rPr lang="en-US" altLang="zh-CN" sz="3600" dirty="0" smtClean="0">
                <a:latin typeface="PMingLiU" charset="-120"/>
                <a:ea typeface="PMingLiU" charset="-120"/>
                <a:cs typeface="PMingLiU" charset="-120"/>
              </a:rPr>
              <a:t>   </a:t>
            </a:r>
            <a:r>
              <a:rPr lang="zh-CN" altLang="en-US" sz="3600" dirty="0" smtClean="0">
                <a:latin typeface="PMingLiU" charset="-120"/>
                <a:ea typeface="PMingLiU" charset="-120"/>
                <a:cs typeface="PMingLiU" charset="-120"/>
              </a:rPr>
              <a:t>母陈氏，方娠，梦神授药一丸，置掌中有光，吞之，寤，口余香气。及产，红光满室。自是夜</a:t>
            </a:r>
            <a:r>
              <a:rPr lang="en-US" altLang="zh-CN" sz="3600" dirty="0" smtClean="0">
                <a:latin typeface="PMingLiU" charset="-120"/>
                <a:ea typeface="PMingLiU" charset="-120"/>
                <a:cs typeface="PMingLiU" charset="-120"/>
              </a:rPr>
              <a:t>   </a:t>
            </a:r>
            <a:r>
              <a:rPr lang="zh-CN" altLang="en-US" sz="3600" dirty="0" smtClean="0">
                <a:latin typeface="PMingLiU" charset="-120"/>
                <a:ea typeface="PMingLiU" charset="-120"/>
                <a:cs typeface="PMingLiU" charset="-120"/>
              </a:rPr>
              <a:t>数有光起，邻里望见，惊以为火，辄奔救，至则无有。比长，姿貌雄杰，奇骨贯顶。志意廓然，人莫能测。</a:t>
            </a:r>
            <a:r>
              <a:rPr lang="en-US" altLang="zh-CN" sz="3600" dirty="0" smtClean="0">
                <a:latin typeface="PMingLiU" charset="-120"/>
                <a:ea typeface="PMingLiU" charset="-120"/>
                <a:cs typeface="PMingLiU" charset="-120"/>
              </a:rPr>
              <a:t>&lt;/p&gt; Tim1982</a:t>
            </a:r>
            <a:endParaRPr lang="zh-CN" altLang="en-US" sz="3600" dirty="0">
              <a:latin typeface="PMingLiU" charset="-120"/>
              <a:ea typeface="PMingLiU" charset="-120"/>
              <a:cs typeface="PMingLiU" charset="-120"/>
            </a:endParaRPr>
          </a:p>
        </p:txBody>
      </p:sp>
    </p:spTree>
    <p:extLst>
      <p:ext uri="{BB962C8B-B14F-4D97-AF65-F5344CB8AC3E}">
        <p14:creationId xmlns:p14="http://schemas.microsoft.com/office/powerpoint/2010/main" val="11967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2931"/>
            <a:ext cx="10515600" cy="1325563"/>
          </a:xfrm>
        </p:spPr>
        <p:txBody>
          <a:bodyPr/>
          <a:lstStyle/>
          <a:p>
            <a:pPr algn="ctr"/>
            <a:r>
              <a:rPr lang="en-US" dirty="0" smtClean="0"/>
              <a:t>Punctuation</a:t>
            </a:r>
            <a:endParaRPr lang="en-US" dirty="0"/>
          </a:p>
        </p:txBody>
      </p:sp>
    </p:spTree>
    <p:extLst>
      <p:ext uri="{BB962C8B-B14F-4D97-AF65-F5344CB8AC3E}">
        <p14:creationId xmlns:p14="http://schemas.microsoft.com/office/powerpoint/2010/main" val="25382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5393"/>
            <a:ext cx="10515600" cy="5695405"/>
          </a:xfrm>
        </p:spPr>
        <p:txBody>
          <a:bodyPr>
            <a:noAutofit/>
          </a:bodyPr>
          <a:lstStyle/>
          <a:p>
            <a:pPr marL="0" indent="0">
              <a:buNone/>
            </a:pPr>
            <a:r>
              <a:rPr lang="zh-CN" altLang="en-US" sz="3600" dirty="0" smtClean="0">
                <a:latin typeface="PMingLiU" charset="-120"/>
                <a:ea typeface="PMingLiU" charset="-120"/>
                <a:cs typeface="PMingLiU" charset="-120"/>
              </a:rPr>
              <a:t>　　本纪第一　太祖一</a:t>
            </a:r>
          </a:p>
          <a:p>
            <a:endParaRPr lang="zh-CN" altLang="en-US" sz="3600" dirty="0" smtClean="0">
              <a:latin typeface="PMingLiU" charset="-120"/>
              <a:ea typeface="PMingLiU" charset="-120"/>
              <a:cs typeface="PMingLiU" charset="-120"/>
            </a:endParaRPr>
          </a:p>
          <a:p>
            <a:pPr marL="0" indent="0">
              <a:buNone/>
            </a:pPr>
            <a:r>
              <a:rPr lang="zh-CN" altLang="en-US" sz="3600" dirty="0" smtClean="0">
                <a:latin typeface="PMingLiU" charset="-120"/>
                <a:ea typeface="PMingLiU" charset="-120"/>
                <a:cs typeface="PMingLiU" charset="-120"/>
              </a:rPr>
              <a:t>　　</a:t>
            </a:r>
            <a:r>
              <a:rPr lang="en-US" altLang="zh-CN" sz="3600" dirty="0" smtClean="0">
                <a:latin typeface="PMingLiU" charset="-120"/>
                <a:ea typeface="PMingLiU" charset="-120"/>
                <a:cs typeface="PMingLiU" charset="-120"/>
              </a:rPr>
              <a:t>&lt;p&gt;</a:t>
            </a:r>
            <a:r>
              <a:rPr lang="zh-CN" altLang="en-US" sz="3600" dirty="0" smtClean="0">
                <a:latin typeface="PMingLiU" charset="-120"/>
                <a:ea typeface="PMingLiU" charset="-120"/>
                <a:cs typeface="PMingLiU" charset="-120"/>
              </a:rPr>
              <a:t>太祖开天行道肇纪立极大圣至神仁文义武俊德成功高皇帝，讳元璋，字国瑞，姓硃氏。</a:t>
            </a:r>
            <a:endParaRPr lang="en-US" altLang="zh-CN" sz="3600" dirty="0" smtClean="0">
              <a:latin typeface="PMingLiU" charset="-120"/>
              <a:ea typeface="PMingLiU" charset="-120"/>
              <a:cs typeface="PMingLiU" charset="-120"/>
            </a:endParaRPr>
          </a:p>
          <a:p>
            <a:pPr marL="0" indent="0">
              <a:buNone/>
            </a:pPr>
            <a:r>
              <a:rPr lang="zh-CN" altLang="en-US" sz="3600" dirty="0" smtClean="0">
                <a:latin typeface="PMingLiU" charset="-120"/>
                <a:ea typeface="PMingLiU" charset="-120"/>
                <a:cs typeface="PMingLiU" charset="-120"/>
              </a:rPr>
              <a:t>先世家沛，徙句容，再徙泗州。父世珍，始徙濠州之钟离。生四子，太祖其季也。</a:t>
            </a:r>
            <a:r>
              <a:rPr lang="en-US" altLang="zh-CN" sz="3600" dirty="0" smtClean="0">
                <a:latin typeface="PMingLiU" charset="-120"/>
                <a:ea typeface="PMingLiU" charset="-120"/>
                <a:cs typeface="PMingLiU" charset="-120"/>
              </a:rPr>
              <a:t>   </a:t>
            </a:r>
            <a:r>
              <a:rPr lang="zh-CN" altLang="en-US" sz="3600" dirty="0" smtClean="0">
                <a:latin typeface="PMingLiU" charset="-120"/>
                <a:ea typeface="PMingLiU" charset="-120"/>
                <a:cs typeface="PMingLiU" charset="-120"/>
              </a:rPr>
              <a:t>母陈氏，方娠，梦神授药一丸，置掌中有光，吞之，寤，口余香气。及产，红光满室。自是夜</a:t>
            </a:r>
            <a:r>
              <a:rPr lang="en-US" altLang="zh-CN" sz="3600" dirty="0" smtClean="0">
                <a:latin typeface="PMingLiU" charset="-120"/>
                <a:ea typeface="PMingLiU" charset="-120"/>
                <a:cs typeface="PMingLiU" charset="-120"/>
              </a:rPr>
              <a:t>   </a:t>
            </a:r>
            <a:r>
              <a:rPr lang="zh-CN" altLang="en-US" sz="3600" dirty="0" smtClean="0">
                <a:latin typeface="PMingLiU" charset="-120"/>
                <a:ea typeface="PMingLiU" charset="-120"/>
                <a:cs typeface="PMingLiU" charset="-120"/>
              </a:rPr>
              <a:t>数有光起，邻里望见，惊以为火，辄奔救，至则无有。比长，姿貌雄杰，奇骨贯顶。志意廓然，人莫能测。</a:t>
            </a:r>
            <a:r>
              <a:rPr lang="en-US" altLang="zh-CN" sz="3600" dirty="0" smtClean="0">
                <a:latin typeface="PMingLiU" charset="-120"/>
                <a:ea typeface="PMingLiU" charset="-120"/>
                <a:cs typeface="PMingLiU" charset="-120"/>
              </a:rPr>
              <a:t>&lt;/p&gt; Tim1982</a:t>
            </a:r>
            <a:endParaRPr lang="zh-CN" altLang="en-US" sz="3600" dirty="0">
              <a:latin typeface="PMingLiU" charset="-120"/>
              <a:ea typeface="PMingLiU" charset="-120"/>
              <a:cs typeface="PMingLiU" charset="-120"/>
            </a:endParaRPr>
          </a:p>
        </p:txBody>
      </p:sp>
    </p:spTree>
    <p:extLst>
      <p:ext uri="{BB962C8B-B14F-4D97-AF65-F5344CB8AC3E}">
        <p14:creationId xmlns:p14="http://schemas.microsoft.com/office/powerpoint/2010/main" val="1406480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5393"/>
            <a:ext cx="10515600" cy="5695405"/>
          </a:xfrm>
        </p:spPr>
        <p:txBody>
          <a:bodyPr>
            <a:noAutofit/>
          </a:bodyPr>
          <a:lstStyle/>
          <a:p>
            <a:pPr marL="0" indent="0">
              <a:buNone/>
            </a:pPr>
            <a:r>
              <a:rPr lang="zh-CN" altLang="en-US" sz="3600" dirty="0" smtClean="0">
                <a:latin typeface="PMingLiU" charset="-120"/>
                <a:ea typeface="PMingLiU" charset="-120"/>
                <a:cs typeface="PMingLiU" charset="-120"/>
              </a:rPr>
              <a:t>　　本纪第一　太祖一</a:t>
            </a:r>
          </a:p>
          <a:p>
            <a:endParaRPr lang="zh-CN" altLang="en-US" sz="3600" dirty="0" smtClean="0">
              <a:latin typeface="PMingLiU" charset="-120"/>
              <a:ea typeface="PMingLiU" charset="-120"/>
              <a:cs typeface="PMingLiU" charset="-120"/>
            </a:endParaRPr>
          </a:p>
          <a:p>
            <a:pPr marL="0" indent="0">
              <a:buNone/>
            </a:pPr>
            <a:r>
              <a:rPr lang="zh-CN" altLang="en-US" sz="3600" dirty="0" smtClean="0">
                <a:latin typeface="PMingLiU" charset="-120"/>
                <a:ea typeface="PMingLiU" charset="-120"/>
                <a:cs typeface="PMingLiU" charset="-120"/>
              </a:rPr>
              <a:t>　　</a:t>
            </a:r>
            <a:r>
              <a:rPr lang="en-US" altLang="zh-CN" sz="3600" dirty="0" smtClean="0">
                <a:latin typeface="PMingLiU" charset="-120"/>
                <a:ea typeface="PMingLiU" charset="-120"/>
                <a:cs typeface="PMingLiU" charset="-120"/>
              </a:rPr>
              <a:t>p</a:t>
            </a:r>
            <a:r>
              <a:rPr lang="zh-CN" altLang="en-US" sz="3600" dirty="0" smtClean="0">
                <a:latin typeface="PMingLiU" charset="-120"/>
                <a:ea typeface="PMingLiU" charset="-120"/>
                <a:cs typeface="PMingLiU" charset="-120"/>
              </a:rPr>
              <a:t>太祖开天行道肇纪立极大圣至神仁文义武俊德成功高皇帝讳元璋字国瑞姓硃氏</a:t>
            </a:r>
            <a:endParaRPr lang="en-US" altLang="zh-CN" sz="3600" dirty="0" smtClean="0">
              <a:latin typeface="PMingLiU" charset="-120"/>
              <a:ea typeface="PMingLiU" charset="-120"/>
              <a:cs typeface="PMingLiU" charset="-120"/>
            </a:endParaRPr>
          </a:p>
          <a:p>
            <a:pPr marL="0" indent="0">
              <a:buNone/>
            </a:pPr>
            <a:r>
              <a:rPr lang="zh-CN" altLang="en-US" sz="3600" dirty="0" smtClean="0">
                <a:latin typeface="PMingLiU" charset="-120"/>
                <a:ea typeface="PMingLiU" charset="-120"/>
                <a:cs typeface="PMingLiU" charset="-120"/>
              </a:rPr>
              <a:t>先世家沛徙句容再徙泗州父世珍始徙濠州之钟离生四子太祖其季也</a:t>
            </a:r>
            <a:r>
              <a:rPr lang="en-US" altLang="zh-CN" sz="3600" dirty="0" smtClean="0">
                <a:latin typeface="PMingLiU" charset="-120"/>
                <a:ea typeface="PMingLiU" charset="-120"/>
                <a:cs typeface="PMingLiU" charset="-120"/>
              </a:rPr>
              <a:t>   </a:t>
            </a:r>
            <a:r>
              <a:rPr lang="zh-CN" altLang="en-US" sz="3600" dirty="0" smtClean="0">
                <a:latin typeface="PMingLiU" charset="-120"/>
                <a:ea typeface="PMingLiU" charset="-120"/>
                <a:cs typeface="PMingLiU" charset="-120"/>
              </a:rPr>
              <a:t>母陈氏方娠梦神授药一丸置掌中有光吞之寤口余香气及产红光满室自是夜</a:t>
            </a:r>
            <a:r>
              <a:rPr lang="en-US" altLang="zh-CN" sz="3600" dirty="0" smtClean="0">
                <a:latin typeface="PMingLiU" charset="-120"/>
                <a:ea typeface="PMingLiU" charset="-120"/>
                <a:cs typeface="PMingLiU" charset="-120"/>
              </a:rPr>
              <a:t>   </a:t>
            </a:r>
            <a:r>
              <a:rPr lang="zh-CN" altLang="en-US" sz="3600" dirty="0" smtClean="0">
                <a:latin typeface="PMingLiU" charset="-120"/>
                <a:ea typeface="PMingLiU" charset="-120"/>
                <a:cs typeface="PMingLiU" charset="-120"/>
              </a:rPr>
              <a:t>数有光起邻里望见惊以为火辄奔救至则无有比长姿貌雄杰奇骨贯顶志意廓然人莫能测</a:t>
            </a:r>
            <a:r>
              <a:rPr lang="en-US" altLang="zh-CN" sz="3600" dirty="0" smtClean="0">
                <a:latin typeface="PMingLiU" charset="-120"/>
                <a:ea typeface="PMingLiU" charset="-120"/>
                <a:cs typeface="PMingLiU" charset="-120"/>
              </a:rPr>
              <a:t>p Tim1982</a:t>
            </a:r>
            <a:endParaRPr lang="zh-CN" altLang="en-US" sz="3600" dirty="0">
              <a:latin typeface="PMingLiU" charset="-120"/>
              <a:ea typeface="PMingLiU" charset="-120"/>
              <a:cs typeface="PMingLiU" charset="-120"/>
            </a:endParaRPr>
          </a:p>
        </p:txBody>
      </p:sp>
    </p:spTree>
    <p:extLst>
      <p:ext uri="{BB962C8B-B14F-4D97-AF65-F5344CB8AC3E}">
        <p14:creationId xmlns:p14="http://schemas.microsoft.com/office/powerpoint/2010/main" val="29949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2931"/>
            <a:ext cx="10515600" cy="1325563"/>
          </a:xfrm>
        </p:spPr>
        <p:txBody>
          <a:bodyPr/>
          <a:lstStyle/>
          <a:p>
            <a:pPr algn="ctr"/>
            <a:r>
              <a:rPr lang="en-US" dirty="0" smtClean="0"/>
              <a:t>Whitespace</a:t>
            </a:r>
            <a:endParaRPr lang="en-US" dirty="0"/>
          </a:p>
        </p:txBody>
      </p:sp>
    </p:spTree>
    <p:extLst>
      <p:ext uri="{BB962C8B-B14F-4D97-AF65-F5344CB8AC3E}">
        <p14:creationId xmlns:p14="http://schemas.microsoft.com/office/powerpoint/2010/main" val="301960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5393"/>
            <a:ext cx="10515600" cy="5695405"/>
          </a:xfrm>
        </p:spPr>
        <p:txBody>
          <a:bodyPr>
            <a:noAutofit/>
          </a:bodyPr>
          <a:lstStyle/>
          <a:p>
            <a:pPr marL="0" indent="0">
              <a:buNone/>
            </a:pPr>
            <a:r>
              <a:rPr lang="zh-CN" altLang="en-US" sz="3600" dirty="0" smtClean="0">
                <a:latin typeface="PMingLiU" charset="-120"/>
                <a:ea typeface="PMingLiU" charset="-120"/>
                <a:cs typeface="PMingLiU" charset="-120"/>
              </a:rPr>
              <a:t>　　本纪第一　太祖一</a:t>
            </a:r>
          </a:p>
          <a:p>
            <a:endParaRPr lang="zh-CN" altLang="en-US" sz="3600" dirty="0" smtClean="0">
              <a:latin typeface="PMingLiU" charset="-120"/>
              <a:ea typeface="PMingLiU" charset="-120"/>
              <a:cs typeface="PMingLiU" charset="-120"/>
            </a:endParaRPr>
          </a:p>
          <a:p>
            <a:pPr marL="0" indent="0">
              <a:buNone/>
            </a:pPr>
            <a:r>
              <a:rPr lang="zh-CN" altLang="en-US" sz="3600" dirty="0" smtClean="0">
                <a:latin typeface="PMingLiU" charset="-120"/>
                <a:ea typeface="PMingLiU" charset="-120"/>
                <a:cs typeface="PMingLiU" charset="-120"/>
              </a:rPr>
              <a:t>　　</a:t>
            </a:r>
            <a:r>
              <a:rPr lang="en-US" altLang="zh-CN" sz="3600" dirty="0" smtClean="0">
                <a:latin typeface="PMingLiU" charset="-120"/>
                <a:ea typeface="PMingLiU" charset="-120"/>
                <a:cs typeface="PMingLiU" charset="-120"/>
              </a:rPr>
              <a:t>p</a:t>
            </a:r>
            <a:r>
              <a:rPr lang="zh-CN" altLang="en-US" sz="3600" dirty="0" smtClean="0">
                <a:latin typeface="PMingLiU" charset="-120"/>
                <a:ea typeface="PMingLiU" charset="-120"/>
                <a:cs typeface="PMingLiU" charset="-120"/>
              </a:rPr>
              <a:t>太祖开天行道肇纪立极大圣至神仁文义武俊德成功高皇帝讳元璋字国瑞姓硃氏</a:t>
            </a:r>
            <a:endParaRPr lang="en-US" altLang="zh-CN" sz="3600" dirty="0" smtClean="0">
              <a:latin typeface="PMingLiU" charset="-120"/>
              <a:ea typeface="PMingLiU" charset="-120"/>
              <a:cs typeface="PMingLiU" charset="-120"/>
            </a:endParaRPr>
          </a:p>
          <a:p>
            <a:pPr marL="0" indent="0">
              <a:buNone/>
            </a:pPr>
            <a:r>
              <a:rPr lang="zh-CN" altLang="en-US" sz="3600" dirty="0" smtClean="0">
                <a:latin typeface="PMingLiU" charset="-120"/>
                <a:ea typeface="PMingLiU" charset="-120"/>
                <a:cs typeface="PMingLiU" charset="-120"/>
              </a:rPr>
              <a:t>先世家沛徙句容再徙泗州父世珍始徙濠州之钟离生四子太祖其季也</a:t>
            </a:r>
            <a:r>
              <a:rPr lang="en-US" altLang="zh-CN" sz="3600" dirty="0" smtClean="0">
                <a:latin typeface="PMingLiU" charset="-120"/>
                <a:ea typeface="PMingLiU" charset="-120"/>
                <a:cs typeface="PMingLiU" charset="-120"/>
              </a:rPr>
              <a:t>   </a:t>
            </a:r>
            <a:r>
              <a:rPr lang="zh-CN" altLang="en-US" sz="3600" dirty="0" smtClean="0">
                <a:latin typeface="PMingLiU" charset="-120"/>
                <a:ea typeface="PMingLiU" charset="-120"/>
                <a:cs typeface="PMingLiU" charset="-120"/>
              </a:rPr>
              <a:t>母陈氏方娠梦神授药一丸置掌中有光吞之寤口余香气及产红光满室自是夜</a:t>
            </a:r>
            <a:r>
              <a:rPr lang="en-US" altLang="zh-CN" sz="3600" dirty="0" smtClean="0">
                <a:latin typeface="PMingLiU" charset="-120"/>
                <a:ea typeface="PMingLiU" charset="-120"/>
                <a:cs typeface="PMingLiU" charset="-120"/>
              </a:rPr>
              <a:t>   </a:t>
            </a:r>
            <a:r>
              <a:rPr lang="zh-CN" altLang="en-US" sz="3600" dirty="0" smtClean="0">
                <a:latin typeface="PMingLiU" charset="-120"/>
                <a:ea typeface="PMingLiU" charset="-120"/>
                <a:cs typeface="PMingLiU" charset="-120"/>
              </a:rPr>
              <a:t>数有光起邻里望见惊以为火辄奔救至则无有比长姿貌雄杰奇骨贯顶志意廓然人莫能测</a:t>
            </a:r>
            <a:r>
              <a:rPr lang="en-US" altLang="zh-CN" sz="3600" dirty="0" smtClean="0">
                <a:latin typeface="PMingLiU" charset="-120"/>
                <a:ea typeface="PMingLiU" charset="-120"/>
                <a:cs typeface="PMingLiU" charset="-120"/>
              </a:rPr>
              <a:t>p Tim1982</a:t>
            </a:r>
            <a:endParaRPr lang="zh-CN" altLang="en-US" sz="3600" dirty="0">
              <a:latin typeface="PMingLiU" charset="-120"/>
              <a:ea typeface="PMingLiU" charset="-120"/>
              <a:cs typeface="PMingLiU" charset="-120"/>
            </a:endParaRPr>
          </a:p>
        </p:txBody>
      </p:sp>
    </p:spTree>
    <p:extLst>
      <p:ext uri="{BB962C8B-B14F-4D97-AF65-F5344CB8AC3E}">
        <p14:creationId xmlns:p14="http://schemas.microsoft.com/office/powerpoint/2010/main" val="1981332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1505"/>
            <a:ext cx="10515600" cy="3811743"/>
          </a:xfrm>
        </p:spPr>
        <p:txBody>
          <a:bodyPr>
            <a:noAutofit/>
          </a:bodyPr>
          <a:lstStyle/>
          <a:p>
            <a:pPr marL="0" indent="0">
              <a:buNone/>
            </a:pPr>
            <a:r>
              <a:rPr lang="zh-CN" altLang="en-US" sz="3600" dirty="0" smtClean="0">
                <a:latin typeface="PMingLiU" charset="-120"/>
                <a:ea typeface="PMingLiU" charset="-120"/>
                <a:cs typeface="PMingLiU" charset="-120"/>
              </a:rPr>
              <a:t>本纪第一太祖一</a:t>
            </a:r>
            <a:r>
              <a:rPr lang="en-US" altLang="zh-CN" sz="3600" dirty="0" smtClean="0">
                <a:latin typeface="PMingLiU" charset="-120"/>
                <a:ea typeface="PMingLiU" charset="-120"/>
                <a:cs typeface="PMingLiU" charset="-120"/>
              </a:rPr>
              <a:t>p</a:t>
            </a:r>
            <a:r>
              <a:rPr lang="zh-CN" altLang="en-US" sz="3600" dirty="0" smtClean="0">
                <a:latin typeface="PMingLiU" charset="-120"/>
                <a:ea typeface="PMingLiU" charset="-120"/>
                <a:cs typeface="PMingLiU" charset="-120"/>
              </a:rPr>
              <a:t>太祖开天行道肇纪立极大圣至神仁文义武俊德成功高皇帝讳元璋字国瑞姓硃氏先世家沛徙句容再徙泗州父世珍始徙濠州之钟离生四子太祖其季也母陈氏方娠梦神授药一丸置掌中有光吞之寤口余香气及产红光满室自是夜数有光起邻里望见惊以为火辄奔救至则无有比长姿貌雄杰奇骨贯顶志意廓然人莫能测</a:t>
            </a:r>
            <a:r>
              <a:rPr lang="en-US" altLang="zh-CN" sz="3600" dirty="0" smtClean="0">
                <a:latin typeface="PMingLiU" charset="-120"/>
                <a:ea typeface="PMingLiU" charset="-120"/>
                <a:cs typeface="PMingLiU" charset="-120"/>
              </a:rPr>
              <a:t>pTim1982</a:t>
            </a:r>
            <a:endParaRPr lang="zh-CN" altLang="en-US" sz="3600" dirty="0">
              <a:latin typeface="PMingLiU" charset="-120"/>
              <a:ea typeface="PMingLiU" charset="-120"/>
              <a:cs typeface="PMingLiU" charset="-120"/>
            </a:endParaRPr>
          </a:p>
        </p:txBody>
      </p:sp>
    </p:spTree>
    <p:extLst>
      <p:ext uri="{BB962C8B-B14F-4D97-AF65-F5344CB8AC3E}">
        <p14:creationId xmlns:p14="http://schemas.microsoft.com/office/powerpoint/2010/main" val="174258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2931"/>
            <a:ext cx="10515600" cy="1325563"/>
          </a:xfrm>
        </p:spPr>
        <p:txBody>
          <a:bodyPr/>
          <a:lstStyle/>
          <a:p>
            <a:pPr algn="ctr"/>
            <a:r>
              <a:rPr lang="en-US" dirty="0" smtClean="0"/>
              <a:t>Alphabetic Characters</a:t>
            </a:r>
            <a:endParaRPr lang="en-US" dirty="0"/>
          </a:p>
        </p:txBody>
      </p:sp>
    </p:spTree>
    <p:extLst>
      <p:ext uri="{BB962C8B-B14F-4D97-AF65-F5344CB8AC3E}">
        <p14:creationId xmlns:p14="http://schemas.microsoft.com/office/powerpoint/2010/main" val="20473955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1505"/>
            <a:ext cx="10515600" cy="5695405"/>
          </a:xfrm>
        </p:spPr>
        <p:txBody>
          <a:bodyPr>
            <a:noAutofit/>
          </a:bodyPr>
          <a:lstStyle/>
          <a:p>
            <a:pPr marL="0" indent="0">
              <a:buNone/>
            </a:pPr>
            <a:r>
              <a:rPr lang="zh-CN" altLang="en-US" sz="3600" dirty="0" smtClean="0">
                <a:latin typeface="PMingLiU" charset="-120"/>
                <a:ea typeface="PMingLiU" charset="-120"/>
                <a:cs typeface="PMingLiU" charset="-120"/>
              </a:rPr>
              <a:t>本纪第一太祖一</a:t>
            </a:r>
            <a:r>
              <a:rPr lang="en-US" altLang="zh-CN" sz="3600" dirty="0" smtClean="0">
                <a:latin typeface="PMingLiU" charset="-120"/>
                <a:ea typeface="PMingLiU" charset="-120"/>
                <a:cs typeface="PMingLiU" charset="-120"/>
              </a:rPr>
              <a:t>p</a:t>
            </a:r>
            <a:r>
              <a:rPr lang="zh-CN" altLang="en-US" sz="3600" dirty="0" smtClean="0">
                <a:latin typeface="PMingLiU" charset="-120"/>
                <a:ea typeface="PMingLiU" charset="-120"/>
                <a:cs typeface="PMingLiU" charset="-120"/>
              </a:rPr>
              <a:t>太祖开天行道肇纪立极大圣至神仁文义武俊德成功高皇帝讳元璋字国瑞姓硃氏先世家沛徙句容再徙泗州父世珍始徙濠州之钟离生四子太祖其季也母陈氏方娠梦神授药一丸置掌中有光吞之寤口余香气及产红光满室自是夜数有光起邻里望见惊以为火辄奔救至则无有比长姿貌雄杰奇骨贯顶志意廓然人莫能测</a:t>
            </a:r>
            <a:r>
              <a:rPr lang="en-US" altLang="zh-CN" sz="3600" dirty="0" smtClean="0">
                <a:latin typeface="PMingLiU" charset="-120"/>
                <a:ea typeface="PMingLiU" charset="-120"/>
                <a:cs typeface="PMingLiU" charset="-120"/>
              </a:rPr>
              <a:t>pTim1982</a:t>
            </a:r>
            <a:endParaRPr lang="zh-CN" altLang="en-US" sz="3600" dirty="0">
              <a:latin typeface="PMingLiU" charset="-120"/>
              <a:ea typeface="PMingLiU" charset="-120"/>
              <a:cs typeface="PMingLiU" charset="-120"/>
            </a:endParaRPr>
          </a:p>
        </p:txBody>
      </p:sp>
    </p:spTree>
    <p:extLst>
      <p:ext uri="{BB962C8B-B14F-4D97-AF65-F5344CB8AC3E}">
        <p14:creationId xmlns:p14="http://schemas.microsoft.com/office/powerpoint/2010/main" val="65684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1505"/>
            <a:ext cx="10515600" cy="5695405"/>
          </a:xfrm>
        </p:spPr>
        <p:txBody>
          <a:bodyPr>
            <a:noAutofit/>
          </a:bodyPr>
          <a:lstStyle/>
          <a:p>
            <a:pPr marL="0" indent="0">
              <a:buNone/>
            </a:pPr>
            <a:r>
              <a:rPr lang="zh-CN" altLang="en-US" sz="3600" dirty="0" smtClean="0">
                <a:latin typeface="PMingLiU" charset="-120"/>
                <a:ea typeface="PMingLiU" charset="-120"/>
                <a:cs typeface="PMingLiU" charset="-120"/>
              </a:rPr>
              <a:t>本纪第一太祖一太祖开天行道肇纪立极大圣至神仁文义武俊德成功高皇帝讳元璋字国瑞姓硃氏先世家沛徙句容再徙泗州父世珍始徙濠州之钟离生四子太祖其季也母陈氏方娠梦神授药一丸置掌中有光吞之寤口余香气及产红光满室自是夜数有光起邻里望见惊以为火辄奔救至则无有比长姿貌雄杰奇骨贯顶志意廓然人莫能测</a:t>
            </a:r>
            <a:r>
              <a:rPr lang="en-US" altLang="zh-CN" sz="3600" dirty="0" smtClean="0">
                <a:latin typeface="PMingLiU" charset="-120"/>
                <a:ea typeface="PMingLiU" charset="-120"/>
                <a:cs typeface="PMingLiU" charset="-120"/>
              </a:rPr>
              <a:t>1982</a:t>
            </a:r>
            <a:endParaRPr lang="zh-CN" altLang="en-US" sz="3600" dirty="0">
              <a:latin typeface="PMingLiU" charset="-120"/>
              <a:ea typeface="PMingLiU" charset="-120"/>
              <a:cs typeface="PMingLiU" charset="-120"/>
            </a:endParaRPr>
          </a:p>
        </p:txBody>
      </p:sp>
    </p:spTree>
    <p:extLst>
      <p:ext uri="{BB962C8B-B14F-4D97-AF65-F5344CB8AC3E}">
        <p14:creationId xmlns:p14="http://schemas.microsoft.com/office/powerpoint/2010/main" val="212533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0" y="1435100"/>
            <a:ext cx="9944100" cy="3975100"/>
          </a:xfrm>
          <a:prstGeom prst="rect">
            <a:avLst/>
          </a:prstGeom>
        </p:spPr>
      </p:pic>
    </p:spTree>
    <p:extLst>
      <p:ext uri="{BB962C8B-B14F-4D97-AF65-F5344CB8AC3E}">
        <p14:creationId xmlns:p14="http://schemas.microsoft.com/office/powerpoint/2010/main" val="19779000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2931"/>
            <a:ext cx="10515600" cy="1325563"/>
          </a:xfrm>
        </p:spPr>
        <p:txBody>
          <a:bodyPr/>
          <a:lstStyle/>
          <a:p>
            <a:pPr algn="ctr"/>
            <a:r>
              <a:rPr lang="en-US" dirty="0" smtClean="0"/>
              <a:t>Numerals</a:t>
            </a:r>
            <a:endParaRPr lang="en-US" dirty="0"/>
          </a:p>
        </p:txBody>
      </p:sp>
    </p:spTree>
    <p:extLst>
      <p:ext uri="{BB962C8B-B14F-4D97-AF65-F5344CB8AC3E}">
        <p14:creationId xmlns:p14="http://schemas.microsoft.com/office/powerpoint/2010/main" val="10447350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1505"/>
            <a:ext cx="10515600" cy="5695405"/>
          </a:xfrm>
        </p:spPr>
        <p:txBody>
          <a:bodyPr>
            <a:noAutofit/>
          </a:bodyPr>
          <a:lstStyle/>
          <a:p>
            <a:pPr marL="0" indent="0">
              <a:buNone/>
            </a:pPr>
            <a:r>
              <a:rPr lang="zh-CN" altLang="en-US" sz="3600" dirty="0" smtClean="0">
                <a:latin typeface="PMingLiU" charset="-120"/>
                <a:ea typeface="PMingLiU" charset="-120"/>
                <a:cs typeface="PMingLiU" charset="-120"/>
              </a:rPr>
              <a:t>本纪第一太祖一太祖开天行道肇纪立极大圣至神仁文义武俊德成功高皇帝讳元璋字国瑞姓硃氏先世家沛徙句容再徙泗州父世珍始徙濠州之钟离生四子太祖其季也母陈氏方娠梦神授药一丸置掌中有光吞之寤口余香气及产红光满室自是夜数有光起邻里望见惊以为火辄奔救至则无有比长姿貌雄杰奇骨贯顶志意廓然人莫能测</a:t>
            </a:r>
            <a:r>
              <a:rPr lang="en-US" altLang="zh-CN" sz="3600" dirty="0" smtClean="0">
                <a:latin typeface="PMingLiU" charset="-120"/>
                <a:ea typeface="PMingLiU" charset="-120"/>
                <a:cs typeface="PMingLiU" charset="-120"/>
              </a:rPr>
              <a:t>1982</a:t>
            </a:r>
            <a:endParaRPr lang="zh-CN" altLang="en-US" sz="3600" dirty="0">
              <a:latin typeface="PMingLiU" charset="-120"/>
              <a:ea typeface="PMingLiU" charset="-120"/>
              <a:cs typeface="PMingLiU" charset="-120"/>
            </a:endParaRPr>
          </a:p>
        </p:txBody>
      </p:sp>
    </p:spTree>
    <p:extLst>
      <p:ext uri="{BB962C8B-B14F-4D97-AF65-F5344CB8AC3E}">
        <p14:creationId xmlns:p14="http://schemas.microsoft.com/office/powerpoint/2010/main" val="1607093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1505"/>
            <a:ext cx="10515600" cy="5695405"/>
          </a:xfrm>
        </p:spPr>
        <p:txBody>
          <a:bodyPr>
            <a:noAutofit/>
          </a:bodyPr>
          <a:lstStyle/>
          <a:p>
            <a:pPr marL="0" indent="0">
              <a:buNone/>
            </a:pPr>
            <a:r>
              <a:rPr lang="zh-CN" altLang="en-US" sz="3600" dirty="0" smtClean="0">
                <a:latin typeface="PMingLiU" charset="-120"/>
                <a:ea typeface="PMingLiU" charset="-120"/>
                <a:cs typeface="PMingLiU" charset="-120"/>
              </a:rPr>
              <a:t>本纪第一太祖一太祖开天行道肇纪立极大圣至神仁文义武俊德成功高皇帝讳元璋字国瑞姓硃氏先世家沛徙句容再徙泗州父世珍始徙濠州之钟离生四子太祖其季也母陈氏方娠梦神授药一丸置掌中有光吞之寤口余香气及产红光满室自是夜数有光起邻里望见惊以为火辄奔救至则无有比长姿貌雄杰奇骨贯顶志意廓然人莫能测</a:t>
            </a:r>
            <a:endParaRPr lang="zh-CN" altLang="en-US" sz="3600" dirty="0">
              <a:latin typeface="PMingLiU" charset="-120"/>
              <a:ea typeface="PMingLiU" charset="-120"/>
              <a:cs typeface="PMingLiU" charset="-120"/>
            </a:endParaRPr>
          </a:p>
        </p:txBody>
      </p:sp>
    </p:spTree>
    <p:extLst>
      <p:ext uri="{BB962C8B-B14F-4D97-AF65-F5344CB8AC3E}">
        <p14:creationId xmlns:p14="http://schemas.microsoft.com/office/powerpoint/2010/main" val="118396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6261"/>
            <a:ext cx="10515600" cy="1325563"/>
          </a:xfrm>
        </p:spPr>
        <p:txBody>
          <a:bodyPr/>
          <a:lstStyle/>
          <a:p>
            <a:pPr algn="ctr"/>
            <a:r>
              <a:rPr lang="en-US" dirty="0" smtClean="0"/>
              <a:t>Remove Everything Else You Don’t Want</a:t>
            </a:r>
            <a:endParaRPr lang="en-US" dirty="0"/>
          </a:p>
        </p:txBody>
      </p:sp>
    </p:spTree>
    <p:extLst>
      <p:ext uri="{BB962C8B-B14F-4D97-AF65-F5344CB8AC3E}">
        <p14:creationId xmlns:p14="http://schemas.microsoft.com/office/powerpoint/2010/main" val="6278110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Structuring your Project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7627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Folder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00" y="2540000"/>
            <a:ext cx="7378700" cy="1778000"/>
          </a:xfrm>
          <a:prstGeom prst="rect">
            <a:avLst/>
          </a:prstGeom>
        </p:spPr>
      </p:pic>
    </p:spTree>
    <p:extLst>
      <p:ext uri="{BB962C8B-B14F-4D97-AF65-F5344CB8AC3E}">
        <p14:creationId xmlns:p14="http://schemas.microsoft.com/office/powerpoint/2010/main" val="19978515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Folder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032000"/>
            <a:ext cx="7315200" cy="4610100"/>
          </a:xfrm>
          <a:prstGeom prst="rect">
            <a:avLst/>
          </a:prstGeom>
        </p:spPr>
      </p:pic>
    </p:spTree>
    <p:extLst>
      <p:ext uri="{BB962C8B-B14F-4D97-AF65-F5344CB8AC3E}">
        <p14:creationId xmlns:p14="http://schemas.microsoft.com/office/powerpoint/2010/main" val="1214965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Include a metadata file</a:t>
            </a:r>
            <a:br>
              <a:rPr lang="en-US" dirty="0" smtClean="0"/>
            </a:br>
            <a:r>
              <a:rPr lang="en-US" dirty="0" smtClean="0"/>
              <a:t>(</a:t>
            </a:r>
            <a:r>
              <a:rPr lang="en-US" dirty="0" err="1" smtClean="0"/>
              <a:t>metadata.txt</a:t>
            </a:r>
            <a:r>
              <a:rPr lang="en-US" dirty="0" smtClean="0"/>
              <a:t>)</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r>
              <a:rPr lang="en-US" dirty="0" smtClean="0"/>
              <a:t>Contains information describing corpus documents</a:t>
            </a:r>
          </a:p>
          <a:p>
            <a:pPr marL="0" marR="0" lvl="0" indent="0" algn="ctr" defTabSz="914400" eaLnBrk="1" fontAlgn="auto" latinLnBrk="0" hangingPunct="1">
              <a:lnSpc>
                <a:spcPct val="100000"/>
              </a:lnSpc>
              <a:spcBef>
                <a:spcPts val="0"/>
              </a:spcBef>
              <a:spcAft>
                <a:spcPts val="0"/>
              </a:spcAft>
              <a:buClrTx/>
              <a:buSzTx/>
              <a:buFontTx/>
              <a:buNone/>
              <a:tabLst/>
              <a:defRPr/>
            </a:pPr>
            <a:r>
              <a:rPr lang="en-US" dirty="0" smtClean="0"/>
              <a:t>separated by tabs</a:t>
            </a: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r>
              <a:rPr lang="en-US" dirty="0" smtClean="0"/>
              <a:t>Document ID	Title	Author	Era	Genre</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a:p>
            <a:pPr marL="0" lvl="0" indent="0" algn="ctr">
              <a:lnSpc>
                <a:spcPct val="100000"/>
              </a:lnSpc>
              <a:spcBef>
                <a:spcPts val="0"/>
              </a:spcBef>
              <a:buNone/>
            </a:pPr>
            <a:r>
              <a:rPr lang="en-US" altLang="zh-CN" dirty="0" smtClean="0"/>
              <a:t>00	</a:t>
            </a:r>
            <a:r>
              <a:rPr lang="zh-CN" altLang="en-US" dirty="0" smtClean="0"/>
              <a:t>紫钗记	汤显祖	明	传奇</a:t>
            </a:r>
            <a:endParaRPr lang="en-US" dirty="0" smtClean="0"/>
          </a:p>
        </p:txBody>
      </p:sp>
    </p:spTree>
    <p:extLst>
      <p:ext uri="{BB962C8B-B14F-4D97-AF65-F5344CB8AC3E}">
        <p14:creationId xmlns:p14="http://schemas.microsoft.com/office/powerpoint/2010/main" val="5190450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6863" y="618616"/>
            <a:ext cx="8478273" cy="5745607"/>
          </a:xfrm>
        </p:spPr>
      </p:pic>
    </p:spTree>
    <p:extLst>
      <p:ext uri="{BB962C8B-B14F-4D97-AF65-F5344CB8AC3E}">
        <p14:creationId xmlns:p14="http://schemas.microsoft.com/office/powerpoint/2010/main" val="1310997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93" y="739301"/>
            <a:ext cx="12276260" cy="5350213"/>
          </a:xfrm>
        </p:spPr>
      </p:pic>
      <p:sp>
        <p:nvSpPr>
          <p:cNvPr id="5" name="Rectangle 4"/>
          <p:cNvSpPr/>
          <p:nvPr/>
        </p:nvSpPr>
        <p:spPr>
          <a:xfrm>
            <a:off x="1187799" y="2064863"/>
            <a:ext cx="3967861" cy="24293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8147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0266"/>
            <a:ext cx="10515600" cy="3020100"/>
          </a:xfrm>
        </p:spPr>
        <p:txBody>
          <a:bodyPr>
            <a:normAutofit/>
          </a:bodyPr>
          <a:lstStyle/>
          <a:p>
            <a:pPr algn="ctr"/>
            <a:r>
              <a:rPr lang="en-US" dirty="0" smtClean="0"/>
              <a:t>PCA Code and demo corpus at:</a:t>
            </a:r>
            <a:br>
              <a:rPr lang="en-US" dirty="0" smtClean="0"/>
            </a:br>
            <a:r>
              <a:rPr lang="en-US" dirty="0"/>
              <a:t/>
            </a:r>
            <a:br>
              <a:rPr lang="en-US" dirty="0"/>
            </a:br>
            <a:r>
              <a:rPr lang="en-US" dirty="0" err="1" smtClean="0"/>
              <a:t>www.github.com</a:t>
            </a:r>
            <a:r>
              <a:rPr lang="en-US" dirty="0" smtClean="0"/>
              <a:t>/</a:t>
            </a:r>
            <a:r>
              <a:rPr lang="en-US" dirty="0" err="1" smtClean="0"/>
              <a:t>vierth</a:t>
            </a:r>
            <a:r>
              <a:rPr lang="en-US" dirty="0" smtClean="0"/>
              <a:t>/</a:t>
            </a:r>
            <a:r>
              <a:rPr lang="en-US" dirty="0" err="1" smtClean="0"/>
              <a:t>romboutsconf</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8083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Open Terminal or Navigator</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sz="4200" dirty="0" smtClean="0"/>
          </a:p>
          <a:p>
            <a:pPr marL="0" marR="0" lvl="0" indent="0" algn="ctr" defTabSz="914400" eaLnBrk="1" fontAlgn="auto" latinLnBrk="0" hangingPunct="1">
              <a:lnSpc>
                <a:spcPct val="100000"/>
              </a:lnSpc>
              <a:spcBef>
                <a:spcPts val="0"/>
              </a:spcBef>
              <a:spcAft>
                <a:spcPts val="0"/>
              </a:spcAft>
              <a:buClrTx/>
              <a:buSzTx/>
              <a:buFontTx/>
              <a:buNone/>
              <a:tabLst/>
              <a:defRPr/>
            </a:pPr>
            <a:r>
              <a:rPr lang="en-US" sz="4200" dirty="0" smtClean="0"/>
              <a:t>In Terminal Type:</a:t>
            </a:r>
          </a:p>
          <a:p>
            <a:pPr marL="0" marR="0" lvl="0" indent="0" algn="ctr" defTabSz="914400" eaLnBrk="1" fontAlgn="auto" latinLnBrk="0" hangingPunct="1">
              <a:lnSpc>
                <a:spcPct val="100000"/>
              </a:lnSpc>
              <a:spcBef>
                <a:spcPts val="0"/>
              </a:spcBef>
              <a:spcAft>
                <a:spcPts val="0"/>
              </a:spcAft>
              <a:buClrTx/>
              <a:buSzTx/>
              <a:buFontTx/>
              <a:buNone/>
              <a:tabLst/>
              <a:defRPr/>
            </a:pPr>
            <a:r>
              <a:rPr lang="en-US" sz="4200" dirty="0" err="1" smtClean="0"/>
              <a:t>jupyter</a:t>
            </a:r>
            <a:r>
              <a:rPr lang="en-US" sz="4200" dirty="0" smtClean="0"/>
              <a:t> notebook</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4200" dirty="0"/>
          </a:p>
          <a:p>
            <a:pPr marL="0" marR="0" lvl="0" indent="0" algn="ctr" defTabSz="914400" eaLnBrk="1" fontAlgn="auto" latinLnBrk="0" hangingPunct="1">
              <a:lnSpc>
                <a:spcPct val="100000"/>
              </a:lnSpc>
              <a:spcBef>
                <a:spcPts val="0"/>
              </a:spcBef>
              <a:spcAft>
                <a:spcPts val="0"/>
              </a:spcAft>
              <a:buClrTx/>
              <a:buSzTx/>
              <a:buFontTx/>
              <a:buNone/>
              <a:tabLst/>
              <a:defRPr/>
            </a:pPr>
            <a:r>
              <a:rPr lang="en-US" sz="4200" dirty="0" smtClean="0"/>
              <a:t>From Navigator/Launcher:</a:t>
            </a:r>
          </a:p>
          <a:p>
            <a:pPr marL="0" marR="0" lvl="0" indent="0" algn="ctr" defTabSz="914400" eaLnBrk="1" fontAlgn="auto" latinLnBrk="0" hangingPunct="1">
              <a:lnSpc>
                <a:spcPct val="100000"/>
              </a:lnSpc>
              <a:spcBef>
                <a:spcPts val="0"/>
              </a:spcBef>
              <a:spcAft>
                <a:spcPts val="0"/>
              </a:spcAft>
              <a:buClrTx/>
              <a:buSzTx/>
              <a:buFontTx/>
              <a:buNone/>
              <a:tabLst/>
              <a:defRPr/>
            </a:pPr>
            <a:r>
              <a:rPr lang="en-US" sz="4200" dirty="0" smtClean="0"/>
              <a:t>Launch </a:t>
            </a:r>
            <a:r>
              <a:rPr lang="en-US" sz="4200" dirty="0" err="1" smtClean="0"/>
              <a:t>Jupyter</a:t>
            </a:r>
            <a:endParaRPr lang="en-US" sz="4200" dirty="0" smtClean="0"/>
          </a:p>
        </p:txBody>
      </p:sp>
    </p:spTree>
    <p:extLst>
      <p:ext uri="{BB962C8B-B14F-4D97-AF65-F5344CB8AC3E}">
        <p14:creationId xmlns:p14="http://schemas.microsoft.com/office/powerpoint/2010/main" val="229992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Sources for Texts</a:t>
            </a:r>
            <a:endParaRPr lang="en-US" dirty="0"/>
          </a:p>
        </p:txBody>
      </p:sp>
      <p:sp>
        <p:nvSpPr>
          <p:cNvPr id="3" name="Content Placeholder 2"/>
          <p:cNvSpPr>
            <a:spLocks noGrp="1"/>
          </p:cNvSpPr>
          <p:nvPr>
            <p:ph idx="1"/>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smtClean="0"/>
              <a:t>wenxian.fanren8.com</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r>
              <a:rPr lang="en-US" dirty="0" err="1" smtClean="0"/>
              <a:t>gutenberg.org</a:t>
            </a:r>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a:p>
            <a:pPr marL="0" lvl="0" indent="0" algn="ctr">
              <a:lnSpc>
                <a:spcPct val="100000"/>
              </a:lnSpc>
              <a:spcBef>
                <a:spcPts val="0"/>
              </a:spcBef>
              <a:buNone/>
            </a:pPr>
            <a:r>
              <a:rPr lang="en-US" dirty="0" smtClean="0"/>
              <a:t>https://</a:t>
            </a:r>
            <a:r>
              <a:rPr lang="en-US" dirty="0" err="1" smtClean="0"/>
              <a:t>www.kanripo.org</a:t>
            </a:r>
            <a:r>
              <a:rPr lang="en-US" dirty="0" smtClean="0"/>
              <a:t>/</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r>
              <a:rPr lang="en-US" dirty="0" err="1" smtClean="0"/>
              <a:t>zh.wikisource.org</a:t>
            </a: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r>
              <a:rPr lang="en-US" dirty="0" err="1" smtClean="0"/>
              <a:t>ctext.org</a:t>
            </a:r>
            <a:r>
              <a:rPr lang="en-US" dirty="0" smtClean="0"/>
              <a:t> (ask permission!)</a:t>
            </a:r>
            <a:endParaRPr lang="en-US" dirty="0"/>
          </a:p>
        </p:txBody>
      </p:sp>
    </p:spTree>
    <p:extLst>
      <p:ext uri="{BB962C8B-B14F-4D97-AF65-F5344CB8AC3E}">
        <p14:creationId xmlns:p14="http://schemas.microsoft.com/office/powerpoint/2010/main" val="404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2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25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ssolve">
                                      <p:cBhvr>
                                        <p:cTn id="22" dur="25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ssolve">
                                      <p:cBhvr>
                                        <p:cTn id="27" dur="2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814793"/>
            <a:ext cx="10515600" cy="2852737"/>
          </a:xfrm>
        </p:spPr>
        <p:txBody>
          <a:bodyPr/>
          <a:lstStyle/>
          <a:p>
            <a:pPr algn="ctr"/>
            <a:r>
              <a:rPr lang="en-US" dirty="0" smtClean="0"/>
              <a:t>Things to Consider</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5176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6299"/>
            <a:ext cx="10515600" cy="1325563"/>
          </a:xfrm>
        </p:spPr>
        <p:txBody>
          <a:bodyPr/>
          <a:lstStyle/>
          <a:p>
            <a:pPr algn="ctr"/>
            <a:r>
              <a:rPr lang="en-US" dirty="0" smtClean="0"/>
              <a:t>Tokenizing</a:t>
            </a:r>
            <a:endParaRPr lang="en-US" dirty="0"/>
          </a:p>
        </p:txBody>
      </p:sp>
    </p:spTree>
    <p:extLst>
      <p:ext uri="{BB962C8B-B14F-4D97-AF65-F5344CB8AC3E}">
        <p14:creationId xmlns:p14="http://schemas.microsoft.com/office/powerpoint/2010/main" val="538931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2049</TotalTime>
  <Words>650</Words>
  <Application>Microsoft Macintosh PowerPoint</Application>
  <PresentationFormat>Widescreen</PresentationFormat>
  <Paragraphs>104</Paragraphs>
  <Slides>38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DengXian</vt:lpstr>
      <vt:lpstr>DengXian Light</vt:lpstr>
      <vt:lpstr>PMingLiU</vt:lpstr>
      <vt:lpstr>新細明體</vt:lpstr>
      <vt:lpstr>Office Theme</vt:lpstr>
      <vt:lpstr>Necessary Software</vt:lpstr>
      <vt:lpstr>PowerPoint Presentation</vt:lpstr>
      <vt:lpstr>PowerPoint Presentation</vt:lpstr>
      <vt:lpstr>PowerPoint Presentation</vt:lpstr>
      <vt:lpstr>PCA Code and demo corpus at:  www.github.com/vierth/romboutsconf</vt:lpstr>
      <vt:lpstr>Open Terminal or Navigator</vt:lpstr>
      <vt:lpstr>Sources for Texts</vt:lpstr>
      <vt:lpstr>Things to Consider</vt:lpstr>
      <vt:lpstr>Tokenizing</vt:lpstr>
      <vt:lpstr>Tokenizing a Chinese Sentence: Characters</vt:lpstr>
      <vt:lpstr>Tokenizing a Chinese Sentence: Words</vt:lpstr>
      <vt:lpstr>Words</vt:lpstr>
      <vt:lpstr>N-gram Tokenization: 1 and 2-gram tokens</vt:lpstr>
      <vt:lpstr>Adjusting for Length</vt:lpstr>
      <vt:lpstr>Text Preparation and Cleaning</vt:lpstr>
      <vt:lpstr>Why Clean a Text?</vt:lpstr>
      <vt:lpstr>Ensure all texts are EITHER traditional or simplified characters</vt:lpstr>
      <vt:lpstr>開  DOES NOT EQUAL  开</vt:lpstr>
      <vt:lpstr>PowerPoint Presentation</vt:lpstr>
      <vt:lpstr>PowerPoint Presentation</vt:lpstr>
      <vt:lpstr>Punctuation</vt:lpstr>
      <vt:lpstr>PowerPoint Presentation</vt:lpstr>
      <vt:lpstr>PowerPoint Presentation</vt:lpstr>
      <vt:lpstr>Whitespace</vt:lpstr>
      <vt:lpstr>PowerPoint Presentation</vt:lpstr>
      <vt:lpstr>PowerPoint Presentation</vt:lpstr>
      <vt:lpstr>Alphabetic Characters</vt:lpstr>
      <vt:lpstr>PowerPoint Presentation</vt:lpstr>
      <vt:lpstr>PowerPoint Presentation</vt:lpstr>
      <vt:lpstr>Numerals</vt:lpstr>
      <vt:lpstr>PowerPoint Presentation</vt:lpstr>
      <vt:lpstr>PowerPoint Presentation</vt:lpstr>
      <vt:lpstr>Remove Everything Else You Don’t Want</vt:lpstr>
      <vt:lpstr>Structuring your Project</vt:lpstr>
      <vt:lpstr>Project Folder</vt:lpstr>
      <vt:lpstr>Project Folder</vt:lpstr>
      <vt:lpstr>Include a metadata file (metadata.txt)</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dc:title>
  <dc:creator>Paul Vierthaler</dc:creator>
  <cp:lastModifiedBy>Paul Vierthaler</cp:lastModifiedBy>
  <cp:revision>120</cp:revision>
  <dcterms:created xsi:type="dcterms:W3CDTF">2016-06-27T18:51:56Z</dcterms:created>
  <dcterms:modified xsi:type="dcterms:W3CDTF">2017-09-03T10:13:40Z</dcterms:modified>
</cp:coreProperties>
</file>