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DA81-C66B-4006-BD74-CDEDAF5BDA1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36390B-A651-4DC0-8CBC-91345F15C0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DA81-C66B-4006-BD74-CDEDAF5BDA1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90B-A651-4DC0-8CBC-91345F15C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DA81-C66B-4006-BD74-CDEDAF5BDA1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90B-A651-4DC0-8CBC-91345F15C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DA81-C66B-4006-BD74-CDEDAF5BDA1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90B-A651-4DC0-8CBC-91345F15C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DA81-C66B-4006-BD74-CDEDAF5BDA1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90B-A651-4DC0-8CBC-91345F15C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DA81-C66B-4006-BD74-CDEDAF5BDA1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90B-A651-4DC0-8CBC-91345F15C0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DA81-C66B-4006-BD74-CDEDAF5BDA1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90B-A651-4DC0-8CBC-91345F15C0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DA81-C66B-4006-BD74-CDEDAF5BDA1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90B-A651-4DC0-8CBC-91345F15C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DA81-C66B-4006-BD74-CDEDAF5BDA1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90B-A651-4DC0-8CBC-91345F15C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DA81-C66B-4006-BD74-CDEDAF5BDA1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90B-A651-4DC0-8CBC-91345F15C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DA81-C66B-4006-BD74-CDEDAF5BDA1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90B-A651-4DC0-8CBC-91345F15C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B64DA81-C66B-4006-BD74-CDEDAF5BDA1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36390B-A651-4DC0-8CBC-91345F15C0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7008288" y="6342849"/>
            <a:ext cx="2145432" cy="51515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charset="2"/>
              <a:buNone/>
            </a:pPr>
            <a:r>
              <a:rPr lang="ro-RO" smtClean="0">
                <a:hlinkClick r:id="rId13" action="ppaction://hlinksldjump"/>
              </a:rPr>
              <a:t>Înapoi la cuprins.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ortnit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Fortnite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Proiect realizat de Vieru Andrei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ini pentru fortnite save the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924944"/>
            <a:ext cx="6048673" cy="343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7544" y="260648"/>
            <a:ext cx="73152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Fortnite: Save the World</a:t>
            </a:r>
          </a:p>
        </p:txBody>
      </p:sp>
    </p:spTree>
    <p:extLst>
      <p:ext uri="{BB962C8B-B14F-4D97-AF65-F5344CB8AC3E}">
        <p14:creationId xmlns:p14="http://schemas.microsoft.com/office/powerpoint/2010/main" val="21506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ini pentru fortnite battle roy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5973960" cy="336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7544" y="260648"/>
            <a:ext cx="73152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Fortnite: Battle Royale</a:t>
            </a:r>
          </a:p>
        </p:txBody>
      </p:sp>
    </p:spTree>
    <p:extLst>
      <p:ext uri="{BB962C8B-B14F-4D97-AF65-F5344CB8AC3E}">
        <p14:creationId xmlns:p14="http://schemas.microsoft.com/office/powerpoint/2010/main" val="72012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hlinkClick r:id="rId2"/>
              </a:rPr>
              <a:t>en.wikipedia.org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260648"/>
            <a:ext cx="73152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/>
              <a:t>Bibliografie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</a:t>
            </a:r>
            <a:r>
              <a:rPr lang="ro-RO" smtClean="0"/>
              <a:t>ârşit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260648"/>
            <a:ext cx="73152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Detalii Fortnite: Battle Royale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Cuprins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>
                <a:hlinkClick r:id="rId2" action="ppaction://hlinksldjump"/>
              </a:rPr>
              <a:t>Ce </a:t>
            </a:r>
            <a:r>
              <a:rPr lang="en-US">
                <a:hlinkClick r:id="rId2" action="ppaction://hlinksldjump"/>
              </a:rPr>
              <a:t>este </a:t>
            </a:r>
            <a:r>
              <a:rPr lang="en-US" smtClean="0">
                <a:hlinkClick r:id="rId2" action="ppaction://hlinksldjump"/>
              </a:rPr>
              <a:t>Fortnit</a:t>
            </a:r>
            <a:r>
              <a:rPr lang="ro-RO" smtClean="0">
                <a:hlinkClick r:id="rId2" action="ppaction://hlinksldjump"/>
              </a:rPr>
              <a:t>e;</a:t>
            </a:r>
            <a:endParaRPr lang="ro-RO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hlinkClick r:id="rId3" action="ppaction://hlinksldjump"/>
              </a:rPr>
              <a:t>Cum pot face rost </a:t>
            </a:r>
            <a:r>
              <a:rPr lang="en-US">
                <a:hlinkClick r:id="rId3" action="ppaction://hlinksldjump"/>
              </a:rPr>
              <a:t>de </a:t>
            </a:r>
            <a:r>
              <a:rPr lang="en-US" smtClean="0">
                <a:hlinkClick r:id="rId3" action="ppaction://hlinksldjump"/>
              </a:rPr>
              <a:t>Fortnite</a:t>
            </a:r>
            <a:r>
              <a:rPr lang="ro-RO" smtClean="0">
                <a:hlinkClick r:id="rId3" action="ppaction://hlinksldjump"/>
              </a:rPr>
              <a:t>;</a:t>
            </a:r>
            <a:endParaRPr lang="ro-RO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hlinkClick r:id="rId4" action="ppaction://hlinksldjump"/>
              </a:rPr>
              <a:t>Ce moduri de joc </a:t>
            </a:r>
            <a:r>
              <a:rPr lang="en-US">
                <a:hlinkClick r:id="rId4" action="ppaction://hlinksldjump"/>
              </a:rPr>
              <a:t>sunt </a:t>
            </a:r>
            <a:r>
              <a:rPr lang="en-US" smtClean="0">
                <a:hlinkClick r:id="rId4" action="ppaction://hlinksldjump"/>
              </a:rPr>
              <a:t>disponibile</a:t>
            </a:r>
            <a:r>
              <a:rPr lang="ro-RO" smtClean="0">
                <a:hlinkClick r:id="rId4" action="ppaction://hlinksldjump"/>
              </a:rPr>
              <a:t>;</a:t>
            </a:r>
            <a:endParaRPr lang="ro-RO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hlinkClick r:id="rId5" action="ppaction://hlinksldjump"/>
              </a:rPr>
              <a:t>Detalii Fortnite: Save </a:t>
            </a:r>
            <a:r>
              <a:rPr lang="en-US">
                <a:hlinkClick r:id="rId5" action="ppaction://hlinksldjump"/>
              </a:rPr>
              <a:t>the </a:t>
            </a:r>
            <a:r>
              <a:rPr lang="en-US" smtClean="0">
                <a:hlinkClick r:id="rId5" action="ppaction://hlinksldjump"/>
              </a:rPr>
              <a:t>Worl</a:t>
            </a:r>
            <a:r>
              <a:rPr lang="ro-RO" smtClean="0">
                <a:hlinkClick r:id="rId5" action="ppaction://hlinksldjump"/>
              </a:rPr>
              <a:t>d;</a:t>
            </a:r>
            <a:endParaRPr lang="ro-RO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hlinkClick r:id="rId6" action="ppaction://hlinksldjump"/>
              </a:rPr>
              <a:t>Detalii Fortnite: </a:t>
            </a:r>
            <a:r>
              <a:rPr lang="en-US">
                <a:hlinkClick r:id="rId6" action="ppaction://hlinksldjump"/>
              </a:rPr>
              <a:t>Battle </a:t>
            </a:r>
            <a:r>
              <a:rPr lang="en-US" smtClean="0">
                <a:hlinkClick r:id="rId6" action="ppaction://hlinksldjump"/>
              </a:rPr>
              <a:t>Royale</a:t>
            </a:r>
            <a:r>
              <a:rPr lang="ro-RO">
                <a:hlinkClick r:id="rId6" action="ppaction://hlinksldjump"/>
              </a:rPr>
              <a:t>;</a:t>
            </a:r>
            <a:r>
              <a:rPr lang="en-US" smtClean="0">
                <a:hlinkClick r:id="rId6" action="ppaction://hlinksldjump"/>
              </a:rPr>
              <a:t> </a:t>
            </a:r>
            <a:endParaRPr lang="ro-RO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hlinkClick r:id="rId7" action="ppaction://hlinksldjump"/>
              </a:rPr>
              <a:t>Pe ce platforme </a:t>
            </a:r>
            <a:r>
              <a:rPr lang="en-US">
                <a:hlinkClick r:id="rId7" action="ppaction://hlinksldjump"/>
              </a:rPr>
              <a:t>este </a:t>
            </a:r>
            <a:r>
              <a:rPr lang="en-US" smtClean="0">
                <a:hlinkClick r:id="rId7" action="ppaction://hlinksldjump"/>
              </a:rPr>
              <a:t>disponibil</a:t>
            </a:r>
            <a:r>
              <a:rPr lang="ro-RO" smtClean="0">
                <a:hlinkClick r:id="rId7" action="ppaction://hlinksldjump"/>
              </a:rPr>
              <a:t>;</a:t>
            </a:r>
            <a:endParaRPr lang="ro-RO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Cum arata </a:t>
            </a:r>
            <a:r>
              <a:rPr lang="en-US"/>
              <a:t>acest </a:t>
            </a:r>
            <a:r>
              <a:rPr lang="en-US" smtClean="0"/>
              <a:t>joc</a:t>
            </a:r>
            <a:endParaRPr lang="ro-RO" smtClean="0"/>
          </a:p>
          <a:p>
            <a:pPr lvl="1"/>
            <a:r>
              <a:rPr lang="en-US">
                <a:hlinkClick r:id="rId8" action="ppaction://hlinksldjump"/>
              </a:rPr>
              <a:t>Fortnite: Save </a:t>
            </a:r>
            <a:r>
              <a:rPr lang="en-US">
                <a:hlinkClick r:id="rId8" action="ppaction://hlinksldjump"/>
              </a:rPr>
              <a:t>the </a:t>
            </a:r>
            <a:r>
              <a:rPr lang="en-US" smtClean="0">
                <a:hlinkClick r:id="rId8" action="ppaction://hlinksldjump"/>
              </a:rPr>
              <a:t>Worl</a:t>
            </a:r>
            <a:r>
              <a:rPr lang="ro-RO" smtClean="0">
                <a:hlinkClick r:id="rId8" action="ppaction://hlinksldjump"/>
              </a:rPr>
              <a:t>d;</a:t>
            </a:r>
            <a:endParaRPr lang="ro-RO" smtClean="0"/>
          </a:p>
          <a:p>
            <a:pPr lvl="1"/>
            <a:r>
              <a:rPr lang="en-US">
                <a:hlinkClick r:id="rId9" action="ppaction://hlinksldjump"/>
              </a:rPr>
              <a:t>Fortnite: </a:t>
            </a:r>
            <a:r>
              <a:rPr lang="en-US">
                <a:hlinkClick r:id="rId9" action="ppaction://hlinksldjump"/>
              </a:rPr>
              <a:t>Battle </a:t>
            </a:r>
            <a:r>
              <a:rPr lang="en-US" smtClean="0">
                <a:hlinkClick r:id="rId9" action="ppaction://hlinksldjump"/>
              </a:rPr>
              <a:t>Royal</a:t>
            </a:r>
            <a:r>
              <a:rPr lang="ro-RO" smtClean="0">
                <a:hlinkClick r:id="rId9" action="ppaction://hlinksldjump"/>
              </a:rPr>
              <a:t>e;</a:t>
            </a:r>
            <a:endParaRPr lang="ro-RO" smtClean="0"/>
          </a:p>
          <a:p>
            <a:pPr marL="45720" indent="0">
              <a:buNone/>
            </a:pPr>
            <a:endParaRPr lang="ro-RO" smtClean="0"/>
          </a:p>
          <a:p>
            <a:pPr marL="45720" indent="0">
              <a:buNone/>
            </a:pPr>
            <a:endParaRPr lang="ro-RO" smtClean="0"/>
          </a:p>
          <a:p>
            <a:pPr marL="45720" indent="0">
              <a:buNone/>
            </a:pPr>
            <a:endParaRPr lang="ro-RO" smtClean="0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0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ro-RO" smtClean="0"/>
          </a:p>
          <a:p>
            <a:pPr marL="45720" indent="0">
              <a:buNone/>
            </a:pPr>
            <a:r>
              <a:rPr lang="ro-RO"/>
              <a:t> </a:t>
            </a:r>
            <a:r>
              <a:rPr lang="ro-RO" smtClean="0"/>
              <a:t> </a:t>
            </a:r>
            <a:r>
              <a:rPr lang="vi-VN" smtClean="0"/>
              <a:t>Fortnite </a:t>
            </a:r>
            <a:r>
              <a:rPr lang="vi-VN"/>
              <a:t>este un joc video online lansat pentru prima dată în 2017 de către Epic Games.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260648"/>
            <a:ext cx="73152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Ce este Fortnite</a:t>
            </a:r>
          </a:p>
        </p:txBody>
      </p:sp>
    </p:spTree>
    <p:extLst>
      <p:ext uri="{BB962C8B-B14F-4D97-AF65-F5344CB8AC3E}">
        <p14:creationId xmlns:p14="http://schemas.microsoft.com/office/powerpoint/2010/main" val="68782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ro-RO" smtClean="0"/>
          </a:p>
          <a:p>
            <a:pPr marL="45720" indent="0">
              <a:buNone/>
            </a:pPr>
            <a:r>
              <a:rPr lang="ro-RO"/>
              <a:t> </a:t>
            </a:r>
            <a:r>
              <a:rPr lang="ro-RO" smtClean="0"/>
              <a:t> </a:t>
            </a:r>
            <a:r>
              <a:rPr lang="en-US" smtClean="0"/>
              <a:t>Acesta </a:t>
            </a:r>
            <a:r>
              <a:rPr lang="en-US" smtClean="0"/>
              <a:t>este distribuit de Epic Games, se poate descarca de pe Epic Launcher.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260648"/>
            <a:ext cx="73152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Cum</a:t>
            </a:r>
            <a:r>
              <a:rPr lang="ro-RO"/>
              <a:t> </a:t>
            </a:r>
            <a:r>
              <a:rPr lang="en-US"/>
              <a:t>pot face rost de Fortnite</a:t>
            </a:r>
          </a:p>
        </p:txBody>
      </p:sp>
    </p:spTree>
    <p:extLst>
      <p:ext uri="{BB962C8B-B14F-4D97-AF65-F5344CB8AC3E}">
        <p14:creationId xmlns:p14="http://schemas.microsoft.com/office/powerpoint/2010/main" val="371970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smtClean="0"/>
              <a:t>Save </a:t>
            </a:r>
            <a:r>
              <a:rPr lang="vi-VN"/>
              <a:t>the World, un joc cooperativ de shooter-supraviețuire cu până la patru jucători pentru a lupta împotriva creaturilor asemănătoare zombie-lor și pentru a apăra obiecte cu fortificațiile pe care le pot </a:t>
            </a:r>
            <a:r>
              <a:rPr lang="vi-VN" smtClean="0"/>
              <a:t>construi</a:t>
            </a:r>
            <a:endParaRPr lang="ro-RO" smtClean="0"/>
          </a:p>
          <a:p>
            <a:pPr>
              <a:buFont typeface="Arial" panose="020B0604020202020204" pitchFamily="34" charset="0"/>
              <a:buChar char="•"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r>
              <a:rPr lang="vi-VN" smtClean="0"/>
              <a:t>Fortnite </a:t>
            </a:r>
            <a:r>
              <a:rPr lang="vi-VN"/>
              <a:t>Battle Royale, </a:t>
            </a:r>
            <a:r>
              <a:rPr lang="ro-RO" smtClean="0"/>
              <a:t>un mod de joc </a:t>
            </a:r>
            <a:r>
              <a:rPr lang="vi-VN" smtClean="0"/>
              <a:t>royale gratuit, </a:t>
            </a:r>
            <a:r>
              <a:rPr lang="vi-VN"/>
              <a:t>unde 100 de jucători se luptă pentru a fi ultima persoană în viață.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260648"/>
            <a:ext cx="73152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Ce moduri de joc sunt disponibile</a:t>
            </a:r>
          </a:p>
        </p:txBody>
      </p:sp>
    </p:spTree>
    <p:extLst>
      <p:ext uri="{BB962C8B-B14F-4D97-AF65-F5344CB8AC3E}">
        <p14:creationId xmlns:p14="http://schemas.microsoft.com/office/powerpoint/2010/main" val="307850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ro-RO" smtClean="0"/>
              <a:t>  </a:t>
            </a:r>
            <a:r>
              <a:rPr lang="vi-VN" smtClean="0"/>
              <a:t>Fortnite</a:t>
            </a:r>
            <a:r>
              <a:rPr lang="vi-VN"/>
              <a:t>: Salvați lumea </a:t>
            </a:r>
            <a:r>
              <a:rPr lang="vi-VN"/>
              <a:t>este </a:t>
            </a:r>
            <a:r>
              <a:rPr lang="vi-VN" smtClean="0"/>
              <a:t>conceput </a:t>
            </a:r>
            <a:r>
              <a:rPr lang="vi-VN"/>
              <a:t>ca un joc împotriva unui mediu, în care patru jucători cooperează pentru un obiectiv comun pe diferite misiuni. Jocul este setat după apariția unei </a:t>
            </a:r>
            <a:r>
              <a:rPr lang="vi-VN"/>
              <a:t>furtuni </a:t>
            </a:r>
            <a:r>
              <a:rPr lang="vi-VN" smtClean="0"/>
              <a:t>pe </a:t>
            </a:r>
            <a:r>
              <a:rPr lang="vi-VN"/>
              <a:t>Pământ, cauzând dispariția a 98% din populație, iar supraviețuitorii să </a:t>
            </a:r>
            <a:r>
              <a:rPr lang="vi-VN"/>
              <a:t>fie </a:t>
            </a:r>
            <a:r>
              <a:rPr lang="vi-VN" smtClean="0"/>
              <a:t>atacați zombie.</a:t>
            </a:r>
            <a:endParaRPr lang="ro-RO" smtClean="0"/>
          </a:p>
          <a:p>
            <a:pPr marL="45720" indent="0">
              <a:buNone/>
            </a:pPr>
            <a:endParaRPr lang="ro-RO" smtClean="0"/>
          </a:p>
          <a:p>
            <a:pPr marL="45720" indent="0">
              <a:buNone/>
            </a:pPr>
            <a:r>
              <a:rPr lang="ro-RO" smtClean="0"/>
              <a:t>  </a:t>
            </a:r>
            <a:r>
              <a:rPr lang="vi-VN" smtClean="0"/>
              <a:t>Jucătorii </a:t>
            </a:r>
            <a:r>
              <a:rPr lang="vi-VN"/>
              <a:t>își asumă rolul de comandanți ai adăposturilor de bază, </a:t>
            </a:r>
            <a:r>
              <a:rPr lang="vi-VN"/>
              <a:t>colectând </a:t>
            </a:r>
            <a:r>
              <a:rPr lang="vi-VN" smtClean="0"/>
              <a:t>resurse</a:t>
            </a:r>
            <a:r>
              <a:rPr lang="ro-RO" smtClean="0"/>
              <a:t> şi</a:t>
            </a:r>
            <a:r>
              <a:rPr lang="vi-VN" smtClean="0"/>
              <a:t> salvând</a:t>
            </a:r>
            <a:r>
              <a:rPr lang="ro-RO" smtClean="0"/>
              <a:t>.</a:t>
            </a:r>
          </a:p>
          <a:p>
            <a:pPr marL="45720" indent="0">
              <a:buNone/>
            </a:pPr>
            <a:endParaRPr lang="ro-RO" smtClean="0"/>
          </a:p>
          <a:p>
            <a:pPr marL="45720" indent="0">
              <a:buNone/>
            </a:pPr>
            <a:r>
              <a:rPr lang="ro-RO" smtClean="0"/>
              <a:t>  </a:t>
            </a:r>
            <a:r>
              <a:rPr lang="vi-VN" smtClean="0"/>
              <a:t>Din </a:t>
            </a:r>
            <a:r>
              <a:rPr lang="vi-VN"/>
              <a:t>misiuni, jucătorii primesc o serie de elemente în joc, printre care se </a:t>
            </a:r>
            <a:r>
              <a:rPr lang="vi-VN"/>
              <a:t>numără </a:t>
            </a:r>
            <a:r>
              <a:rPr lang="vi-VN" smtClean="0"/>
              <a:t>personaje, </a:t>
            </a:r>
            <a:r>
              <a:rPr lang="vi-VN"/>
              <a:t>schemele </a:t>
            </a:r>
            <a:r>
              <a:rPr lang="vi-VN"/>
              <a:t>de </a:t>
            </a:r>
            <a:r>
              <a:rPr lang="vi-VN" smtClean="0"/>
              <a:t>arme</a:t>
            </a:r>
            <a:r>
              <a:rPr lang="ro-RO" smtClean="0"/>
              <a:t>,</a:t>
            </a:r>
            <a:r>
              <a:rPr lang="vi-VN" smtClean="0"/>
              <a:t> </a:t>
            </a:r>
            <a:r>
              <a:rPr lang="vi-VN"/>
              <a:t>capcane </a:t>
            </a:r>
            <a:r>
              <a:rPr lang="vi-VN"/>
              <a:t>și </a:t>
            </a:r>
            <a:r>
              <a:rPr lang="vi-VN" smtClean="0"/>
              <a:t>supraviețuito</a:t>
            </a:r>
            <a:r>
              <a:rPr lang="ro-RO" smtClean="0"/>
              <a:t>r</a:t>
            </a:r>
            <a:r>
              <a:rPr lang="vi-VN" smtClean="0"/>
              <a:t>i</a:t>
            </a:r>
            <a:r>
              <a:rPr lang="vi-VN"/>
              <a:t>, toate acestea putând fi ridicate prin experiența acumulată pentru a-și îmbunătăți atributele.</a:t>
            </a:r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67544" y="260648"/>
            <a:ext cx="73152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Detalii Fortnite: Save the World </a:t>
            </a:r>
          </a:p>
        </p:txBody>
      </p:sp>
    </p:spTree>
    <p:extLst>
      <p:ext uri="{BB962C8B-B14F-4D97-AF65-F5344CB8AC3E}">
        <p14:creationId xmlns:p14="http://schemas.microsoft.com/office/powerpoint/2010/main" val="175661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315200" cy="908720"/>
          </a:xfrm>
        </p:spPr>
        <p:txBody>
          <a:bodyPr/>
          <a:lstStyle/>
          <a:p>
            <a:r>
              <a:rPr lang="en-US" smtClean="0"/>
              <a:t>Detalii Fortnite: </a:t>
            </a:r>
            <a:r>
              <a:rPr lang="en-US"/>
              <a:t>Battle Royale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7"/>
            <a:ext cx="8424936" cy="4896584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ro-RO" smtClean="0"/>
              <a:t>  </a:t>
            </a:r>
            <a:r>
              <a:rPr lang="vi-VN" smtClean="0"/>
              <a:t>Fortnite </a:t>
            </a:r>
            <a:r>
              <a:rPr lang="vi-VN"/>
              <a:t>Battle Royale este </a:t>
            </a:r>
            <a:r>
              <a:rPr lang="vi-VN" i="1"/>
              <a:t>un joc </a:t>
            </a:r>
            <a:r>
              <a:rPr lang="vi-VN" i="1"/>
              <a:t>de </a:t>
            </a:r>
            <a:r>
              <a:rPr lang="vi-VN" i="1" smtClean="0"/>
              <a:t>luptă</a:t>
            </a:r>
            <a:r>
              <a:rPr lang="ro-RO" i="1"/>
              <a:t> </a:t>
            </a:r>
            <a:r>
              <a:rPr lang="vi-VN" smtClean="0"/>
              <a:t>împotriva </a:t>
            </a:r>
            <a:r>
              <a:rPr lang="vi-VN"/>
              <a:t>jucătorilor versus un jucător pentru </a:t>
            </a:r>
            <a:r>
              <a:rPr lang="vi-VN" i="1"/>
              <a:t>până la 100 de jucători</a:t>
            </a:r>
            <a:r>
              <a:rPr lang="vi-VN"/>
              <a:t>, permițându-i să se joace singur, într-un duo sau într-o echipă (de obicei, formată din trei sau patru </a:t>
            </a:r>
            <a:r>
              <a:rPr lang="vi-VN"/>
              <a:t>jucători</a:t>
            </a:r>
            <a:r>
              <a:rPr lang="vi-VN" smtClean="0"/>
              <a:t>).</a:t>
            </a:r>
            <a:endParaRPr lang="ro-RO" smtClean="0"/>
          </a:p>
          <a:p>
            <a:pPr marL="45720" indent="0">
              <a:buNone/>
            </a:pPr>
            <a:endParaRPr lang="ro-RO"/>
          </a:p>
          <a:p>
            <a:pPr marL="45720" indent="0">
              <a:buNone/>
            </a:pPr>
            <a:r>
              <a:rPr lang="ro-RO" smtClean="0"/>
              <a:t>  </a:t>
            </a:r>
            <a:r>
              <a:rPr lang="vi-VN" smtClean="0"/>
              <a:t>Jucătorii </a:t>
            </a:r>
            <a:r>
              <a:rPr lang="ro-RO" smtClean="0"/>
              <a:t>fara arme sar din</a:t>
            </a:r>
            <a:r>
              <a:rPr lang="vi-VN" smtClean="0"/>
              <a:t> </a:t>
            </a:r>
            <a:r>
              <a:rPr lang="vi-VN"/>
              <a:t>"autobuz de luptă" care traversează harta jocului. Când aterizează, </a:t>
            </a:r>
            <a:r>
              <a:rPr lang="vi-VN" i="1"/>
              <a:t>trebuie </a:t>
            </a:r>
            <a:r>
              <a:rPr lang="vi-VN" i="1"/>
              <a:t>să </a:t>
            </a:r>
            <a:r>
              <a:rPr lang="ro-RO" i="1" smtClean="0"/>
              <a:t>caute</a:t>
            </a:r>
            <a:r>
              <a:rPr lang="vi-VN" i="1" smtClean="0"/>
              <a:t> </a:t>
            </a:r>
            <a:r>
              <a:rPr lang="vi-VN" i="1"/>
              <a:t>de arme, obiecte, resurse </a:t>
            </a:r>
            <a:r>
              <a:rPr lang="vi-VN"/>
              <a:t>și chiar vehicule în timp ce încearcă să rămână în viață și să atace alți jucători</a:t>
            </a:r>
            <a:r>
              <a:rPr lang="vi-VN"/>
              <a:t>, </a:t>
            </a:r>
            <a:r>
              <a:rPr lang="vi-VN" smtClean="0"/>
              <a:t>eliminându-i.</a:t>
            </a:r>
            <a:endParaRPr lang="ro-RO" smtClean="0"/>
          </a:p>
          <a:p>
            <a:pPr marL="45720" indent="0">
              <a:buNone/>
            </a:pPr>
            <a:endParaRPr lang="ro-RO"/>
          </a:p>
          <a:p>
            <a:pPr marL="45720" indent="0">
              <a:buNone/>
            </a:pPr>
            <a:r>
              <a:rPr lang="ro-RO" smtClean="0"/>
              <a:t>  </a:t>
            </a:r>
            <a:r>
              <a:rPr lang="vi-VN" smtClean="0"/>
              <a:t>Pe </a:t>
            </a:r>
            <a:r>
              <a:rPr lang="vi-VN"/>
              <a:t>parcursul unei runde, zona sigură a hărții </a:t>
            </a:r>
            <a:r>
              <a:rPr lang="vi-VN" i="1"/>
              <a:t>se micșorează în dimensiune </a:t>
            </a:r>
            <a:r>
              <a:rPr lang="vi-VN"/>
              <a:t>datorită unei furtuni care </a:t>
            </a:r>
            <a:r>
              <a:rPr lang="vi-VN"/>
              <a:t>se </a:t>
            </a:r>
            <a:r>
              <a:rPr lang="vi-VN" smtClean="0"/>
              <a:t>apropie</a:t>
            </a:r>
            <a:endParaRPr lang="ro-RO" smtClean="0"/>
          </a:p>
          <a:p>
            <a:pPr marL="45720" indent="0">
              <a:buNone/>
            </a:pPr>
            <a:endParaRPr lang="ro-RO"/>
          </a:p>
          <a:p>
            <a:pPr marL="45720" indent="0">
              <a:buNone/>
            </a:pPr>
            <a:r>
              <a:rPr lang="ro-RO" smtClean="0"/>
              <a:t>  </a:t>
            </a:r>
            <a:r>
              <a:rPr lang="ro-RO" i="1" smtClean="0"/>
              <a:t>J</a:t>
            </a:r>
            <a:r>
              <a:rPr lang="vi-VN" i="1" smtClean="0"/>
              <a:t>ucătorii </a:t>
            </a:r>
            <a:r>
              <a:rPr lang="vi-VN" i="1"/>
              <a:t>din afara zonei de siguranță primesc daune și pot fi eliminați </a:t>
            </a:r>
            <a:r>
              <a:rPr lang="vi-VN"/>
              <a:t>dacă nu reușesc să evacueze rapid. Aceasta forțează jucătorii rămași în spații mai stricte și încurajează </a:t>
            </a:r>
            <a:r>
              <a:rPr lang="vi-VN"/>
              <a:t>întâlnirile </a:t>
            </a:r>
            <a:r>
              <a:rPr lang="vi-VN" smtClean="0"/>
              <a:t>jucătorilor.</a:t>
            </a:r>
            <a:endParaRPr lang="ro-RO" smtClean="0"/>
          </a:p>
          <a:p>
            <a:pPr marL="45720" indent="0">
              <a:buNone/>
            </a:pPr>
            <a:endParaRPr lang="ro-RO"/>
          </a:p>
          <a:p>
            <a:pPr marL="45720" indent="0">
              <a:buNone/>
            </a:pPr>
            <a:r>
              <a:rPr lang="ro-RO" smtClean="0">
                <a:solidFill>
                  <a:schemeClr val="tx2"/>
                </a:solidFill>
              </a:rPr>
              <a:t>  </a:t>
            </a:r>
            <a:r>
              <a:rPr lang="vi-VN" b="1" smtClean="0">
                <a:solidFill>
                  <a:schemeClr val="tx2"/>
                </a:solidFill>
              </a:rPr>
              <a:t>Ultimul </a:t>
            </a:r>
            <a:r>
              <a:rPr lang="vi-VN" b="1">
                <a:solidFill>
                  <a:schemeClr val="tx2"/>
                </a:solidFill>
              </a:rPr>
              <a:t>jucător, duo sau echipă rămas este câștigătorul</a:t>
            </a:r>
            <a:r>
              <a:rPr lang="vi-VN">
                <a:solidFill>
                  <a:schemeClr val="tx2"/>
                </a:solidFill>
              </a:rPr>
              <a:t>.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Microsoft </a:t>
            </a:r>
            <a:r>
              <a:rPr lang="en-US" smtClean="0"/>
              <a:t>Windows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MacOS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PlayStation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Xbox 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Nintendo </a:t>
            </a:r>
            <a:r>
              <a:rPr lang="en-US" smtClean="0"/>
              <a:t>Switch *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iOS *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Android *</a:t>
            </a:r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r>
              <a:rPr lang="en-US" sz="1400" smtClean="0"/>
              <a:t>* Save the World nu este disponibil pe aceste platforme</a:t>
            </a:r>
            <a:endParaRPr lang="en-US" sz="140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260648"/>
            <a:ext cx="73152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Pe ce platforme este disponibil</a:t>
            </a:r>
          </a:p>
        </p:txBody>
      </p:sp>
    </p:spTree>
    <p:extLst>
      <p:ext uri="{BB962C8B-B14F-4D97-AF65-F5344CB8AC3E}">
        <p14:creationId xmlns:p14="http://schemas.microsoft.com/office/powerpoint/2010/main" val="21285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7544" y="260648"/>
            <a:ext cx="7315200" cy="90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Cum arata acest joc</a:t>
            </a:r>
          </a:p>
        </p:txBody>
      </p:sp>
    </p:spTree>
    <p:extLst>
      <p:ext uri="{BB962C8B-B14F-4D97-AF65-F5344CB8AC3E}">
        <p14:creationId xmlns:p14="http://schemas.microsoft.com/office/powerpoint/2010/main" val="7162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87</TotalTime>
  <Words>498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Fortnite</vt:lpstr>
      <vt:lpstr>Cuprins</vt:lpstr>
      <vt:lpstr>PowerPoint Presentation</vt:lpstr>
      <vt:lpstr>PowerPoint Presentation</vt:lpstr>
      <vt:lpstr>PowerPoint Presentation</vt:lpstr>
      <vt:lpstr>PowerPoint Presentation</vt:lpstr>
      <vt:lpstr>Detalii Fortnite: Battle Royale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Sfârşit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Fortnite</dc:title>
  <dc:creator>Elev</dc:creator>
  <cp:lastModifiedBy>Elev</cp:lastModifiedBy>
  <cp:revision>8</cp:revision>
  <dcterms:created xsi:type="dcterms:W3CDTF">2019-04-04T08:08:35Z</dcterms:created>
  <dcterms:modified xsi:type="dcterms:W3CDTF">2019-04-11T08:50:10Z</dcterms:modified>
</cp:coreProperties>
</file>