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1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58AD-80FC-4354-B078-9ED7D039568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B21-DB97-4FC8-B3D3-007BE41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58AD-80FC-4354-B078-9ED7D039568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B21-DB97-4FC8-B3D3-007BE41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3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58AD-80FC-4354-B078-9ED7D039568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B21-DB97-4FC8-B3D3-007BE41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58AD-80FC-4354-B078-9ED7D039568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B21-DB97-4FC8-B3D3-007BE41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0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58AD-80FC-4354-B078-9ED7D039568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B21-DB97-4FC8-B3D3-007BE41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9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58AD-80FC-4354-B078-9ED7D039568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B21-DB97-4FC8-B3D3-007BE41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58AD-80FC-4354-B078-9ED7D039568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B21-DB97-4FC8-B3D3-007BE41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7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58AD-80FC-4354-B078-9ED7D039568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B21-DB97-4FC8-B3D3-007BE41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2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58AD-80FC-4354-B078-9ED7D039568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B21-DB97-4FC8-B3D3-007BE41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0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58AD-80FC-4354-B078-9ED7D039568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B21-DB97-4FC8-B3D3-007BE41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3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58AD-80FC-4354-B078-9ED7D039568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B21-DB97-4FC8-B3D3-007BE41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358AD-80FC-4354-B078-9ED7D039568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DB21-DB97-4FC8-B3D3-007BE41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4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{CSS}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Faried</a:t>
            </a:r>
            <a:r>
              <a:rPr lang="en-US" dirty="0" smtClean="0"/>
              <a:t> </a:t>
            </a:r>
            <a:r>
              <a:rPr lang="en-US" dirty="0" err="1" smtClean="0"/>
              <a:t>Rahmat</a:t>
            </a:r>
            <a:r>
              <a:rPr lang="en-US" dirty="0" smtClean="0"/>
              <a:t>., S.ST., </a:t>
            </a:r>
            <a:r>
              <a:rPr lang="en-US" dirty="0" err="1" smtClean="0"/>
              <a:t>M.Tr.T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2101056"/>
            <a:ext cx="90297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style </a:t>
            </a:r>
            <a:r>
              <a:rPr lang="en-US" dirty="0" err="1"/>
              <a:t>pada</a:t>
            </a:r>
            <a:r>
              <a:rPr lang="en-US" dirty="0"/>
              <a:t> tag </a:t>
            </a:r>
            <a:r>
              <a:rPr lang="en-US" dirty="0" err="1"/>
              <a:t>tertentu</a:t>
            </a:r>
            <a:r>
              <a:rPr lang="en-US" dirty="0" smtClean="0"/>
              <a:t>.</a:t>
            </a:r>
            <a:endParaRPr lang="en-US" sz="1800" dirty="0"/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meletakkan</a:t>
            </a:r>
            <a:r>
              <a:rPr lang="en-US" dirty="0"/>
              <a:t> CSS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file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.</a:t>
            </a:r>
            <a:endParaRPr lang="en-US" sz="1600" dirty="0"/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CSS (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(/* ... */).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97378" cy="44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425" y="2167731"/>
            <a:ext cx="92011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7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790155"/>
            <a:ext cx="86487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1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027906"/>
            <a:ext cx="90868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3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175521"/>
            <a:ext cx="111823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54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308723"/>
            <a:ext cx="103822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1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6" y="2125843"/>
            <a:ext cx="115252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CSS</a:t>
            </a:r>
          </a:p>
          <a:p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CSS</a:t>
            </a:r>
          </a:p>
          <a:p>
            <a:r>
              <a:rPr lang="en-US" dirty="0" err="1" smtClean="0"/>
              <a:t>Memahami</a:t>
            </a:r>
            <a:r>
              <a:rPr lang="en-US" dirty="0" smtClean="0"/>
              <a:t> selector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deklarator</a:t>
            </a:r>
            <a:endParaRPr lang="en-US" dirty="0" smtClean="0"/>
          </a:p>
          <a:p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Background Color CSS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</a:t>
            </a:r>
          </a:p>
          <a:p>
            <a:r>
              <a:rPr lang="en-US" dirty="0" err="1" smtClean="0"/>
              <a:t>Menurut</a:t>
            </a:r>
            <a:r>
              <a:rPr lang="en-US" dirty="0" smtClean="0"/>
              <a:t> W3.org , CSS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Style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( ex : </a:t>
            </a:r>
            <a:r>
              <a:rPr lang="en-US" dirty="0" err="1" smtClean="0"/>
              <a:t>warna</a:t>
            </a:r>
            <a:r>
              <a:rPr lang="en-US" dirty="0" smtClean="0"/>
              <a:t>, </a:t>
            </a:r>
            <a:r>
              <a:rPr lang="en-US" dirty="0" err="1" smtClean="0"/>
              <a:t>ukuran</a:t>
            </a:r>
            <a:r>
              <a:rPr lang="en-US" dirty="0" smtClean="0"/>
              <a:t>,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981" y="2878592"/>
            <a:ext cx="4618037" cy="193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pemformatan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,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selector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deklarator</a:t>
            </a:r>
            <a:r>
              <a:rPr lang="en-US" dirty="0"/>
              <a:t>.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ini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penentu</a:t>
            </a:r>
            <a:r>
              <a:rPr lang="en-US" dirty="0"/>
              <a:t> format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format </a:t>
            </a:r>
            <a:r>
              <a:rPr lang="en-US" dirty="0" err="1"/>
              <a:t>tampilan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Deklarator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– </a:t>
            </a:r>
            <a:r>
              <a:rPr lang="en-US" dirty="0" err="1"/>
              <a:t>perintah</a:t>
            </a:r>
            <a:r>
              <a:rPr lang="en-US" dirty="0"/>
              <a:t> CSS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format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web. </a:t>
            </a:r>
            <a:r>
              <a:rPr lang="en-US" dirty="0" err="1"/>
              <a:t>Sedangkan</a:t>
            </a:r>
            <a:r>
              <a:rPr lang="en-US" dirty="0"/>
              <a:t> selector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deklarator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format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deklarator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00901"/>
          </a:xfrm>
        </p:spPr>
        <p:txBody>
          <a:bodyPr>
            <a:normAutofit/>
          </a:bodyPr>
          <a:lstStyle/>
          <a:p>
            <a:r>
              <a:rPr lang="en-US" dirty="0" smtClean="0"/>
              <a:t>Inline CSS</a:t>
            </a:r>
          </a:p>
          <a:p>
            <a:r>
              <a:rPr lang="en-US" dirty="0"/>
              <a:t>CSS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51" y="3061016"/>
            <a:ext cx="5535613" cy="145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6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>
            <a:normAutofit/>
          </a:bodyPr>
          <a:lstStyle/>
          <a:p>
            <a:r>
              <a:rPr lang="en-US" dirty="0" err="1" smtClean="0"/>
              <a:t>Embeeded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Aturan</a:t>
            </a:r>
            <a:r>
              <a:rPr lang="en-US" dirty="0"/>
              <a:t> CSS </a:t>
            </a:r>
            <a:r>
              <a:rPr lang="en-US" dirty="0" err="1"/>
              <a:t>ditanamkan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head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97040"/>
            <a:ext cx="5543550" cy="224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7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</a:p>
          <a:p>
            <a:r>
              <a:rPr lang="en-US" dirty="0"/>
              <a:t>External CSS </a:t>
            </a:r>
            <a:r>
              <a:rPr lang="en-US" dirty="0" err="1"/>
              <a:t>menempatkan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CSS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, style sheet external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head. File style sheet text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.</a:t>
            </a:r>
            <a:r>
              <a:rPr lang="en-US" dirty="0" err="1"/>
              <a:t>css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856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praktek_css3.css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797" y="2694622"/>
            <a:ext cx="4267200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1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219</Words>
  <Application>Microsoft Office PowerPoint</Application>
  <PresentationFormat>Widescreen</PresentationFormat>
  <Paragraphs>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{CSS}</vt:lpstr>
      <vt:lpstr>Tujuan</vt:lpstr>
      <vt:lpstr>Intro</vt:lpstr>
      <vt:lpstr>PowerPoint Presentation</vt:lpstr>
      <vt:lpstr>PowerPoint Presentation</vt:lpstr>
      <vt:lpstr>Model CSS</vt:lpstr>
      <vt:lpstr>PowerPoint Presentation</vt:lpstr>
      <vt:lpstr>PowerPoint Presentation</vt:lpstr>
      <vt:lpstr>PowerPoint Presentation</vt:lpstr>
      <vt:lpstr>PowerPoint Presentation</vt:lpstr>
      <vt:lpstr>Kelebihan </vt:lpstr>
      <vt:lpstr>Tugas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{CSS}</dc:title>
  <dc:creator>mrahmat</dc:creator>
  <cp:lastModifiedBy>mrahmat</cp:lastModifiedBy>
  <cp:revision>7</cp:revision>
  <dcterms:created xsi:type="dcterms:W3CDTF">2022-11-21T08:05:27Z</dcterms:created>
  <dcterms:modified xsi:type="dcterms:W3CDTF">2022-12-12T11:48:56Z</dcterms:modified>
</cp:coreProperties>
</file>