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4d939ccc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54d939ccc2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4d939cc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54d939ccc2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4d939ccc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54d939ccc2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4d939ccc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54d939ccc2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939ccc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54d939ccc2_0_9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4d939ccc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54d939ccc2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4d939ccc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54d939ccc2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d939ccc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54d939ccc2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4d939ccc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54d939ccc2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939ccc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54d939ccc2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4d939cc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54d939ccc2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4473b2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54473b2b2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473b2b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54473b2b2e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4d939cc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54d939ccc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d939cc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54d939ccc2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4d939cc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54d939ccc2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d939ccc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54d939ccc2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apositiva de título">
  <p:cSld name="4_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468313" y="260350"/>
            <a:ext cx="1722437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/>
          </a:p>
        </p:txBody>
      </p:sp>
      <p:pic>
        <p:nvPicPr>
          <p:cNvPr descr="Fons_Ptt_02.jpg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395288" y="0"/>
            <a:ext cx="259238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2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.jp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81" name="Google Shape;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2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iseño personalizado">
  <p:cSld name="3_Diseño personalizad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3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3"/>
          <p:cNvSpPr txBox="1"/>
          <p:nvPr/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apositiva de título">
  <p:cSld name="1_Diapositiva de título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seño personalizado">
  <p:cSld name="1_Diseño personalizado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_03.jpg" id="91" name="Google Shape;9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479425" y="6048375"/>
            <a:ext cx="3177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  <p:pic>
        <p:nvPicPr>
          <p:cNvPr descr="logo-negatiu_basa-gran.png"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NC.png" id="94" name="Google Shape;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3789363"/>
            <a:ext cx="895350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.jpg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26" name="Google Shape;2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" name="Google Shape;29;p3"/>
          <p:cNvSpPr txBox="1"/>
          <p:nvPr/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Diseño personalizado">
  <p:cSld name="3_Diseño personaliza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4"/>
          <p:cNvCxnSpPr/>
          <p:nvPr/>
        </p:nvCxnSpPr>
        <p:spPr>
          <a:xfrm>
            <a:off x="973138" y="177323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2.jp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negatiu_basa-01.png" id="37" name="Google Shape;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260350"/>
            <a:ext cx="1331912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3.jpg" id="42" name="Google Shape;4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90757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479425" y="6048375"/>
            <a:ext cx="31781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positiu_basa-gran.png" id="45" name="Google Shape;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U.png" id="46" name="Google Shape;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5575" y="3789363"/>
            <a:ext cx="893763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Diseño personalizado">
  <p:cSld name="1_Diseño personaliza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ns_Ptt_03.jpg" id="48" name="Google Shape;4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479425" y="6048375"/>
            <a:ext cx="3177598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  <p:pic>
        <p:nvPicPr>
          <p:cNvPr descr="logo-negatiu_basa-gran.png"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NC.png" id="51" name="Google Shape;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3789363"/>
            <a:ext cx="895350" cy="7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seño personalizado">
  <p:cSld name="Diseño personalizado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3.jpg"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90757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/>
        </p:nvSpPr>
        <p:spPr>
          <a:xfrm>
            <a:off x="3132138" y="2420938"/>
            <a:ext cx="28797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-positiu_basa-gran.png" id="60" name="Google Shape;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1338" y="2968625"/>
            <a:ext cx="2981325" cy="92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:\Dir_Comunicacio\Marca i identitat visual\LLIMES I LOGOS\30 ANYS BASA\LOGO-30 ANYS BASA\LOGO-30 ANYS BASA\PNG\SEGELL-30 ANYS BASA-BLAU.png" id="61" name="Google Shape;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5575" y="3789363"/>
            <a:ext cx="893763" cy="7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/>
        </p:nvSpPr>
        <p:spPr>
          <a:xfrm>
            <a:off x="479425" y="6048375"/>
            <a:ext cx="3178175" cy="35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barcelona.cat/barcelonactiva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4_Diapositiva de título">
  <p:cSld name="4_Diapositiva de título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468313" y="260350"/>
            <a:ext cx="1722437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/>
          </a:p>
        </p:txBody>
      </p:sp>
      <p:pic>
        <p:nvPicPr>
          <p:cNvPr descr="Fons_Ptt_02.jpg" id="65" name="Google Shape;6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0"/>
          <p:cNvSpPr txBox="1"/>
          <p:nvPr/>
        </p:nvSpPr>
        <p:spPr>
          <a:xfrm>
            <a:off x="395288" y="0"/>
            <a:ext cx="2592387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/>
          </a:p>
        </p:txBody>
      </p:sp>
      <p:pic>
        <p:nvPicPr>
          <p:cNvPr id="67" name="Google Shape;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8" y="260350"/>
            <a:ext cx="1320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68" name="Google Shape;6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0"/>
          <p:cNvCxnSpPr/>
          <p:nvPr/>
        </p:nvCxnSpPr>
        <p:spPr>
          <a:xfrm>
            <a:off x="973138" y="6237288"/>
            <a:ext cx="7702550" cy="0"/>
          </a:xfrm>
          <a:prstGeom prst="straightConnector1">
            <a:avLst/>
          </a:prstGeom>
          <a:noFill/>
          <a:ln cap="flat" cmpd="sng" w="127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>
  <p:cSld name="Diapositiva de títul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ción_fondo_2.jpg" id="73" name="Google Shape;7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400"/>
            <a:ext cx="9144000" cy="690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negatiu_basa-01.png" id="74" name="Google Shape;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8" y="260350"/>
            <a:ext cx="1331912" cy="36036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0050" y="260350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-positiu_basa-01.png" id="54" name="Google Shape;5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0113" y="6308725"/>
            <a:ext cx="119062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8224" y="6395986"/>
            <a:ext cx="2010841" cy="2826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858838" y="1196975"/>
            <a:ext cx="8102600" cy="194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CC0000"/>
                </a:solidFill>
              </a:rPr>
              <a:t>Javascript</a:t>
            </a:r>
            <a:endParaRPr b="1" sz="6000">
              <a:solidFill>
                <a:srgbClr val="CC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60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868381" y="5399100"/>
            <a:ext cx="23667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</a:rPr>
              <a:t>Marzo de 2019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71538" y="3578225"/>
            <a:ext cx="4025900" cy="677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Javascript No es JAVA</a:t>
            </a:r>
            <a:endParaRPr b="1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860425" y="4605338"/>
            <a:ext cx="45005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1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CC0000"/>
                </a:solidFill>
              </a:rPr>
              <a:t>IT Academy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5361000" y="150100"/>
            <a:ext cx="3323700" cy="1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444444"/>
                </a:solidFill>
                <a:highlight>
                  <a:srgbClr val="EEEEEE"/>
                </a:highlight>
                <a:latin typeface="Trebuchet MS"/>
                <a:ea typeface="Trebuchet MS"/>
                <a:cs typeface="Trebuchet MS"/>
                <a:sym typeface="Trebuchet MS"/>
              </a:rPr>
              <a:t>goo.gl/M1b1fc</a:t>
            </a:r>
            <a:endParaRPr sz="3600">
              <a:solidFill>
                <a:srgbClr val="444444"/>
              </a:solidFill>
              <a:highlight>
                <a:srgbClr val="EEEEEE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90500" marR="152400" rtl="0" algn="ctr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50">
                <a:solidFill>
                  <a:srgbClr val="FFFFFF"/>
                </a:solidFill>
                <a:highlight>
                  <a:srgbClr val="EEEEEE"/>
                </a:highlight>
                <a:latin typeface="Roboto"/>
                <a:ea typeface="Roboto"/>
                <a:cs typeface="Roboto"/>
                <a:sym typeface="Roboto"/>
              </a:rPr>
              <a:t>Copy short URL</a:t>
            </a:r>
            <a:endParaRPr sz="750">
              <a:solidFill>
                <a:srgbClr val="FFFFFF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76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44444"/>
              </a:solidFill>
              <a:highlight>
                <a:srgbClr val="EEEEEE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Condicional</a:t>
            </a:r>
            <a:r>
              <a:rPr b="1" lang="es" sz="2800">
                <a:solidFill>
                  <a:srgbClr val="CC0000"/>
                </a:solidFill>
              </a:rPr>
              <a:t> con ===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871550" y="1949450"/>
            <a:ext cx="7649700" cy="3943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Replica el ejercicio y reflexiona:</a:t>
            </a:r>
            <a:endParaRPr sz="3000">
              <a:solidFill>
                <a:srgbClr val="FF99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475" y="2697126"/>
            <a:ext cx="5299375" cy="31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Bucle For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Bucle simple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Bucle de un array: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452" y="1895377"/>
            <a:ext cx="3638175" cy="15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88" y="4055050"/>
            <a:ext cx="8198475" cy="183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Bucle For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Ejercicio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 un array de precios y muestra por pantalla aquellos que 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cuesten 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entre 3 y 5 euros.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Array multidimensional</a:t>
            </a:r>
            <a:endParaRPr/>
          </a:p>
        </p:txBody>
      </p:sp>
      <p:sp>
        <p:nvSpPr>
          <p:cNvPr id="207" name="Google Shape;207;p28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13" y="2533650"/>
            <a:ext cx="87915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Funciones</a:t>
            </a:r>
            <a:endParaRPr/>
          </a:p>
        </p:txBody>
      </p:sp>
      <p:sp>
        <p:nvSpPr>
          <p:cNvPr id="216" name="Google Shape;216;p29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026" y="2110575"/>
            <a:ext cx="7272777" cy="38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Funciones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 una 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función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que reciba dos 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números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 los sume.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 una función que reciba dos números los reste y 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devuelva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el resultado.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Pista: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99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return 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resultado;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Acceder al DOM</a:t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Acceder al contenido de un id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3092875"/>
            <a:ext cx="849630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forEach</a:t>
            </a:r>
            <a:endParaRPr/>
          </a:p>
        </p:txBody>
      </p:sp>
      <p:sp>
        <p:nvSpPr>
          <p:cNvPr id="243" name="Google Shape;243;p32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4" name="Google Shape;244;p32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5" name="Google Shape;245;p32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Bucle de nombres inteligente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847975"/>
            <a:ext cx="72294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map</a:t>
            </a:r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475" y="2034313"/>
            <a:ext cx="79438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Ejemplo avanzado de </a:t>
            </a:r>
            <a:r>
              <a:rPr b="1" lang="es" sz="2800">
                <a:solidFill>
                  <a:srgbClr val="CC0000"/>
                </a:solidFill>
              </a:rPr>
              <a:t>map</a:t>
            </a:r>
            <a:endParaRPr/>
          </a:p>
        </p:txBody>
      </p:sp>
      <p:sp>
        <p:nvSpPr>
          <p:cNvPr id="262" name="Google Shape;262;p34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3" name="Google Shape;263;p34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319263"/>
            <a:ext cx="8089937" cy="3151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3272681" y="635476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Hola Mundo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871550" y="1949450"/>
            <a:ext cx="76497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Crear 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 fichero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hola.html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Añadir el siguiente script (antes del &lt;head&gt;)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 el F12 abrir la consola y ver el resultado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675" y="3967750"/>
            <a:ext cx="4298895" cy="8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Comentar un </a:t>
            </a:r>
            <a:r>
              <a:rPr b="1" lang="es" sz="2800">
                <a:solidFill>
                  <a:srgbClr val="CC0000"/>
                </a:solidFill>
              </a:rPr>
              <a:t>código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871550" y="1949450"/>
            <a:ext cx="76497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 javascript podremos comentar: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lphaL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una 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línea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lphaL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un varias 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líneas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825" y="2818250"/>
            <a:ext cx="3728150" cy="7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625" y="4789000"/>
            <a:ext cx="4785762" cy="7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Variables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871550" y="1949450"/>
            <a:ext cx="76497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¿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Cómo</a:t>
            </a: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se asignan las variables?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	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-"/>
            </a:pPr>
            <a:r>
              <a:rPr lang="es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 usuario = ‘Pepe’;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-"/>
            </a:pPr>
            <a:r>
              <a:rPr lang="es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 precio = 12.50;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-"/>
            </a:pPr>
            <a:r>
              <a:rPr lang="es" sz="2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 es_premium =  true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 un frase utilizando 3 variables. Utiliza el concatenador +</a:t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Operador </a:t>
            </a:r>
            <a:r>
              <a:rPr b="1" lang="es" sz="2800">
                <a:solidFill>
                  <a:srgbClr val="CC0000"/>
                </a:solidFill>
              </a:rPr>
              <a:t>aritmético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871550" y="1949450"/>
            <a:ext cx="76497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var importe_a=100; var importe_b=200;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Realiza el sumatorio de las dos variables y muestra el resultado por consola.</a:t>
            </a:r>
            <a:endParaRPr sz="180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Funciones básicas </a:t>
            </a:r>
            <a:r>
              <a:rPr b="1" lang="es" sz="2800">
                <a:solidFill>
                  <a:srgbClr val="CC0000"/>
                </a:solidFill>
              </a:rPr>
              <a:t>aritméticas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71550" y="1949450"/>
            <a:ext cx="7649700" cy="3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console.log(Math.round(0.7)); -&gt; 1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console.log(Math.pow(2,2)); -&gt; 4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console.log(Math.ceil(7.004)); -&gt; 8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console.log(Math.floor(7.9)); -&gt; 7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Funciones básicas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871550" y="1949450"/>
            <a:ext cx="76497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Reemplazar: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Obtener un trozo de una cadena o array: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663" y="1949450"/>
            <a:ext cx="46005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550" y="4007238"/>
            <a:ext cx="79914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If ... else ...</a:t>
            </a:r>
            <a:endParaRPr/>
          </a:p>
        </p:txBody>
      </p:sp>
      <p:sp>
        <p:nvSpPr>
          <p:cNvPr id="163" name="Google Shape;163;p23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871550" y="1949450"/>
            <a:ext cx="76497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AutoNum type="arabicPeriod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Ejemplo: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2.	 Crea un programa que reciba una nota de examen y muestre por consola si esta aprobado o suspendido.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51" y="2831100"/>
            <a:ext cx="7203875" cy="10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3272681" y="6354762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" sz="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807813" y="742950"/>
            <a:ext cx="7777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CC0000"/>
                </a:solidFill>
              </a:rPr>
              <a:t>If ... else ... con operador &amp;&amp; ||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871555" y="357200"/>
            <a:ext cx="2401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1200">
                <a:solidFill>
                  <a:schemeClr val="dk1"/>
                </a:solidFill>
              </a:rPr>
              <a:t>JavaScript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871550" y="1949450"/>
            <a:ext cx="7649700" cy="39435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 un programa que reciba dos variables: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-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precio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Char char="-"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producto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 el producto es un libro y su precio es superior a 200 euros. Indicaremos por pantalla: 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99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El ____ cuesta ___ euros y es muy caro.</a:t>
            </a:r>
            <a:endParaRPr sz="3000">
              <a:solidFill>
                <a:srgbClr val="FF9900"/>
              </a:solidFill>
              <a:highlight>
                <a:schemeClr val="lt1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 per formadors i formadores Agost 2017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esentació1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