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PT Sans Narrow" charset="0"/>
      <p:regular r:id="rId13"/>
      <p:bold r:id="rId14"/>
    </p:embeddedFont>
    <p:embeddedFont>
      <p:font typeface="Open Sans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-96" y="-2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fba68760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fba68760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cda3da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fcda3da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cda3da0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cda3da0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cda3da0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cda3da0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ba6876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fba6876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fba68760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fba68760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5bfe702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5bfe702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3d6c973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3d6c973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fba68760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fba68760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INTERVIEWS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interview ourselves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not chosen,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 no confirmation or feedback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win the job,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Letter of offer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Contract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IS A PSYCHOLOGICAL GAME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 are on a hot seat. You are not yourself.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Make those things clear (hypnotise yourself)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 do not beg for a job. You look for an opportunity.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 have nothing to lose.</a:t>
            </a:r>
            <a:endParaRPr dirty="0"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If you don’t get the job, you still survive tomorrow.</a:t>
            </a:r>
            <a:endParaRPr dirty="0"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If you get the job, you will have a new challenge.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Balance of </a:t>
            </a:r>
            <a:r>
              <a:rPr lang="en" i="1" dirty="0" smtClean="0"/>
              <a:t>pull</a:t>
            </a:r>
            <a:r>
              <a:rPr lang="en" dirty="0" smtClean="0"/>
              <a:t> </a:t>
            </a:r>
            <a:r>
              <a:rPr lang="en" dirty="0"/>
              <a:t>and </a:t>
            </a:r>
            <a:r>
              <a:rPr lang="en" i="1" dirty="0" smtClean="0"/>
              <a:t>push</a:t>
            </a:r>
            <a:endParaRPr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PREPARATIONS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History of the company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Inspect the job description thoroughly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Match requirements with your skills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strategies on lacking skills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on team members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Contact the company for special instructions or activities if existed.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INTERVIEWS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Phone interview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Informal interview (e.g. coffee catch-up, chat at a meetup etc.)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Video call interview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Onsite interview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Practical tests (onsite / homework)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Bar Raiser (Amazon)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Interview with HR or C-level people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DRESS CODE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Informal interview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overdress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be too casual (e.g. thongs, shorts, or singlet)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Formal interview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 casual: denims, chinos or suit pants with a shirt or dressed-up T-shirt; no ties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it is a heavy bank/financial/business firm, formal dress: shirt + suit + tie.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NON-TECH QUESTIONS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 introduction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you do on your daily basis?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your achievement?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your most critical mistake? What do you learn from it?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your plan for 3/6/12 months?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senior developer, how do you </a:t>
            </a:r>
            <a:r>
              <a:rPr lang="en" b="1"/>
              <a:t>not</a:t>
            </a:r>
            <a:r>
              <a:rPr lang="en"/>
              <a:t> know this XYZ?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you contribute to any open source project(s)?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you convince your team members / leader / manager that your solution is relevant?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TECHNIQUES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Situation → Task → Action → Result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CAR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 → ACtion → Result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INTERVIEW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a thank-you email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 up progress if needed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CHECK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Via form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Via phone call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 your referees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 your referees are available for calls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Brief your referees about the role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On-screen Show (16:9)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PT Sans Narrow</vt:lpstr>
      <vt:lpstr>Open Sans</vt:lpstr>
      <vt:lpstr>Tropic</vt:lpstr>
      <vt:lpstr>INTERVIEWS</vt:lpstr>
      <vt:lpstr>INTERVIEW IS A PSYCHOLOGICAL GAME</vt:lpstr>
      <vt:lpstr>PREPARATIONS</vt:lpstr>
      <vt:lpstr>TYPES OF INTERVIEWS</vt:lpstr>
      <vt:lpstr>DRESS CODE</vt:lpstr>
      <vt:lpstr>COMMON NON-TECH QUESTIONS</vt:lpstr>
      <vt:lpstr>INTERVIEW TECHNIQUES</vt:lpstr>
      <vt:lpstr>POST INTERVIEW</vt:lpstr>
      <vt:lpstr>REFERENCE CHECK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INTERVIEWS</dc:title>
  <cp:lastModifiedBy>Trung Ly</cp:lastModifiedBy>
  <cp:revision>1</cp:revision>
  <dcterms:modified xsi:type="dcterms:W3CDTF">2019-11-05T04:24:09Z</dcterms:modified>
</cp:coreProperties>
</file>