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388" r:id="rId3"/>
    <p:sldId id="389" r:id="rId4"/>
    <p:sldId id="317" r:id="rId5"/>
    <p:sldId id="358" r:id="rId6"/>
    <p:sldId id="359" r:id="rId7"/>
    <p:sldId id="368" r:id="rId8"/>
    <p:sldId id="369" r:id="rId9"/>
    <p:sldId id="348" r:id="rId10"/>
    <p:sldId id="371" r:id="rId11"/>
    <p:sldId id="383" r:id="rId12"/>
    <p:sldId id="384" r:id="rId13"/>
    <p:sldId id="370" r:id="rId14"/>
    <p:sldId id="352" r:id="rId15"/>
    <p:sldId id="386" r:id="rId16"/>
    <p:sldId id="365" r:id="rId17"/>
    <p:sldId id="372" r:id="rId18"/>
    <p:sldId id="387" r:id="rId19"/>
    <p:sldId id="373" r:id="rId20"/>
    <p:sldId id="374" r:id="rId21"/>
    <p:sldId id="375" r:id="rId22"/>
    <p:sldId id="376" r:id="rId23"/>
    <p:sldId id="377" r:id="rId24"/>
    <p:sldId id="378" r:id="rId25"/>
    <p:sldId id="379" r:id="rId26"/>
    <p:sldId id="380" r:id="rId27"/>
    <p:sldId id="381" r:id="rId28"/>
    <p:sldId id="382" r:id="rId29"/>
    <p:sldId id="367" r:id="rId30"/>
    <p:sldId id="349" r:id="rId31"/>
  </p:sldIdLst>
  <p:sldSz cx="9144000" cy="5143500" type="screen16x9"/>
  <p:notesSz cx="6858000" cy="9144000"/>
  <p:embeddedFontLst>
    <p:embeddedFont>
      <p:font typeface=".VnArial" panose="020B0604020202020204"/>
      <p:regular r:id="rId33"/>
      <p:bold r:id="rId34"/>
      <p:italic r:id="rId35"/>
      <p:boldItalic r:id="rId36"/>
    </p:embeddedFont>
    <p:embeddedFont>
      <p:font typeface="Gill Sans MT" panose="020B0502020104020203" pitchFamily="34" charset="0"/>
      <p:regular r:id="rId37"/>
      <p:bold r:id="rId38"/>
      <p:italic r:id="rId39"/>
      <p:boldItalic r:id="rId40"/>
    </p:embeddedFont>
    <p:embeddedFont>
      <p:font typeface="Quicksand" panose="020B0604020202020204" charset="0"/>
      <p:bold r:id="rId41"/>
    </p:embeddedFont>
    <p:embeddedFont>
      <p:font typeface="Tahoma" panose="020B0604030504040204" pitchFamily="34" charset="0"/>
      <p:regular r:id="rId42"/>
      <p:bold r:id="rId43"/>
    </p:embeddedFont>
    <p:embeddedFont>
      <p:font typeface="Tenor Sans" panose="020B0604020202020204" charset="0"/>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4C7FCD68-CDB0-4D9E-A4D6-A3EA5F7DD76B}">
          <p14:sldIdLst>
            <p14:sldId id="256"/>
            <p14:sldId id="388"/>
            <p14:sldId id="389"/>
            <p14:sldId id="317"/>
            <p14:sldId id="358"/>
            <p14:sldId id="359"/>
            <p14:sldId id="368"/>
            <p14:sldId id="369"/>
            <p14:sldId id="348"/>
            <p14:sldId id="371"/>
            <p14:sldId id="383"/>
            <p14:sldId id="384"/>
            <p14:sldId id="370"/>
            <p14:sldId id="352"/>
            <p14:sldId id="386"/>
            <p14:sldId id="365"/>
            <p14:sldId id="372"/>
            <p14:sldId id="387"/>
            <p14:sldId id="373"/>
            <p14:sldId id="374"/>
            <p14:sldId id="375"/>
            <p14:sldId id="376"/>
            <p14:sldId id="377"/>
            <p14:sldId id="378"/>
            <p14:sldId id="379"/>
            <p14:sldId id="380"/>
            <p14:sldId id="381"/>
            <p14:sldId id="382"/>
            <p14:sldId id="367"/>
            <p14:sldId id="349"/>
          </p14:sldIdLst>
        </p14:section>
      </p14:sectionLst>
    </p:ext>
    <p:ext uri="{EFAFB233-063F-42B5-8137-9DF3F51BA10A}">
      <p15:sldGuideLst xmlns:p15="http://schemas.microsoft.com/office/powerpoint/2012/main">
        <p15:guide id="1" orient="horz" pos="1652">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94660"/>
  </p:normalViewPr>
  <p:slideViewPr>
    <p:cSldViewPr snapToGrid="0">
      <p:cViewPr varScale="1">
        <p:scale>
          <a:sx n="108" d="100"/>
          <a:sy n="108" d="100"/>
        </p:scale>
        <p:origin x="730" y="77"/>
      </p:cViewPr>
      <p:guideLst>
        <p:guide orient="horz" pos="1652"/>
        <p:guide pos="28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thư viện BeautifulSoup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477d3ff6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477d3ff6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42050" y="1311025"/>
            <a:ext cx="4790700" cy="661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030525" y="4052637"/>
            <a:ext cx="3861900" cy="412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13" name="Google Shape;13;p2"/>
          <p:cNvSpPr txBox="1">
            <a:spLocks noGrp="1"/>
          </p:cNvSpPr>
          <p:nvPr>
            <p:ph type="subTitle" idx="2"/>
          </p:nvPr>
        </p:nvSpPr>
        <p:spPr>
          <a:xfrm>
            <a:off x="829725" y="2789274"/>
            <a:ext cx="3959100" cy="412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2000">
                <a:latin typeface="Tenor Sans" panose="020B0704020202020204"/>
                <a:ea typeface="Tenor Sans" panose="020B0704020202020204"/>
                <a:cs typeface="Tenor Sans" panose="020B0704020202020204"/>
                <a:sym typeface="Tenor Sans" panose="020B0704020202020204"/>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ubTitle" idx="3"/>
          </p:nvPr>
        </p:nvSpPr>
        <p:spPr>
          <a:xfrm>
            <a:off x="742050" y="2042325"/>
            <a:ext cx="4790700" cy="453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sz="2800">
                <a:latin typeface="Tenor Sans" panose="020B0704020202020204"/>
                <a:ea typeface="Tenor Sans" panose="020B0704020202020204"/>
                <a:cs typeface="Tenor Sans" panose="020B0704020202020204"/>
                <a:sym typeface="Tenor Sans" panose="020B0704020202020204"/>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 name="Google Shape;15;p2"/>
          <p:cNvSpPr/>
          <p:nvPr/>
        </p:nvSpPr>
        <p:spPr>
          <a:xfrm>
            <a:off x="6423374" y="40906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58155" y="40906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62497" y="40906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423374" y="36568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92936" y="36568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27717" y="36568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62497" y="36568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92936" y="32230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162497" y="32230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23374" y="27892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858155" y="27892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292936" y="27892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27717" y="27892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89202" y="2789702"/>
            <a:ext cx="718188" cy="670662"/>
          </a:xfrm>
          <a:custGeom>
            <a:avLst/>
            <a:gdLst/>
            <a:ahLst/>
            <a:cxnLst/>
            <a:rect l="l" t="t" r="r" b="b"/>
            <a:pathLst>
              <a:path w="12293" h="11480" extrusionOk="0">
                <a:moveTo>
                  <a:pt x="10128" y="1"/>
                </a:moveTo>
                <a:cubicBezTo>
                  <a:pt x="10068" y="1"/>
                  <a:pt x="10009" y="3"/>
                  <a:pt x="9949" y="9"/>
                </a:cubicBezTo>
                <a:cubicBezTo>
                  <a:pt x="8933" y="93"/>
                  <a:pt x="8132" y="894"/>
                  <a:pt x="8048" y="1903"/>
                </a:cubicBezTo>
                <a:lnTo>
                  <a:pt x="8048" y="1929"/>
                </a:lnTo>
                <a:cubicBezTo>
                  <a:pt x="7969" y="3088"/>
                  <a:pt x="7488" y="4182"/>
                  <a:pt x="6680" y="5015"/>
                </a:cubicBezTo>
                <a:lnTo>
                  <a:pt x="5997" y="5718"/>
                </a:lnTo>
                <a:cubicBezTo>
                  <a:pt x="5066" y="6656"/>
                  <a:pt x="3835" y="7229"/>
                  <a:pt x="2527" y="7333"/>
                </a:cubicBezTo>
                <a:lnTo>
                  <a:pt x="2494" y="7333"/>
                </a:lnTo>
                <a:cubicBezTo>
                  <a:pt x="743" y="7515"/>
                  <a:pt x="0" y="9664"/>
                  <a:pt x="1264" y="10894"/>
                </a:cubicBezTo>
                <a:cubicBezTo>
                  <a:pt x="1682" y="11297"/>
                  <a:pt x="2193" y="11480"/>
                  <a:pt x="2694" y="11480"/>
                </a:cubicBezTo>
                <a:cubicBezTo>
                  <a:pt x="3715" y="11480"/>
                  <a:pt x="4696" y="10725"/>
                  <a:pt x="4779" y="9547"/>
                </a:cubicBezTo>
                <a:lnTo>
                  <a:pt x="4779" y="9514"/>
                </a:lnTo>
                <a:cubicBezTo>
                  <a:pt x="4838" y="8342"/>
                  <a:pt x="5320" y="7229"/>
                  <a:pt x="6140" y="6382"/>
                </a:cubicBezTo>
                <a:lnTo>
                  <a:pt x="6745" y="5757"/>
                </a:lnTo>
                <a:cubicBezTo>
                  <a:pt x="7689" y="4807"/>
                  <a:pt x="8940" y="4234"/>
                  <a:pt x="10274" y="4143"/>
                </a:cubicBezTo>
                <a:lnTo>
                  <a:pt x="10300" y="4143"/>
                </a:lnTo>
                <a:cubicBezTo>
                  <a:pt x="11446" y="4045"/>
                  <a:pt x="12292" y="3042"/>
                  <a:pt x="12195" y="1897"/>
                </a:cubicBezTo>
                <a:cubicBezTo>
                  <a:pt x="12102" y="817"/>
                  <a:pt x="11192" y="1"/>
                  <a:pt x="1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6393824" y="3219962"/>
            <a:ext cx="721863" cy="67972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p>
        </p:txBody>
      </p:sp>
      <p:sp>
        <p:nvSpPr>
          <p:cNvPr id="30" name="Google Shape;30;p2"/>
          <p:cNvSpPr/>
          <p:nvPr/>
        </p:nvSpPr>
        <p:spPr>
          <a:xfrm rot="5400000">
            <a:off x="7495591" y="3871946"/>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742050" y="991500"/>
            <a:ext cx="7659900" cy="3429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Font typeface="Tenor Sans" panose="020B0704020202020204"/>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39" name="Google Shape;39;p4"/>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40" name="Google Shape;40;p4"/>
          <p:cNvSpPr txBox="1">
            <a:spLocks noGrp="1"/>
          </p:cNvSpPr>
          <p:nvPr>
            <p:ph type="title"/>
          </p:nvPr>
        </p:nvSpPr>
        <p:spPr>
          <a:xfrm>
            <a:off x="742050" y="526625"/>
            <a:ext cx="61221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4"/>
          <p:cNvSpPr/>
          <p:nvPr/>
        </p:nvSpPr>
        <p:spPr>
          <a:xfrm>
            <a:off x="7258725" y="598008"/>
            <a:ext cx="1143264" cy="244241"/>
          </a:xfrm>
          <a:custGeom>
            <a:avLst/>
            <a:gdLst/>
            <a:ahLst/>
            <a:cxnLst/>
            <a:rect l="l" t="t" r="r" b="b"/>
            <a:pathLst>
              <a:path w="19435" h="4152" extrusionOk="0">
                <a:moveTo>
                  <a:pt x="2082" y="1"/>
                </a:moveTo>
                <a:cubicBezTo>
                  <a:pt x="1834" y="1"/>
                  <a:pt x="1583" y="45"/>
                  <a:pt x="1342" y="137"/>
                </a:cubicBezTo>
                <a:cubicBezTo>
                  <a:pt x="534" y="449"/>
                  <a:pt x="0" y="1224"/>
                  <a:pt x="13" y="2090"/>
                </a:cubicBezTo>
                <a:cubicBezTo>
                  <a:pt x="20" y="2956"/>
                  <a:pt x="560" y="3724"/>
                  <a:pt x="1368" y="4023"/>
                </a:cubicBezTo>
                <a:cubicBezTo>
                  <a:pt x="1601" y="4109"/>
                  <a:pt x="1843" y="4151"/>
                  <a:pt x="2082" y="4151"/>
                </a:cubicBezTo>
                <a:cubicBezTo>
                  <a:pt x="2676" y="4151"/>
                  <a:pt x="3256" y="3895"/>
                  <a:pt x="3659" y="3431"/>
                </a:cubicBezTo>
                <a:cubicBezTo>
                  <a:pt x="4200" y="2786"/>
                  <a:pt x="4994" y="2409"/>
                  <a:pt x="5834" y="2402"/>
                </a:cubicBezTo>
                <a:lnTo>
                  <a:pt x="5997" y="2402"/>
                </a:lnTo>
                <a:cubicBezTo>
                  <a:pt x="6726" y="2402"/>
                  <a:pt x="7403" y="2747"/>
                  <a:pt x="7839" y="3327"/>
                </a:cubicBezTo>
                <a:cubicBezTo>
                  <a:pt x="8251" y="3874"/>
                  <a:pt x="8872" y="4151"/>
                  <a:pt x="9494" y="4151"/>
                </a:cubicBezTo>
                <a:cubicBezTo>
                  <a:pt x="10071" y="4151"/>
                  <a:pt x="10649" y="3913"/>
                  <a:pt x="11062" y="3431"/>
                </a:cubicBezTo>
                <a:cubicBezTo>
                  <a:pt x="11602" y="2786"/>
                  <a:pt x="12397" y="2409"/>
                  <a:pt x="13236" y="2402"/>
                </a:cubicBezTo>
                <a:lnTo>
                  <a:pt x="13373" y="2402"/>
                </a:lnTo>
                <a:cubicBezTo>
                  <a:pt x="14115" y="2409"/>
                  <a:pt x="14812" y="2760"/>
                  <a:pt x="15261" y="3353"/>
                </a:cubicBezTo>
                <a:cubicBezTo>
                  <a:pt x="15680" y="3890"/>
                  <a:pt x="16287" y="4150"/>
                  <a:pt x="16892" y="4150"/>
                </a:cubicBezTo>
                <a:cubicBezTo>
                  <a:pt x="17621" y="4150"/>
                  <a:pt x="18347" y="3770"/>
                  <a:pt x="18731" y="3040"/>
                </a:cubicBezTo>
                <a:cubicBezTo>
                  <a:pt x="19435" y="1712"/>
                  <a:pt x="18530" y="97"/>
                  <a:pt x="17026" y="6"/>
                </a:cubicBezTo>
                <a:cubicBezTo>
                  <a:pt x="16980" y="3"/>
                  <a:pt x="16935" y="2"/>
                  <a:pt x="16890" y="2"/>
                </a:cubicBezTo>
                <a:cubicBezTo>
                  <a:pt x="16249" y="2"/>
                  <a:pt x="15638" y="303"/>
                  <a:pt x="15248" y="820"/>
                </a:cubicBezTo>
                <a:cubicBezTo>
                  <a:pt x="14799" y="1406"/>
                  <a:pt x="14102" y="1751"/>
                  <a:pt x="13367" y="1751"/>
                </a:cubicBezTo>
                <a:lnTo>
                  <a:pt x="13236" y="1751"/>
                </a:lnTo>
                <a:cubicBezTo>
                  <a:pt x="12397" y="1738"/>
                  <a:pt x="11602" y="1367"/>
                  <a:pt x="11062" y="722"/>
                </a:cubicBezTo>
                <a:cubicBezTo>
                  <a:pt x="10649" y="240"/>
                  <a:pt x="10071" y="2"/>
                  <a:pt x="9494" y="2"/>
                </a:cubicBezTo>
                <a:cubicBezTo>
                  <a:pt x="8872" y="2"/>
                  <a:pt x="8251" y="279"/>
                  <a:pt x="7839" y="827"/>
                </a:cubicBezTo>
                <a:cubicBezTo>
                  <a:pt x="7403" y="1406"/>
                  <a:pt x="6726" y="1745"/>
                  <a:pt x="5997" y="1751"/>
                </a:cubicBezTo>
                <a:lnTo>
                  <a:pt x="5906" y="1751"/>
                </a:lnTo>
                <a:cubicBezTo>
                  <a:pt x="5033" y="1738"/>
                  <a:pt x="4206" y="1354"/>
                  <a:pt x="3640" y="696"/>
                </a:cubicBezTo>
                <a:cubicBezTo>
                  <a:pt x="3234" y="245"/>
                  <a:pt x="2664"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4"/>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382"/>
        <p:cNvGrpSpPr/>
        <p:nvPr/>
      </p:nvGrpSpPr>
      <p:grpSpPr>
        <a:xfrm>
          <a:off x="0" y="0"/>
          <a:ext cx="0" cy="0"/>
          <a:chOff x="0" y="0"/>
          <a:chExt cx="0" cy="0"/>
        </a:xfrm>
      </p:grpSpPr>
      <p:sp>
        <p:nvSpPr>
          <p:cNvPr id="383" name="Google Shape;383;p32"/>
          <p:cNvSpPr/>
          <p:nvPr/>
        </p:nvSpPr>
        <p:spPr>
          <a:xfrm flipH="1">
            <a:off x="8005740" y="846725"/>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flipH="1">
            <a:off x="7979670" y="846725"/>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flipH="1">
            <a:off x="7999612" y="1708432"/>
            <a:ext cx="705135" cy="675076"/>
          </a:xfrm>
          <a:custGeom>
            <a:avLst/>
            <a:gdLst/>
            <a:ahLst/>
            <a:cxnLst/>
            <a:rect l="l" t="t" r="r" b="b"/>
            <a:pathLst>
              <a:path w="11987" h="11476" extrusionOk="0">
                <a:moveTo>
                  <a:pt x="2479" y="0"/>
                </a:moveTo>
                <a:cubicBezTo>
                  <a:pt x="1580" y="0"/>
                  <a:pt x="787" y="578"/>
                  <a:pt x="508" y="1433"/>
                </a:cubicBezTo>
                <a:cubicBezTo>
                  <a:pt x="228" y="2285"/>
                  <a:pt x="534" y="3229"/>
                  <a:pt x="1264" y="3757"/>
                </a:cubicBezTo>
                <a:cubicBezTo>
                  <a:pt x="1791" y="4128"/>
                  <a:pt x="2104" y="4727"/>
                  <a:pt x="2117" y="5365"/>
                </a:cubicBezTo>
                <a:lnTo>
                  <a:pt x="2117" y="6055"/>
                </a:lnTo>
                <a:cubicBezTo>
                  <a:pt x="2104" y="6719"/>
                  <a:pt x="1785" y="7344"/>
                  <a:pt x="1244" y="7735"/>
                </a:cubicBezTo>
                <a:cubicBezTo>
                  <a:pt x="1" y="8653"/>
                  <a:pt x="170" y="10554"/>
                  <a:pt x="1544" y="11251"/>
                </a:cubicBezTo>
                <a:cubicBezTo>
                  <a:pt x="1850" y="11405"/>
                  <a:pt x="2168" y="11476"/>
                  <a:pt x="2478" y="11476"/>
                </a:cubicBezTo>
                <a:cubicBezTo>
                  <a:pt x="3566" y="11476"/>
                  <a:pt x="4553" y="10602"/>
                  <a:pt x="4558" y="9402"/>
                </a:cubicBezTo>
                <a:lnTo>
                  <a:pt x="4558" y="9388"/>
                </a:lnTo>
                <a:cubicBezTo>
                  <a:pt x="4538" y="8386"/>
                  <a:pt x="4923" y="7429"/>
                  <a:pt x="5626" y="6713"/>
                </a:cubicBezTo>
                <a:lnTo>
                  <a:pt x="6824" y="5515"/>
                </a:lnTo>
                <a:cubicBezTo>
                  <a:pt x="7657" y="4694"/>
                  <a:pt x="8757" y="4206"/>
                  <a:pt x="9929" y="4154"/>
                </a:cubicBezTo>
                <a:lnTo>
                  <a:pt x="9955" y="4154"/>
                </a:lnTo>
                <a:cubicBezTo>
                  <a:pt x="11114" y="4082"/>
                  <a:pt x="11987" y="3073"/>
                  <a:pt x="11902" y="1921"/>
                </a:cubicBezTo>
                <a:cubicBezTo>
                  <a:pt x="11816" y="829"/>
                  <a:pt x="10905" y="4"/>
                  <a:pt x="9836" y="4"/>
                </a:cubicBezTo>
                <a:cubicBezTo>
                  <a:pt x="9770" y="4"/>
                  <a:pt x="9703" y="7"/>
                  <a:pt x="9636" y="13"/>
                </a:cubicBezTo>
                <a:lnTo>
                  <a:pt x="9636" y="7"/>
                </a:lnTo>
                <a:cubicBezTo>
                  <a:pt x="8640" y="91"/>
                  <a:pt x="7846" y="866"/>
                  <a:pt x="7742" y="1856"/>
                </a:cubicBezTo>
                <a:cubicBezTo>
                  <a:pt x="7742" y="1888"/>
                  <a:pt x="7735" y="1921"/>
                  <a:pt x="7735" y="1953"/>
                </a:cubicBezTo>
                <a:cubicBezTo>
                  <a:pt x="7670" y="3119"/>
                  <a:pt x="7188" y="4226"/>
                  <a:pt x="6368" y="5052"/>
                </a:cubicBezTo>
                <a:lnTo>
                  <a:pt x="4239" y="7175"/>
                </a:lnTo>
                <a:cubicBezTo>
                  <a:pt x="4091" y="7323"/>
                  <a:pt x="3900" y="7395"/>
                  <a:pt x="3712" y="7395"/>
                </a:cubicBezTo>
                <a:cubicBezTo>
                  <a:pt x="3461" y="7395"/>
                  <a:pt x="3215" y="7269"/>
                  <a:pt x="3074" y="7032"/>
                </a:cubicBezTo>
                <a:cubicBezTo>
                  <a:pt x="2872" y="6687"/>
                  <a:pt x="2761" y="6296"/>
                  <a:pt x="2768" y="5899"/>
                </a:cubicBezTo>
                <a:lnTo>
                  <a:pt x="2768" y="5456"/>
                </a:lnTo>
                <a:cubicBezTo>
                  <a:pt x="2774" y="4786"/>
                  <a:pt x="3113" y="4154"/>
                  <a:pt x="3666" y="3776"/>
                </a:cubicBezTo>
                <a:cubicBezTo>
                  <a:pt x="4408" y="3262"/>
                  <a:pt x="4727" y="2325"/>
                  <a:pt x="4460" y="1459"/>
                </a:cubicBezTo>
                <a:cubicBezTo>
                  <a:pt x="4193" y="599"/>
                  <a:pt x="3399" y="7"/>
                  <a:pt x="2494" y="0"/>
                </a:cubicBezTo>
                <a:cubicBezTo>
                  <a:pt x="2489" y="0"/>
                  <a:pt x="2484" y="0"/>
                  <a:pt x="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476423" y="3665479"/>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912248" y="4096303"/>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439247" y="3665361"/>
            <a:ext cx="723136" cy="675311"/>
          </a:xfrm>
          <a:custGeom>
            <a:avLst/>
            <a:gdLst/>
            <a:ahLst/>
            <a:cxnLst/>
            <a:rect l="l" t="t" r="r" b="b"/>
            <a:pathLst>
              <a:path w="12293" h="11480" extrusionOk="0">
                <a:moveTo>
                  <a:pt x="10128" y="1"/>
                </a:moveTo>
                <a:cubicBezTo>
                  <a:pt x="10068" y="1"/>
                  <a:pt x="10009" y="3"/>
                  <a:pt x="9949" y="9"/>
                </a:cubicBezTo>
                <a:cubicBezTo>
                  <a:pt x="8933" y="93"/>
                  <a:pt x="8132" y="894"/>
                  <a:pt x="8048" y="1903"/>
                </a:cubicBezTo>
                <a:lnTo>
                  <a:pt x="8048" y="1929"/>
                </a:lnTo>
                <a:cubicBezTo>
                  <a:pt x="7969" y="3088"/>
                  <a:pt x="7488" y="4182"/>
                  <a:pt x="6680" y="5015"/>
                </a:cubicBezTo>
                <a:lnTo>
                  <a:pt x="5997" y="5718"/>
                </a:lnTo>
                <a:cubicBezTo>
                  <a:pt x="5066" y="6656"/>
                  <a:pt x="3835" y="7229"/>
                  <a:pt x="2527" y="7333"/>
                </a:cubicBezTo>
                <a:lnTo>
                  <a:pt x="2494" y="7333"/>
                </a:lnTo>
                <a:cubicBezTo>
                  <a:pt x="743" y="7515"/>
                  <a:pt x="0" y="9664"/>
                  <a:pt x="1264" y="10894"/>
                </a:cubicBezTo>
                <a:cubicBezTo>
                  <a:pt x="1682" y="11297"/>
                  <a:pt x="2193" y="11480"/>
                  <a:pt x="2694" y="11480"/>
                </a:cubicBezTo>
                <a:cubicBezTo>
                  <a:pt x="3715" y="11480"/>
                  <a:pt x="4696" y="10725"/>
                  <a:pt x="4779" y="9547"/>
                </a:cubicBezTo>
                <a:lnTo>
                  <a:pt x="4779" y="9514"/>
                </a:lnTo>
                <a:cubicBezTo>
                  <a:pt x="4838" y="8342"/>
                  <a:pt x="5320" y="7229"/>
                  <a:pt x="6140" y="6382"/>
                </a:cubicBezTo>
                <a:lnTo>
                  <a:pt x="6745" y="5757"/>
                </a:lnTo>
                <a:cubicBezTo>
                  <a:pt x="7689" y="4807"/>
                  <a:pt x="8940" y="4234"/>
                  <a:pt x="10274" y="4143"/>
                </a:cubicBezTo>
                <a:lnTo>
                  <a:pt x="10300" y="4143"/>
                </a:lnTo>
                <a:cubicBezTo>
                  <a:pt x="11446" y="4045"/>
                  <a:pt x="12292" y="3042"/>
                  <a:pt x="12195" y="1897"/>
                </a:cubicBezTo>
                <a:cubicBezTo>
                  <a:pt x="12102" y="817"/>
                  <a:pt x="11192" y="1"/>
                  <a:pt x="1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476423" y="3234596"/>
            <a:ext cx="244359" cy="244418"/>
          </a:xfrm>
          <a:custGeom>
            <a:avLst/>
            <a:gdLst/>
            <a:ahLst/>
            <a:cxnLst/>
            <a:rect l="l" t="t" r="r" b="b"/>
            <a:pathLst>
              <a:path w="4154" h="4155" extrusionOk="0">
                <a:moveTo>
                  <a:pt x="2077" y="1"/>
                </a:moveTo>
                <a:cubicBezTo>
                  <a:pt x="931" y="1"/>
                  <a:pt x="0" y="932"/>
                  <a:pt x="0" y="2078"/>
                </a:cubicBezTo>
                <a:cubicBezTo>
                  <a:pt x="0" y="3223"/>
                  <a:pt x="931" y="4154"/>
                  <a:pt x="2077" y="4154"/>
                </a:cubicBezTo>
                <a:cubicBezTo>
                  <a:pt x="3223" y="4154"/>
                  <a:pt x="4154" y="3223"/>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390"/>
        <p:cNvGrpSpPr/>
        <p:nvPr/>
      </p:nvGrpSpPr>
      <p:grpSpPr>
        <a:xfrm>
          <a:off x="0" y="0"/>
          <a:ext cx="0" cy="0"/>
          <a:chOff x="0" y="0"/>
          <a:chExt cx="0" cy="0"/>
        </a:xfrm>
      </p:grpSpPr>
      <p:sp>
        <p:nvSpPr>
          <p:cNvPr id="391" name="Google Shape;391;p33"/>
          <p:cNvSpPr/>
          <p:nvPr/>
        </p:nvSpPr>
        <p:spPr>
          <a:xfrm>
            <a:off x="596875" y="484133"/>
            <a:ext cx="1143264" cy="244241"/>
          </a:xfrm>
          <a:custGeom>
            <a:avLst/>
            <a:gdLst/>
            <a:ahLst/>
            <a:cxnLst/>
            <a:rect l="l" t="t" r="r" b="b"/>
            <a:pathLst>
              <a:path w="19435" h="4152" extrusionOk="0">
                <a:moveTo>
                  <a:pt x="2082" y="1"/>
                </a:moveTo>
                <a:cubicBezTo>
                  <a:pt x="1834" y="1"/>
                  <a:pt x="1583" y="45"/>
                  <a:pt x="1342" y="137"/>
                </a:cubicBezTo>
                <a:cubicBezTo>
                  <a:pt x="534" y="449"/>
                  <a:pt x="0" y="1224"/>
                  <a:pt x="13" y="2090"/>
                </a:cubicBezTo>
                <a:cubicBezTo>
                  <a:pt x="20" y="2956"/>
                  <a:pt x="560" y="3724"/>
                  <a:pt x="1368" y="4023"/>
                </a:cubicBezTo>
                <a:cubicBezTo>
                  <a:pt x="1601" y="4109"/>
                  <a:pt x="1843" y="4151"/>
                  <a:pt x="2082" y="4151"/>
                </a:cubicBezTo>
                <a:cubicBezTo>
                  <a:pt x="2676" y="4151"/>
                  <a:pt x="3256" y="3895"/>
                  <a:pt x="3659" y="3431"/>
                </a:cubicBezTo>
                <a:cubicBezTo>
                  <a:pt x="4200" y="2786"/>
                  <a:pt x="4994" y="2409"/>
                  <a:pt x="5834" y="2402"/>
                </a:cubicBezTo>
                <a:lnTo>
                  <a:pt x="5997" y="2402"/>
                </a:lnTo>
                <a:cubicBezTo>
                  <a:pt x="6726" y="2402"/>
                  <a:pt x="7403" y="2747"/>
                  <a:pt x="7839" y="3327"/>
                </a:cubicBezTo>
                <a:cubicBezTo>
                  <a:pt x="8251" y="3874"/>
                  <a:pt x="8872" y="4151"/>
                  <a:pt x="9494" y="4151"/>
                </a:cubicBezTo>
                <a:cubicBezTo>
                  <a:pt x="10071" y="4151"/>
                  <a:pt x="10649" y="3913"/>
                  <a:pt x="11062" y="3431"/>
                </a:cubicBezTo>
                <a:cubicBezTo>
                  <a:pt x="11602" y="2786"/>
                  <a:pt x="12397" y="2409"/>
                  <a:pt x="13236" y="2402"/>
                </a:cubicBezTo>
                <a:lnTo>
                  <a:pt x="13373" y="2402"/>
                </a:lnTo>
                <a:cubicBezTo>
                  <a:pt x="14115" y="2409"/>
                  <a:pt x="14812" y="2760"/>
                  <a:pt x="15261" y="3353"/>
                </a:cubicBezTo>
                <a:cubicBezTo>
                  <a:pt x="15680" y="3890"/>
                  <a:pt x="16287" y="4150"/>
                  <a:pt x="16892" y="4150"/>
                </a:cubicBezTo>
                <a:cubicBezTo>
                  <a:pt x="17621" y="4150"/>
                  <a:pt x="18347" y="3770"/>
                  <a:pt x="18731" y="3040"/>
                </a:cubicBezTo>
                <a:cubicBezTo>
                  <a:pt x="19435" y="1712"/>
                  <a:pt x="18530" y="97"/>
                  <a:pt x="17026" y="6"/>
                </a:cubicBezTo>
                <a:cubicBezTo>
                  <a:pt x="16980" y="3"/>
                  <a:pt x="16935" y="2"/>
                  <a:pt x="16890" y="2"/>
                </a:cubicBezTo>
                <a:cubicBezTo>
                  <a:pt x="16249" y="2"/>
                  <a:pt x="15638" y="303"/>
                  <a:pt x="15248" y="820"/>
                </a:cubicBezTo>
                <a:cubicBezTo>
                  <a:pt x="14799" y="1406"/>
                  <a:pt x="14102" y="1751"/>
                  <a:pt x="13367" y="1751"/>
                </a:cubicBezTo>
                <a:lnTo>
                  <a:pt x="13236" y="1751"/>
                </a:lnTo>
                <a:cubicBezTo>
                  <a:pt x="12397" y="1738"/>
                  <a:pt x="11602" y="1367"/>
                  <a:pt x="11062" y="722"/>
                </a:cubicBezTo>
                <a:cubicBezTo>
                  <a:pt x="10649" y="240"/>
                  <a:pt x="10071" y="2"/>
                  <a:pt x="9494" y="2"/>
                </a:cubicBezTo>
                <a:cubicBezTo>
                  <a:pt x="8872" y="2"/>
                  <a:pt x="8251" y="279"/>
                  <a:pt x="7839" y="827"/>
                </a:cubicBezTo>
                <a:cubicBezTo>
                  <a:pt x="7403" y="1406"/>
                  <a:pt x="6726" y="1745"/>
                  <a:pt x="5997" y="1751"/>
                </a:cubicBezTo>
                <a:lnTo>
                  <a:pt x="5906" y="1751"/>
                </a:lnTo>
                <a:cubicBezTo>
                  <a:pt x="5033" y="1738"/>
                  <a:pt x="4206" y="1354"/>
                  <a:pt x="3640" y="696"/>
                </a:cubicBezTo>
                <a:cubicBezTo>
                  <a:pt x="3234" y="245"/>
                  <a:pt x="2664" y="1"/>
                  <a:pt x="2082"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rot="-5400000">
            <a:off x="4208178" y="410477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rot="-5400000">
            <a:off x="4618090" y="3668789"/>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Tenor Sans" panose="020B0704020202020204"/>
              <a:buNone/>
              <a:defRPr sz="2800">
                <a:solidFill>
                  <a:schemeClr val="dk1"/>
                </a:solidFill>
                <a:latin typeface="Tenor Sans" panose="020B0704020202020204"/>
                <a:ea typeface="Tenor Sans" panose="020B0704020202020204"/>
                <a:cs typeface="Tenor Sans" panose="020B0704020202020204"/>
                <a:sym typeface="Tenor Sans" panose="020B0704020202020204"/>
              </a:defRPr>
            </a:lvl1pPr>
            <a:lvl2pPr lvl="1">
              <a:lnSpc>
                <a:spcPct val="100000"/>
              </a:lnSpc>
              <a:spcBef>
                <a:spcPts val="0"/>
              </a:spcBef>
              <a:spcAft>
                <a:spcPts val="0"/>
              </a:spcAft>
              <a:buClr>
                <a:schemeClr val="dk1"/>
              </a:buClr>
              <a:buSzPts val="2800"/>
              <a:buFont typeface="Tenor Sans" panose="020B0704020202020204"/>
              <a:buNone/>
              <a:defRPr sz="2800">
                <a:solidFill>
                  <a:schemeClr val="dk1"/>
                </a:solidFill>
                <a:latin typeface="Tenor Sans" panose="020B0704020202020204"/>
                <a:ea typeface="Tenor Sans" panose="020B0704020202020204"/>
                <a:cs typeface="Tenor Sans" panose="020B0704020202020204"/>
                <a:sym typeface="Tenor Sans" panose="020B0704020202020204"/>
              </a:defRPr>
            </a:lvl2pPr>
            <a:lvl3pPr lvl="2">
              <a:lnSpc>
                <a:spcPct val="100000"/>
              </a:lnSpc>
              <a:spcBef>
                <a:spcPts val="0"/>
              </a:spcBef>
              <a:spcAft>
                <a:spcPts val="0"/>
              </a:spcAft>
              <a:buClr>
                <a:schemeClr val="dk1"/>
              </a:buClr>
              <a:buSzPts val="2800"/>
              <a:buFont typeface="Tenor Sans" panose="020B0704020202020204"/>
              <a:buNone/>
              <a:defRPr sz="2800">
                <a:solidFill>
                  <a:schemeClr val="dk1"/>
                </a:solidFill>
                <a:latin typeface="Tenor Sans" panose="020B0704020202020204"/>
                <a:ea typeface="Tenor Sans" panose="020B0704020202020204"/>
                <a:cs typeface="Tenor Sans" panose="020B0704020202020204"/>
                <a:sym typeface="Tenor Sans" panose="020B0704020202020204"/>
              </a:defRPr>
            </a:lvl3pPr>
            <a:lvl4pPr lvl="3">
              <a:lnSpc>
                <a:spcPct val="100000"/>
              </a:lnSpc>
              <a:spcBef>
                <a:spcPts val="0"/>
              </a:spcBef>
              <a:spcAft>
                <a:spcPts val="0"/>
              </a:spcAft>
              <a:buClr>
                <a:schemeClr val="dk1"/>
              </a:buClr>
              <a:buSzPts val="2800"/>
              <a:buFont typeface="Tenor Sans" panose="020B0704020202020204"/>
              <a:buNone/>
              <a:defRPr sz="2800">
                <a:solidFill>
                  <a:schemeClr val="dk1"/>
                </a:solidFill>
                <a:latin typeface="Tenor Sans" panose="020B0704020202020204"/>
                <a:ea typeface="Tenor Sans" panose="020B0704020202020204"/>
                <a:cs typeface="Tenor Sans" panose="020B0704020202020204"/>
                <a:sym typeface="Tenor Sans" panose="020B0704020202020204"/>
              </a:defRPr>
            </a:lvl4pPr>
            <a:lvl5pPr lvl="4">
              <a:lnSpc>
                <a:spcPct val="100000"/>
              </a:lnSpc>
              <a:spcBef>
                <a:spcPts val="0"/>
              </a:spcBef>
              <a:spcAft>
                <a:spcPts val="0"/>
              </a:spcAft>
              <a:buClr>
                <a:schemeClr val="dk1"/>
              </a:buClr>
              <a:buSzPts val="2800"/>
              <a:buFont typeface="Tenor Sans" panose="020B0704020202020204"/>
              <a:buNone/>
              <a:defRPr sz="2800">
                <a:solidFill>
                  <a:schemeClr val="dk1"/>
                </a:solidFill>
                <a:latin typeface="Tenor Sans" panose="020B0704020202020204"/>
                <a:ea typeface="Tenor Sans" panose="020B0704020202020204"/>
                <a:cs typeface="Tenor Sans" panose="020B0704020202020204"/>
                <a:sym typeface="Tenor Sans" panose="020B0704020202020204"/>
              </a:defRPr>
            </a:lvl5pPr>
            <a:lvl6pPr lvl="5">
              <a:lnSpc>
                <a:spcPct val="100000"/>
              </a:lnSpc>
              <a:spcBef>
                <a:spcPts val="0"/>
              </a:spcBef>
              <a:spcAft>
                <a:spcPts val="0"/>
              </a:spcAft>
              <a:buClr>
                <a:schemeClr val="dk1"/>
              </a:buClr>
              <a:buSzPts val="2800"/>
              <a:buFont typeface="Tenor Sans" panose="020B0704020202020204"/>
              <a:buNone/>
              <a:defRPr sz="2800">
                <a:solidFill>
                  <a:schemeClr val="dk1"/>
                </a:solidFill>
                <a:latin typeface="Tenor Sans" panose="020B0704020202020204"/>
                <a:ea typeface="Tenor Sans" panose="020B0704020202020204"/>
                <a:cs typeface="Tenor Sans" panose="020B0704020202020204"/>
                <a:sym typeface="Tenor Sans" panose="020B0704020202020204"/>
              </a:defRPr>
            </a:lvl6pPr>
            <a:lvl7pPr lvl="6">
              <a:lnSpc>
                <a:spcPct val="100000"/>
              </a:lnSpc>
              <a:spcBef>
                <a:spcPts val="0"/>
              </a:spcBef>
              <a:spcAft>
                <a:spcPts val="0"/>
              </a:spcAft>
              <a:buClr>
                <a:schemeClr val="dk1"/>
              </a:buClr>
              <a:buSzPts val="2800"/>
              <a:buFont typeface="Tenor Sans" panose="020B0704020202020204"/>
              <a:buNone/>
              <a:defRPr sz="2800">
                <a:solidFill>
                  <a:schemeClr val="dk1"/>
                </a:solidFill>
                <a:latin typeface="Tenor Sans" panose="020B0704020202020204"/>
                <a:ea typeface="Tenor Sans" panose="020B0704020202020204"/>
                <a:cs typeface="Tenor Sans" panose="020B0704020202020204"/>
                <a:sym typeface="Tenor Sans" panose="020B0704020202020204"/>
              </a:defRPr>
            </a:lvl7pPr>
            <a:lvl8pPr lvl="7">
              <a:lnSpc>
                <a:spcPct val="100000"/>
              </a:lnSpc>
              <a:spcBef>
                <a:spcPts val="0"/>
              </a:spcBef>
              <a:spcAft>
                <a:spcPts val="0"/>
              </a:spcAft>
              <a:buClr>
                <a:schemeClr val="dk1"/>
              </a:buClr>
              <a:buSzPts val="2800"/>
              <a:buFont typeface="Tenor Sans" panose="020B0704020202020204"/>
              <a:buNone/>
              <a:defRPr sz="2800">
                <a:solidFill>
                  <a:schemeClr val="dk1"/>
                </a:solidFill>
                <a:latin typeface="Tenor Sans" panose="020B0704020202020204"/>
                <a:ea typeface="Tenor Sans" panose="020B0704020202020204"/>
                <a:cs typeface="Tenor Sans" panose="020B0704020202020204"/>
                <a:sym typeface="Tenor Sans" panose="020B0704020202020204"/>
              </a:defRPr>
            </a:lvl8pPr>
            <a:lvl9pPr lvl="8">
              <a:lnSpc>
                <a:spcPct val="100000"/>
              </a:lnSpc>
              <a:spcBef>
                <a:spcPts val="0"/>
              </a:spcBef>
              <a:spcAft>
                <a:spcPts val="0"/>
              </a:spcAft>
              <a:buClr>
                <a:schemeClr val="dk1"/>
              </a:buClr>
              <a:buSzPts val="2800"/>
              <a:buFont typeface="Tenor Sans" panose="020B0704020202020204"/>
              <a:buNone/>
              <a:defRPr sz="2800">
                <a:solidFill>
                  <a:schemeClr val="dk1"/>
                </a:solidFill>
                <a:latin typeface="Tenor Sans" panose="020B0704020202020204"/>
                <a:ea typeface="Tenor Sans" panose="020B0704020202020204"/>
                <a:cs typeface="Tenor Sans" panose="020B0704020202020204"/>
                <a:sym typeface="Tenor Sans" panose="020B07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Quicksand" panose="020B0704020202020204"/>
              <a:buChar char="●"/>
              <a:defRPr>
                <a:solidFill>
                  <a:schemeClr val="dk1"/>
                </a:solidFill>
                <a:latin typeface="Quicksand" panose="020B0704020202020204"/>
                <a:ea typeface="Quicksand" panose="020B0704020202020204"/>
                <a:cs typeface="Quicksand" panose="020B0704020202020204"/>
                <a:sym typeface="Quicksand" panose="020B0704020202020204"/>
              </a:defRPr>
            </a:lvl1pPr>
            <a:lvl2pPr marL="914400" lvl="1" indent="-317500">
              <a:lnSpc>
                <a:spcPct val="100000"/>
              </a:lnSpc>
              <a:spcBef>
                <a:spcPts val="0"/>
              </a:spcBef>
              <a:spcAft>
                <a:spcPts val="0"/>
              </a:spcAft>
              <a:buClr>
                <a:schemeClr val="dk1"/>
              </a:buClr>
              <a:buSzPts val="1400"/>
              <a:buFont typeface="Quicksand" panose="020B0704020202020204"/>
              <a:buChar char="○"/>
              <a:defRPr>
                <a:solidFill>
                  <a:schemeClr val="dk1"/>
                </a:solidFill>
                <a:latin typeface="Quicksand" panose="020B0704020202020204"/>
                <a:ea typeface="Quicksand" panose="020B0704020202020204"/>
                <a:cs typeface="Quicksand" panose="020B0704020202020204"/>
                <a:sym typeface="Quicksand" panose="020B0704020202020204"/>
              </a:defRPr>
            </a:lvl2pPr>
            <a:lvl3pPr marL="1371600" lvl="2" indent="-317500">
              <a:lnSpc>
                <a:spcPct val="100000"/>
              </a:lnSpc>
              <a:spcBef>
                <a:spcPts val="0"/>
              </a:spcBef>
              <a:spcAft>
                <a:spcPts val="0"/>
              </a:spcAft>
              <a:buClr>
                <a:schemeClr val="dk1"/>
              </a:buClr>
              <a:buSzPts val="1400"/>
              <a:buFont typeface="Quicksand" panose="020B0704020202020204"/>
              <a:buChar char="■"/>
              <a:defRPr>
                <a:solidFill>
                  <a:schemeClr val="dk1"/>
                </a:solidFill>
                <a:latin typeface="Quicksand" panose="020B0704020202020204"/>
                <a:ea typeface="Quicksand" panose="020B0704020202020204"/>
                <a:cs typeface="Quicksand" panose="020B0704020202020204"/>
                <a:sym typeface="Quicksand" panose="020B0704020202020204"/>
              </a:defRPr>
            </a:lvl3pPr>
            <a:lvl4pPr marL="1828800" lvl="3" indent="-317500">
              <a:lnSpc>
                <a:spcPct val="100000"/>
              </a:lnSpc>
              <a:spcBef>
                <a:spcPts val="0"/>
              </a:spcBef>
              <a:spcAft>
                <a:spcPts val="0"/>
              </a:spcAft>
              <a:buClr>
                <a:schemeClr val="dk1"/>
              </a:buClr>
              <a:buSzPts val="1400"/>
              <a:buFont typeface="Quicksand" panose="020B0704020202020204"/>
              <a:buChar char="●"/>
              <a:defRPr>
                <a:solidFill>
                  <a:schemeClr val="dk1"/>
                </a:solidFill>
                <a:latin typeface="Quicksand" panose="020B0704020202020204"/>
                <a:ea typeface="Quicksand" panose="020B0704020202020204"/>
                <a:cs typeface="Quicksand" panose="020B0704020202020204"/>
                <a:sym typeface="Quicksand" panose="020B0704020202020204"/>
              </a:defRPr>
            </a:lvl4pPr>
            <a:lvl5pPr marL="2286000" lvl="4" indent="-317500">
              <a:lnSpc>
                <a:spcPct val="100000"/>
              </a:lnSpc>
              <a:spcBef>
                <a:spcPts val="0"/>
              </a:spcBef>
              <a:spcAft>
                <a:spcPts val="0"/>
              </a:spcAft>
              <a:buClr>
                <a:schemeClr val="dk1"/>
              </a:buClr>
              <a:buSzPts val="1400"/>
              <a:buFont typeface="Quicksand" panose="020B0704020202020204"/>
              <a:buChar char="○"/>
              <a:defRPr>
                <a:solidFill>
                  <a:schemeClr val="dk1"/>
                </a:solidFill>
                <a:latin typeface="Quicksand" panose="020B0704020202020204"/>
                <a:ea typeface="Quicksand" panose="020B0704020202020204"/>
                <a:cs typeface="Quicksand" panose="020B0704020202020204"/>
                <a:sym typeface="Quicksand" panose="020B0704020202020204"/>
              </a:defRPr>
            </a:lvl5pPr>
            <a:lvl6pPr marL="2743200" lvl="5" indent="-317500">
              <a:lnSpc>
                <a:spcPct val="100000"/>
              </a:lnSpc>
              <a:spcBef>
                <a:spcPts val="0"/>
              </a:spcBef>
              <a:spcAft>
                <a:spcPts val="0"/>
              </a:spcAft>
              <a:buClr>
                <a:schemeClr val="dk1"/>
              </a:buClr>
              <a:buSzPts val="1400"/>
              <a:buFont typeface="Quicksand" panose="020B0704020202020204"/>
              <a:buChar char="■"/>
              <a:defRPr>
                <a:solidFill>
                  <a:schemeClr val="dk1"/>
                </a:solidFill>
                <a:latin typeface="Quicksand" panose="020B0704020202020204"/>
                <a:ea typeface="Quicksand" panose="020B0704020202020204"/>
                <a:cs typeface="Quicksand" panose="020B0704020202020204"/>
                <a:sym typeface="Quicksand" panose="020B0704020202020204"/>
              </a:defRPr>
            </a:lvl6pPr>
            <a:lvl7pPr marL="3200400" lvl="6" indent="-317500">
              <a:lnSpc>
                <a:spcPct val="100000"/>
              </a:lnSpc>
              <a:spcBef>
                <a:spcPts val="0"/>
              </a:spcBef>
              <a:spcAft>
                <a:spcPts val="0"/>
              </a:spcAft>
              <a:buClr>
                <a:schemeClr val="dk1"/>
              </a:buClr>
              <a:buSzPts val="1400"/>
              <a:buFont typeface="Quicksand" panose="020B0704020202020204"/>
              <a:buChar char="●"/>
              <a:defRPr>
                <a:solidFill>
                  <a:schemeClr val="dk1"/>
                </a:solidFill>
                <a:latin typeface="Quicksand" panose="020B0704020202020204"/>
                <a:ea typeface="Quicksand" panose="020B0704020202020204"/>
                <a:cs typeface="Quicksand" panose="020B0704020202020204"/>
                <a:sym typeface="Quicksand" panose="020B0704020202020204"/>
              </a:defRPr>
            </a:lvl7pPr>
            <a:lvl8pPr marL="3657600" lvl="7" indent="-317500">
              <a:lnSpc>
                <a:spcPct val="100000"/>
              </a:lnSpc>
              <a:spcBef>
                <a:spcPts val="0"/>
              </a:spcBef>
              <a:spcAft>
                <a:spcPts val="0"/>
              </a:spcAft>
              <a:buClr>
                <a:schemeClr val="dk1"/>
              </a:buClr>
              <a:buSzPts val="1400"/>
              <a:buFont typeface="Quicksand" panose="020B0704020202020204"/>
              <a:buChar char="○"/>
              <a:defRPr>
                <a:solidFill>
                  <a:schemeClr val="dk1"/>
                </a:solidFill>
                <a:latin typeface="Quicksand" panose="020B0704020202020204"/>
                <a:ea typeface="Quicksand" panose="020B0704020202020204"/>
                <a:cs typeface="Quicksand" panose="020B0704020202020204"/>
                <a:sym typeface="Quicksand" panose="020B0704020202020204"/>
              </a:defRPr>
            </a:lvl8pPr>
            <a:lvl9pPr marL="4114800" lvl="8" indent="-317500">
              <a:lnSpc>
                <a:spcPct val="100000"/>
              </a:lnSpc>
              <a:spcBef>
                <a:spcPts val="0"/>
              </a:spcBef>
              <a:spcAft>
                <a:spcPts val="0"/>
              </a:spcAft>
              <a:buClr>
                <a:schemeClr val="dk1"/>
              </a:buClr>
              <a:buSzPts val="1400"/>
              <a:buFont typeface="Quicksand" panose="020B0704020202020204"/>
              <a:buChar char="■"/>
              <a:defRPr>
                <a:solidFill>
                  <a:schemeClr val="dk1"/>
                </a:solidFill>
                <a:latin typeface="Quicksand" panose="020B0704020202020204"/>
                <a:ea typeface="Quicksand" panose="020B0704020202020204"/>
                <a:cs typeface="Quicksand" panose="020B0704020202020204"/>
                <a:sym typeface="Quicksand" panose="020B0704020202020204"/>
              </a:defRPr>
            </a:lvl9pPr>
          </a:lstStyle>
          <a:p>
            <a:endParaRPr/>
          </a:p>
        </p:txBody>
      </p:sp>
      <p:sp>
        <p:nvSpPr>
          <p:cNvPr id="8" name="Google Shape;8;p1"/>
          <p:cNvSpPr txBox="1">
            <a:spLocks noGrp="1"/>
          </p:cNvSpPr>
          <p:nvPr>
            <p:ph type="sldNum" idx="12"/>
          </p:nvPr>
        </p:nvSpPr>
        <p:spPr>
          <a:xfrm>
            <a:off x="8003000" y="4420400"/>
            <a:ext cx="399000" cy="1965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1"/>
                </a:solidFill>
                <a:latin typeface="Quicksand" panose="020B0704020202020204"/>
                <a:ea typeface="Quicksand" panose="020B0704020202020204"/>
                <a:cs typeface="Quicksand" panose="020B0704020202020204"/>
                <a:sym typeface="Quicksand" panose="020B0704020202020204"/>
              </a:defRPr>
            </a:lvl1pPr>
            <a:lvl2pPr lvl="1" algn="ctr">
              <a:buNone/>
              <a:defRPr sz="1200">
                <a:solidFill>
                  <a:schemeClr val="dk1"/>
                </a:solidFill>
                <a:latin typeface="Quicksand" panose="020B0704020202020204"/>
                <a:ea typeface="Quicksand" panose="020B0704020202020204"/>
                <a:cs typeface="Quicksand" panose="020B0704020202020204"/>
                <a:sym typeface="Quicksand" panose="020B0704020202020204"/>
              </a:defRPr>
            </a:lvl2pPr>
            <a:lvl3pPr lvl="2" algn="ctr">
              <a:buNone/>
              <a:defRPr sz="1200">
                <a:solidFill>
                  <a:schemeClr val="dk1"/>
                </a:solidFill>
                <a:latin typeface="Quicksand" panose="020B0704020202020204"/>
                <a:ea typeface="Quicksand" panose="020B0704020202020204"/>
                <a:cs typeface="Quicksand" panose="020B0704020202020204"/>
                <a:sym typeface="Quicksand" panose="020B0704020202020204"/>
              </a:defRPr>
            </a:lvl3pPr>
            <a:lvl4pPr lvl="3" algn="ctr">
              <a:buNone/>
              <a:defRPr sz="1200">
                <a:solidFill>
                  <a:schemeClr val="dk1"/>
                </a:solidFill>
                <a:latin typeface="Quicksand" panose="020B0704020202020204"/>
                <a:ea typeface="Quicksand" panose="020B0704020202020204"/>
                <a:cs typeface="Quicksand" panose="020B0704020202020204"/>
                <a:sym typeface="Quicksand" panose="020B0704020202020204"/>
              </a:defRPr>
            </a:lvl4pPr>
            <a:lvl5pPr lvl="4" algn="ctr">
              <a:buNone/>
              <a:defRPr sz="1200">
                <a:solidFill>
                  <a:schemeClr val="dk1"/>
                </a:solidFill>
                <a:latin typeface="Quicksand" panose="020B0704020202020204"/>
                <a:ea typeface="Quicksand" panose="020B0704020202020204"/>
                <a:cs typeface="Quicksand" panose="020B0704020202020204"/>
                <a:sym typeface="Quicksand" panose="020B0704020202020204"/>
              </a:defRPr>
            </a:lvl5pPr>
            <a:lvl6pPr lvl="5" algn="ctr">
              <a:buNone/>
              <a:defRPr sz="1200">
                <a:solidFill>
                  <a:schemeClr val="dk1"/>
                </a:solidFill>
                <a:latin typeface="Quicksand" panose="020B0704020202020204"/>
                <a:ea typeface="Quicksand" panose="020B0704020202020204"/>
                <a:cs typeface="Quicksand" panose="020B0704020202020204"/>
                <a:sym typeface="Quicksand" panose="020B0704020202020204"/>
              </a:defRPr>
            </a:lvl6pPr>
            <a:lvl7pPr lvl="6" algn="ctr">
              <a:buNone/>
              <a:defRPr sz="1200">
                <a:solidFill>
                  <a:schemeClr val="dk1"/>
                </a:solidFill>
                <a:latin typeface="Quicksand" panose="020B0704020202020204"/>
                <a:ea typeface="Quicksand" panose="020B0704020202020204"/>
                <a:cs typeface="Quicksand" panose="020B0704020202020204"/>
                <a:sym typeface="Quicksand" panose="020B0704020202020204"/>
              </a:defRPr>
            </a:lvl7pPr>
            <a:lvl8pPr lvl="7" algn="ctr">
              <a:buNone/>
              <a:defRPr sz="1200">
                <a:solidFill>
                  <a:schemeClr val="dk1"/>
                </a:solidFill>
                <a:latin typeface="Quicksand" panose="020B0704020202020204"/>
                <a:ea typeface="Quicksand" panose="020B0704020202020204"/>
                <a:cs typeface="Quicksand" panose="020B0704020202020204"/>
                <a:sym typeface="Quicksand" panose="020B0704020202020204"/>
              </a:defRPr>
            </a:lvl8pPr>
            <a:lvl9pPr lvl="8" algn="ctr">
              <a:buNone/>
              <a:defRPr sz="1200">
                <a:solidFill>
                  <a:schemeClr val="dk1"/>
                </a:solidFill>
                <a:latin typeface="Quicksand" panose="020B0704020202020204"/>
                <a:ea typeface="Quicksand" panose="020B0704020202020204"/>
                <a:cs typeface="Quicksand" panose="020B0704020202020204"/>
                <a:sym typeface="Quicksand" panose="020B07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hyperlink" Target="http://54.237.122.89:808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1"/>
        <p:cNvGrpSpPr/>
        <p:nvPr/>
      </p:nvGrpSpPr>
      <p:grpSpPr>
        <a:xfrm>
          <a:off x="0" y="0"/>
          <a:ext cx="0" cy="0"/>
          <a:chOff x="0" y="0"/>
          <a:chExt cx="0" cy="0"/>
        </a:xfrm>
      </p:grpSpPr>
      <p:sp>
        <p:nvSpPr>
          <p:cNvPr id="402" name="Google Shape;402;p36"/>
          <p:cNvSpPr txBox="1">
            <a:spLocks noGrp="1"/>
          </p:cNvSpPr>
          <p:nvPr>
            <p:ph type="ctrTitle"/>
          </p:nvPr>
        </p:nvSpPr>
        <p:spPr>
          <a:xfrm>
            <a:off x="742050" y="1311025"/>
            <a:ext cx="6235800" cy="661800"/>
          </a:xfrm>
          <a:prstGeom prst="rect">
            <a:avLst/>
          </a:prstGeom>
        </p:spPr>
        <p:txBody>
          <a:bodyPr spcFirstLastPara="1" wrap="square" lIns="91425" tIns="91425" rIns="91425" bIns="91425" anchor="ctr" anchorCtr="0">
            <a:noAutofit/>
          </a:bodyPr>
          <a:lstStyle/>
          <a:p>
            <a:pPr algn="l" fontAlgn="base"/>
            <a:r>
              <a:rPr lang="en-US" sz="4000" b="1" i="0">
                <a:solidFill>
                  <a:srgbClr val="202124"/>
                </a:solidFill>
                <a:effectLst/>
                <a:latin typeface="Tahoma" panose="020B0604030504040204" pitchFamily="34" charset="0"/>
                <a:ea typeface="Tahoma" panose="020B0604030504040204" pitchFamily="34" charset="0"/>
                <a:cs typeface="Tahoma" panose="020B0604030504040204" pitchFamily="34" charset="0"/>
              </a:rPr>
              <a:t>BÁO CÁO CUỐI KÌ</a:t>
            </a:r>
            <a:endParaRPr lang="en-US" sz="4000" b="1" i="0" dirty="0">
              <a:solidFill>
                <a:srgbClr val="202124"/>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06" name="Google Shape;406;p36"/>
          <p:cNvSpPr/>
          <p:nvPr/>
        </p:nvSpPr>
        <p:spPr>
          <a:xfrm>
            <a:off x="6977850" y="539225"/>
            <a:ext cx="1424400" cy="412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dk1"/>
                </a:solidFill>
                <a:latin typeface="Tenor Sans" panose="020B0704020202020204"/>
                <a:ea typeface="Tenor Sans" panose="020B0704020202020204"/>
                <a:cs typeface="Tenor Sans" panose="020B0704020202020204"/>
                <a:sym typeface="Tenor Sans" panose="020B0704020202020204"/>
              </a:rPr>
              <a:t>Group 21</a:t>
            </a:r>
          </a:p>
        </p:txBody>
      </p:sp>
      <p:sp>
        <p:nvSpPr>
          <p:cNvPr id="7" name="Subtitle 6"/>
          <p:cNvSpPr>
            <a:spLocks noGrp="1"/>
          </p:cNvSpPr>
          <p:nvPr>
            <p:ph type="subTitle" idx="1"/>
          </p:nvPr>
        </p:nvSpPr>
        <p:spPr>
          <a:xfrm>
            <a:off x="1684622" y="3425238"/>
            <a:ext cx="3861900" cy="412500"/>
          </a:xfrm>
        </p:spPr>
        <p:txBody>
          <a:bodyPr/>
          <a:lstStyle/>
          <a:p>
            <a:r>
              <a:rPr lang="en-US" dirty="0"/>
              <a:t>Instructor: TS.</a:t>
            </a:r>
            <a:r>
              <a:rPr lang="en-US" b="1" dirty="0">
                <a:latin typeface="Times New Roman" panose="02020603050405020304" pitchFamily="18" charset="0"/>
                <a:cs typeface="Times New Roman" panose="02020603050405020304" pitchFamily="18" charset="0"/>
              </a:rPr>
              <a:t>Huỳnh Xuân Phụng</a:t>
            </a:r>
          </a:p>
          <a:p>
            <a:endParaRPr lang="en-US" dirty="0"/>
          </a:p>
        </p:txBody>
      </p:sp>
      <p:sp>
        <p:nvSpPr>
          <p:cNvPr id="5" name="Google Shape;402;p36"/>
          <p:cNvSpPr txBox="1"/>
          <p:nvPr/>
        </p:nvSpPr>
        <p:spPr>
          <a:xfrm>
            <a:off x="949314" y="2349512"/>
            <a:ext cx="6235800" cy="6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Tenor Sans" panose="020B0704020202020204"/>
              <a:buNone/>
              <a:defRPr sz="37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1pPr>
            <a:lvl2pPr marR="0" lvl="1" algn="ctr" rtl="0">
              <a:lnSpc>
                <a:spcPct val="100000"/>
              </a:lnSpc>
              <a:spcBef>
                <a:spcPts val="0"/>
              </a:spcBef>
              <a:spcAft>
                <a:spcPts val="0"/>
              </a:spcAft>
              <a:buClr>
                <a:schemeClr val="dk1"/>
              </a:buClr>
              <a:buSzPts val="5200"/>
              <a:buFont typeface="Tenor Sans" panose="020B0704020202020204"/>
              <a:buNone/>
              <a:defRPr sz="52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2pPr>
            <a:lvl3pPr marR="0" lvl="2" algn="ctr" rtl="0">
              <a:lnSpc>
                <a:spcPct val="100000"/>
              </a:lnSpc>
              <a:spcBef>
                <a:spcPts val="0"/>
              </a:spcBef>
              <a:spcAft>
                <a:spcPts val="0"/>
              </a:spcAft>
              <a:buClr>
                <a:schemeClr val="dk1"/>
              </a:buClr>
              <a:buSzPts val="5200"/>
              <a:buFont typeface="Tenor Sans" panose="020B0704020202020204"/>
              <a:buNone/>
              <a:defRPr sz="52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3pPr>
            <a:lvl4pPr marR="0" lvl="3" algn="ctr" rtl="0">
              <a:lnSpc>
                <a:spcPct val="100000"/>
              </a:lnSpc>
              <a:spcBef>
                <a:spcPts val="0"/>
              </a:spcBef>
              <a:spcAft>
                <a:spcPts val="0"/>
              </a:spcAft>
              <a:buClr>
                <a:schemeClr val="dk1"/>
              </a:buClr>
              <a:buSzPts val="5200"/>
              <a:buFont typeface="Tenor Sans" panose="020B0704020202020204"/>
              <a:buNone/>
              <a:defRPr sz="52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4pPr>
            <a:lvl5pPr marR="0" lvl="4" algn="ctr" rtl="0">
              <a:lnSpc>
                <a:spcPct val="100000"/>
              </a:lnSpc>
              <a:spcBef>
                <a:spcPts val="0"/>
              </a:spcBef>
              <a:spcAft>
                <a:spcPts val="0"/>
              </a:spcAft>
              <a:buClr>
                <a:schemeClr val="dk1"/>
              </a:buClr>
              <a:buSzPts val="5200"/>
              <a:buFont typeface="Tenor Sans" panose="020B0704020202020204"/>
              <a:buNone/>
              <a:defRPr sz="52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5pPr>
            <a:lvl6pPr marR="0" lvl="5" algn="ctr" rtl="0">
              <a:lnSpc>
                <a:spcPct val="100000"/>
              </a:lnSpc>
              <a:spcBef>
                <a:spcPts val="0"/>
              </a:spcBef>
              <a:spcAft>
                <a:spcPts val="0"/>
              </a:spcAft>
              <a:buClr>
                <a:schemeClr val="dk1"/>
              </a:buClr>
              <a:buSzPts val="5200"/>
              <a:buFont typeface="Tenor Sans" panose="020B0704020202020204"/>
              <a:buNone/>
              <a:defRPr sz="52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6pPr>
            <a:lvl7pPr marR="0" lvl="6" algn="ctr" rtl="0">
              <a:lnSpc>
                <a:spcPct val="100000"/>
              </a:lnSpc>
              <a:spcBef>
                <a:spcPts val="0"/>
              </a:spcBef>
              <a:spcAft>
                <a:spcPts val="0"/>
              </a:spcAft>
              <a:buClr>
                <a:schemeClr val="dk1"/>
              </a:buClr>
              <a:buSzPts val="5200"/>
              <a:buFont typeface="Tenor Sans" panose="020B0704020202020204"/>
              <a:buNone/>
              <a:defRPr sz="52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7pPr>
            <a:lvl8pPr marR="0" lvl="7" algn="ctr" rtl="0">
              <a:lnSpc>
                <a:spcPct val="100000"/>
              </a:lnSpc>
              <a:spcBef>
                <a:spcPts val="0"/>
              </a:spcBef>
              <a:spcAft>
                <a:spcPts val="0"/>
              </a:spcAft>
              <a:buClr>
                <a:schemeClr val="dk1"/>
              </a:buClr>
              <a:buSzPts val="5200"/>
              <a:buFont typeface="Tenor Sans" panose="020B0704020202020204"/>
              <a:buNone/>
              <a:defRPr sz="52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8pPr>
            <a:lvl9pPr marR="0" lvl="8" algn="ctr" rtl="0">
              <a:lnSpc>
                <a:spcPct val="100000"/>
              </a:lnSpc>
              <a:spcBef>
                <a:spcPts val="0"/>
              </a:spcBef>
              <a:spcAft>
                <a:spcPts val="0"/>
              </a:spcAft>
              <a:buClr>
                <a:schemeClr val="dk1"/>
              </a:buClr>
              <a:buSzPts val="5200"/>
              <a:buFont typeface="Tenor Sans" panose="020B0704020202020204"/>
              <a:buNone/>
              <a:defRPr sz="52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9pPr>
          </a:lstStyle>
          <a:p>
            <a:pPr fontAlgn="base"/>
            <a:r>
              <a:rPr lang="en-US" sz="3200" b="1">
                <a:solidFill>
                  <a:srgbClr val="202124"/>
                </a:solidFill>
                <a:latin typeface="+mj-lt"/>
              </a:rPr>
              <a:t>Đề tài: </a:t>
            </a:r>
            <a:r>
              <a:rPr lang="en-US" sz="3500" b="1">
                <a:solidFill>
                  <a:srgbClr val="202124"/>
                </a:solidFill>
                <a:latin typeface="+mj-lt"/>
              </a:rPr>
              <a:t>Movie </a:t>
            </a:r>
            <a:r>
              <a:rPr lang="en-US" sz="3500" b="1">
                <a:solidFill>
                  <a:srgbClr val="202124"/>
                </a:solidFill>
                <a:latin typeface=".VnArial" panose="020B7200000000000000" pitchFamily="34" charset="0"/>
              </a:rPr>
              <a:t>Industry</a:t>
            </a:r>
            <a:endParaRPr lang="en-US" sz="3500" b="1" dirty="0">
              <a:solidFill>
                <a:srgbClr val="202124"/>
              </a:solidFill>
              <a:latin typeface=".VnArial" panose="020B7200000000000000"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10</a:t>
            </a:fld>
            <a:endParaRPr lang="en-GB"/>
          </a:p>
        </p:txBody>
      </p:sp>
      <p:sp>
        <p:nvSpPr>
          <p:cNvPr id="3" name="Text Box 2"/>
          <p:cNvSpPr txBox="1"/>
          <p:nvPr/>
        </p:nvSpPr>
        <p:spPr>
          <a:xfrm>
            <a:off x="499745" y="523240"/>
            <a:ext cx="7856220" cy="521970"/>
          </a:xfrm>
          <a:prstGeom prst="rect">
            <a:avLst/>
          </a:prstGeom>
          <a:noFill/>
        </p:spPr>
        <p:txBody>
          <a:bodyPr wrap="square" rtlCol="0">
            <a:spAutoFit/>
          </a:bodyPr>
          <a:lstStyle/>
          <a:p>
            <a:r>
              <a:rPr lang="en-US" sz="2800" b="1"/>
              <a:t>Cập nhật dữ liệu</a:t>
            </a:r>
          </a:p>
        </p:txBody>
      </p:sp>
      <p:sp>
        <p:nvSpPr>
          <p:cNvPr id="12" name="Oval 11"/>
          <p:cNvSpPr/>
          <p:nvPr/>
        </p:nvSpPr>
        <p:spPr>
          <a:xfrm>
            <a:off x="5450840" y="1513205"/>
            <a:ext cx="2116455" cy="2116455"/>
          </a:xfrm>
          <a:prstGeom prst="ellipse">
            <a:avLst/>
          </a:prstGeom>
          <a:blipFill rotWithShape="1">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615950" y="1513205"/>
            <a:ext cx="2718435" cy="2110105"/>
          </a:xfrm>
          <a:prstGeom prst="roundRect">
            <a:avLst/>
          </a:prstGeom>
          <a:blipFill rotWithShape="1">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a:off x="3646170" y="2201545"/>
            <a:ext cx="1424305" cy="738505"/>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1E9389-33B8-B597-B773-A607794EEE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11</a:t>
            </a:fld>
            <a:endParaRPr lang="en-GB"/>
          </a:p>
        </p:txBody>
      </p:sp>
      <p:sp>
        <p:nvSpPr>
          <p:cNvPr id="7" name="Google Shape;414;p37">
            <a:extLst>
              <a:ext uri="{FF2B5EF4-FFF2-40B4-BE49-F238E27FC236}">
                <a16:creationId xmlns:a16="http://schemas.microsoft.com/office/drawing/2014/main" id="{EF20D511-D9F5-9658-1AE1-B6979D3625CD}"/>
              </a:ext>
            </a:extLst>
          </p:cNvPr>
          <p:cNvSpPr txBox="1">
            <a:spLocks noGrp="1"/>
          </p:cNvSpPr>
          <p:nvPr>
            <p:ph type="title"/>
          </p:nvPr>
        </p:nvSpPr>
        <p:spPr>
          <a:xfrm>
            <a:off x="742050" y="408100"/>
            <a:ext cx="6122100" cy="4921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latin typeface="Tahoma" panose="020B0604030504040204" pitchFamily="34" charset="0"/>
                <a:ea typeface="Tahoma" panose="020B0604030504040204" pitchFamily="34" charset="0"/>
                <a:cs typeface="Tahoma" panose="020B0604030504040204" pitchFamily="34" charset="0"/>
              </a:rPr>
              <a:t>Giới thiệu về Dashboard</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0" name="Google Shape;414;p37">
            <a:extLst>
              <a:ext uri="{FF2B5EF4-FFF2-40B4-BE49-F238E27FC236}">
                <a16:creationId xmlns:a16="http://schemas.microsoft.com/office/drawing/2014/main" id="{EF795B56-8C9B-8F89-8ACA-150AB785AD6D}"/>
              </a:ext>
            </a:extLst>
          </p:cNvPr>
          <p:cNvSpPr txBox="1">
            <a:spLocks/>
          </p:cNvSpPr>
          <p:nvPr/>
        </p:nvSpPr>
        <p:spPr>
          <a:xfrm>
            <a:off x="1245325" y="1273242"/>
            <a:ext cx="6122100" cy="23418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1pPr>
            <a:lvl2pPr marR="0" lvl="1"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2pPr>
            <a:lvl3pPr marR="0" lvl="2"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3pPr>
            <a:lvl4pPr marR="0" lvl="3"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4pPr>
            <a:lvl5pPr marR="0" lvl="4"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5pPr>
            <a:lvl6pPr marR="0" lvl="5"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6pPr>
            <a:lvl7pPr marR="0" lvl="6"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7pPr>
            <a:lvl8pPr marR="0" lvl="7"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8pPr>
            <a:lvl9pPr marR="0" lvl="8"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9pPr>
          </a:lstStyle>
          <a:p>
            <a:r>
              <a:rPr lang="en-US" sz="2000">
                <a:effectLst/>
                <a:latin typeface="Times New Roman" panose="02020603050405020304" pitchFamily="18" charset="0"/>
                <a:ea typeface="Times New Roman" panose="02020603050405020304" pitchFamily="18" charset="0"/>
              </a:rPr>
              <a:t>Link dashboard: </a:t>
            </a:r>
            <a:r>
              <a:rPr lang="en-US" sz="2000" u="sng">
                <a:solidFill>
                  <a:srgbClr val="0070C0"/>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http://54.237.122.89:8088/</a:t>
            </a:r>
            <a:endParaRPr lang="en-US" sz="2000">
              <a:solidFill>
                <a:srgbClr val="0070C0"/>
              </a:solidFill>
              <a:effectLst/>
              <a:latin typeface="Times New Roman" panose="02020603050405020304" pitchFamily="18" charset="0"/>
              <a:ea typeface="Times New Roman" panose="02020603050405020304" pitchFamily="18" charset="0"/>
            </a:endParaRPr>
          </a:p>
          <a:p>
            <a:r>
              <a:rPr lang="en-US" sz="2000">
                <a:effectLst/>
                <a:latin typeface="Times New Roman" panose="02020603050405020304" pitchFamily="18" charset="0"/>
                <a:ea typeface="Times New Roman" panose="02020603050405020304" pitchFamily="18" charset="0"/>
              </a:rPr>
              <a:t>		(admin/admin)</a:t>
            </a:r>
          </a:p>
          <a:p>
            <a:r>
              <a:rPr lang="en-US" sz="2000">
                <a:effectLst/>
                <a:latin typeface="Times New Roman" panose="02020603050405020304" pitchFamily="18" charset="0"/>
                <a:ea typeface="Times New Roman" panose="02020603050405020304" pitchFamily="18" charset="0"/>
              </a:rPr>
              <a:t>Gồm 3 phần:</a:t>
            </a:r>
          </a:p>
          <a:p>
            <a:pPr marL="342900" indent="-342900">
              <a:buFont typeface="Arial" panose="020B0604020202020204" pitchFamily="34" charset="0"/>
              <a:buChar char="•"/>
            </a:pPr>
            <a:r>
              <a:rPr lang="en-US" sz="2000">
                <a:latin typeface="Times New Roman" panose="02020603050405020304" pitchFamily="18" charset="0"/>
                <a:ea typeface="Times New Roman" panose="02020603050405020304" pitchFamily="18" charset="0"/>
              </a:rPr>
              <a:t>Tổng quan</a:t>
            </a:r>
          </a:p>
          <a:p>
            <a:pPr marL="342900" indent="-342900">
              <a:buFont typeface="Arial" panose="020B0604020202020204" pitchFamily="34" charset="0"/>
              <a:buChar char="•"/>
            </a:pPr>
            <a:r>
              <a:rPr lang="en-US" sz="2000">
                <a:latin typeface="Times New Roman" panose="02020603050405020304" pitchFamily="18" charset="0"/>
                <a:ea typeface="Times New Roman" panose="02020603050405020304" pitchFamily="18" charset="0"/>
              </a:rPr>
              <a:t>Thống kê</a:t>
            </a:r>
          </a:p>
          <a:p>
            <a:pPr marL="342900" indent="-342900">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rPr>
              <a:t>Xu hướng</a:t>
            </a:r>
          </a:p>
        </p:txBody>
      </p:sp>
    </p:spTree>
    <p:extLst>
      <p:ext uri="{BB962C8B-B14F-4D97-AF65-F5344CB8AC3E}">
        <p14:creationId xmlns:p14="http://schemas.microsoft.com/office/powerpoint/2010/main" val="178861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CD3418-F6E5-D639-80B5-C751CE8CE85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12</a:t>
            </a:fld>
            <a:endParaRPr lang="en-GB"/>
          </a:p>
        </p:txBody>
      </p:sp>
      <p:pic>
        <p:nvPicPr>
          <p:cNvPr id="6" name="Picture 5">
            <a:extLst>
              <a:ext uri="{FF2B5EF4-FFF2-40B4-BE49-F238E27FC236}">
                <a16:creationId xmlns:a16="http://schemas.microsoft.com/office/drawing/2014/main" id="{67C33F69-ACB6-1C37-CCF4-6B95C8AEC742}"/>
              </a:ext>
            </a:extLst>
          </p:cNvPr>
          <p:cNvPicPr>
            <a:picLocks noChangeAspect="1"/>
          </p:cNvPicPr>
          <p:nvPr/>
        </p:nvPicPr>
        <p:blipFill>
          <a:blip r:embed="rId2"/>
          <a:stretch>
            <a:fillRect/>
          </a:stretch>
        </p:blipFill>
        <p:spPr>
          <a:xfrm>
            <a:off x="742050" y="1230158"/>
            <a:ext cx="8022533" cy="1931255"/>
          </a:xfrm>
          <a:prstGeom prst="rect">
            <a:avLst/>
          </a:prstGeom>
        </p:spPr>
      </p:pic>
      <p:sp>
        <p:nvSpPr>
          <p:cNvPr id="7" name="Google Shape;414;p37">
            <a:extLst>
              <a:ext uri="{FF2B5EF4-FFF2-40B4-BE49-F238E27FC236}">
                <a16:creationId xmlns:a16="http://schemas.microsoft.com/office/drawing/2014/main" id="{A876675A-75F8-6D18-5E6E-A35047AC198C}"/>
              </a:ext>
            </a:extLst>
          </p:cNvPr>
          <p:cNvSpPr txBox="1">
            <a:spLocks noGrp="1"/>
          </p:cNvSpPr>
          <p:nvPr>
            <p:ph type="title"/>
          </p:nvPr>
        </p:nvSpPr>
        <p:spPr>
          <a:xfrm>
            <a:off x="742050" y="408100"/>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a:latin typeface="Tahoma" panose="020B0604030504040204" pitchFamily="34" charset="0"/>
                <a:ea typeface="Tahoma" panose="020B0604030504040204" pitchFamily="34" charset="0"/>
                <a:cs typeface="Tahoma" panose="020B0604030504040204" pitchFamily="34" charset="0"/>
              </a:rPr>
              <a:t>Phần tổng quan</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17EDDCF9-E12E-66F7-3E2E-E136B51F4489}"/>
              </a:ext>
            </a:extLst>
          </p:cNvPr>
          <p:cNvPicPr>
            <a:picLocks noChangeAspect="1"/>
          </p:cNvPicPr>
          <p:nvPr/>
        </p:nvPicPr>
        <p:blipFill>
          <a:blip r:embed="rId3"/>
          <a:stretch>
            <a:fillRect/>
          </a:stretch>
        </p:blipFill>
        <p:spPr>
          <a:xfrm>
            <a:off x="636883" y="1184694"/>
            <a:ext cx="8127700" cy="2728648"/>
          </a:xfrm>
          <a:prstGeom prst="rect">
            <a:avLst/>
          </a:prstGeom>
        </p:spPr>
      </p:pic>
    </p:spTree>
    <p:extLst>
      <p:ext uri="{BB962C8B-B14F-4D97-AF65-F5344CB8AC3E}">
        <p14:creationId xmlns:p14="http://schemas.microsoft.com/office/powerpoint/2010/main" val="99966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B619E3-F23F-0DFE-CADB-8DCFBFF3BD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13</a:t>
            </a:fld>
            <a:endParaRPr lang="en-GB"/>
          </a:p>
        </p:txBody>
      </p:sp>
      <p:sp>
        <p:nvSpPr>
          <p:cNvPr id="5" name="Google Shape;414;p37">
            <a:extLst>
              <a:ext uri="{FF2B5EF4-FFF2-40B4-BE49-F238E27FC236}">
                <a16:creationId xmlns:a16="http://schemas.microsoft.com/office/drawing/2014/main" id="{F4324EF4-F381-00C1-6DC8-2B0C533A9547}"/>
              </a:ext>
            </a:extLst>
          </p:cNvPr>
          <p:cNvSpPr txBox="1">
            <a:spLocks noGrp="1"/>
          </p:cNvSpPr>
          <p:nvPr>
            <p:ph type="title"/>
          </p:nvPr>
        </p:nvSpPr>
        <p:spPr>
          <a:xfrm>
            <a:off x="742050" y="408100"/>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a:latin typeface="Tahoma" panose="020B0604030504040204" pitchFamily="34" charset="0"/>
                <a:ea typeface="Tahoma" panose="020B0604030504040204" pitchFamily="34" charset="0"/>
                <a:cs typeface="Tahoma" panose="020B0604030504040204" pitchFamily="34" charset="0"/>
              </a:rPr>
              <a:t>Phần tổng quan</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7DD64482-48E9-92B4-98B0-94073DC60CE3}"/>
              </a:ext>
            </a:extLst>
          </p:cNvPr>
          <p:cNvPicPr>
            <a:picLocks noChangeAspect="1"/>
          </p:cNvPicPr>
          <p:nvPr/>
        </p:nvPicPr>
        <p:blipFill>
          <a:blip r:embed="rId2"/>
          <a:stretch>
            <a:fillRect/>
          </a:stretch>
        </p:blipFill>
        <p:spPr>
          <a:xfrm>
            <a:off x="551378" y="1152911"/>
            <a:ext cx="7850622" cy="2837677"/>
          </a:xfrm>
          <a:prstGeom prst="rect">
            <a:avLst/>
          </a:prstGeom>
        </p:spPr>
      </p:pic>
      <p:pic>
        <p:nvPicPr>
          <p:cNvPr id="13" name="Picture 12">
            <a:extLst>
              <a:ext uri="{FF2B5EF4-FFF2-40B4-BE49-F238E27FC236}">
                <a16:creationId xmlns:a16="http://schemas.microsoft.com/office/drawing/2014/main" id="{795B650A-8FEA-1B64-E7B1-53C2FCAA7BC0}"/>
              </a:ext>
            </a:extLst>
          </p:cNvPr>
          <p:cNvPicPr>
            <a:picLocks noChangeAspect="1"/>
          </p:cNvPicPr>
          <p:nvPr/>
        </p:nvPicPr>
        <p:blipFill>
          <a:blip r:embed="rId3"/>
          <a:stretch>
            <a:fillRect/>
          </a:stretch>
        </p:blipFill>
        <p:spPr>
          <a:xfrm>
            <a:off x="360335" y="1071943"/>
            <a:ext cx="2985377" cy="2125268"/>
          </a:xfrm>
          <a:prstGeom prst="rect">
            <a:avLst/>
          </a:prstGeom>
        </p:spPr>
      </p:pic>
      <p:pic>
        <p:nvPicPr>
          <p:cNvPr id="15" name="Picture 14">
            <a:extLst>
              <a:ext uri="{FF2B5EF4-FFF2-40B4-BE49-F238E27FC236}">
                <a16:creationId xmlns:a16="http://schemas.microsoft.com/office/drawing/2014/main" id="{0478ED12-2141-5C77-AF3F-8A4819D52B84}"/>
              </a:ext>
            </a:extLst>
          </p:cNvPr>
          <p:cNvPicPr>
            <a:picLocks noChangeAspect="1"/>
          </p:cNvPicPr>
          <p:nvPr/>
        </p:nvPicPr>
        <p:blipFill>
          <a:blip r:embed="rId4"/>
          <a:stretch>
            <a:fillRect/>
          </a:stretch>
        </p:blipFill>
        <p:spPr>
          <a:xfrm>
            <a:off x="5337977" y="1071943"/>
            <a:ext cx="3064023" cy="2127378"/>
          </a:xfrm>
          <a:prstGeom prst="rect">
            <a:avLst/>
          </a:prstGeom>
        </p:spPr>
      </p:pic>
      <p:pic>
        <p:nvPicPr>
          <p:cNvPr id="17" name="Picture 16">
            <a:extLst>
              <a:ext uri="{FF2B5EF4-FFF2-40B4-BE49-F238E27FC236}">
                <a16:creationId xmlns:a16="http://schemas.microsoft.com/office/drawing/2014/main" id="{67A26AFF-BF97-FCAA-E468-4B05A01A5B4B}"/>
              </a:ext>
            </a:extLst>
          </p:cNvPr>
          <p:cNvPicPr>
            <a:picLocks noChangeAspect="1"/>
          </p:cNvPicPr>
          <p:nvPr/>
        </p:nvPicPr>
        <p:blipFill>
          <a:blip r:embed="rId5"/>
          <a:stretch>
            <a:fillRect/>
          </a:stretch>
        </p:blipFill>
        <p:spPr>
          <a:xfrm>
            <a:off x="2971919" y="2610132"/>
            <a:ext cx="3009540" cy="2125268"/>
          </a:xfrm>
          <a:prstGeom prst="rect">
            <a:avLst/>
          </a:prstGeom>
        </p:spPr>
      </p:pic>
    </p:spTree>
    <p:extLst>
      <p:ext uri="{BB962C8B-B14F-4D97-AF65-F5344CB8AC3E}">
        <p14:creationId xmlns:p14="http://schemas.microsoft.com/office/powerpoint/2010/main" val="246435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50"/>
                                        <p:tgtEl>
                                          <p:spTgt spid="13"/>
                                        </p:tgtEl>
                                      </p:cBhvr>
                                    </p:animEffect>
                                  </p:childTnLst>
                                </p:cTn>
                              </p:par>
                            </p:childTnLst>
                          </p:cTn>
                        </p:par>
                        <p:par>
                          <p:cTn id="18" fill="hold">
                            <p:stCondLst>
                              <p:cond delay="250"/>
                            </p:stCondLst>
                            <p:childTnLst>
                              <p:par>
                                <p:cTn id="19" presetID="10" presetClass="entr" presetSubtype="0" fill="hold" nodeType="after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000"/>
                            </p:stCondLst>
                            <p:childTnLst>
                              <p:par>
                                <p:cTn id="23" presetID="10" presetClass="entr" presetSubtype="0" fill="hold" nodeType="afterEffect">
                                  <p:stCondLst>
                                    <p:cond delay="25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14</a:t>
            </a:fld>
            <a:endParaRPr lang="en-GB"/>
          </a:p>
        </p:txBody>
      </p:sp>
      <p:sp>
        <p:nvSpPr>
          <p:cNvPr id="8" name="Google Shape;414;p37">
            <a:extLst>
              <a:ext uri="{FF2B5EF4-FFF2-40B4-BE49-F238E27FC236}">
                <a16:creationId xmlns:a16="http://schemas.microsoft.com/office/drawing/2014/main" id="{8F00B3D9-10E6-BD36-7DD1-C7D4D19C478B}"/>
              </a:ext>
            </a:extLst>
          </p:cNvPr>
          <p:cNvSpPr txBox="1">
            <a:spLocks noGrp="1"/>
          </p:cNvSpPr>
          <p:nvPr>
            <p:ph type="title"/>
          </p:nvPr>
        </p:nvSpPr>
        <p:spPr>
          <a:xfrm>
            <a:off x="742050" y="408100"/>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a:latin typeface="Tahoma" panose="020B0604030504040204" pitchFamily="34" charset="0"/>
                <a:ea typeface="Tahoma" panose="020B0604030504040204" pitchFamily="34" charset="0"/>
                <a:cs typeface="Tahoma" panose="020B0604030504040204" pitchFamily="34" charset="0"/>
              </a:rPr>
              <a:t>Phần tổng quan</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EA799CB5-5831-81E8-1B86-FB64E5BD4EB7}"/>
              </a:ext>
            </a:extLst>
          </p:cNvPr>
          <p:cNvPicPr>
            <a:picLocks noChangeAspect="1"/>
          </p:cNvPicPr>
          <p:nvPr/>
        </p:nvPicPr>
        <p:blipFill>
          <a:blip r:embed="rId2"/>
          <a:stretch>
            <a:fillRect/>
          </a:stretch>
        </p:blipFill>
        <p:spPr>
          <a:xfrm>
            <a:off x="590614" y="1190362"/>
            <a:ext cx="7811386" cy="29279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5FE821-544D-D203-F963-E5D4DA0900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15</a:t>
            </a:fld>
            <a:endParaRPr lang="en-GB"/>
          </a:p>
        </p:txBody>
      </p:sp>
      <p:pic>
        <p:nvPicPr>
          <p:cNvPr id="6" name="Picture 5">
            <a:extLst>
              <a:ext uri="{FF2B5EF4-FFF2-40B4-BE49-F238E27FC236}">
                <a16:creationId xmlns:a16="http://schemas.microsoft.com/office/drawing/2014/main" id="{029D6C81-743C-4B2D-759B-7BBA7A299808}"/>
              </a:ext>
            </a:extLst>
          </p:cNvPr>
          <p:cNvPicPr>
            <a:picLocks noChangeAspect="1"/>
          </p:cNvPicPr>
          <p:nvPr/>
        </p:nvPicPr>
        <p:blipFill>
          <a:blip r:embed="rId2"/>
          <a:stretch>
            <a:fillRect/>
          </a:stretch>
        </p:blipFill>
        <p:spPr>
          <a:xfrm>
            <a:off x="417619" y="1611157"/>
            <a:ext cx="4154382" cy="2540843"/>
          </a:xfrm>
          <a:prstGeom prst="rect">
            <a:avLst/>
          </a:prstGeom>
        </p:spPr>
      </p:pic>
      <p:pic>
        <p:nvPicPr>
          <p:cNvPr id="8" name="Picture 7">
            <a:extLst>
              <a:ext uri="{FF2B5EF4-FFF2-40B4-BE49-F238E27FC236}">
                <a16:creationId xmlns:a16="http://schemas.microsoft.com/office/drawing/2014/main" id="{86FA10FF-CBC8-5579-5CA9-CCB33B01D6C5}"/>
              </a:ext>
            </a:extLst>
          </p:cNvPr>
          <p:cNvPicPr>
            <a:picLocks noChangeAspect="1"/>
          </p:cNvPicPr>
          <p:nvPr/>
        </p:nvPicPr>
        <p:blipFill>
          <a:blip r:embed="rId3"/>
          <a:stretch>
            <a:fillRect/>
          </a:stretch>
        </p:blipFill>
        <p:spPr>
          <a:xfrm>
            <a:off x="4196444" y="1611157"/>
            <a:ext cx="4581064" cy="2540843"/>
          </a:xfrm>
          <a:prstGeom prst="rect">
            <a:avLst/>
          </a:prstGeom>
        </p:spPr>
      </p:pic>
      <p:sp>
        <p:nvSpPr>
          <p:cNvPr id="9" name="Google Shape;414;p37">
            <a:extLst>
              <a:ext uri="{FF2B5EF4-FFF2-40B4-BE49-F238E27FC236}">
                <a16:creationId xmlns:a16="http://schemas.microsoft.com/office/drawing/2014/main" id="{82110397-A821-51D3-AD39-43FBD8559EB4}"/>
              </a:ext>
            </a:extLst>
          </p:cNvPr>
          <p:cNvSpPr txBox="1">
            <a:spLocks noGrp="1"/>
          </p:cNvSpPr>
          <p:nvPr>
            <p:ph type="title"/>
          </p:nvPr>
        </p:nvSpPr>
        <p:spPr>
          <a:xfrm>
            <a:off x="742050" y="408100"/>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a:latin typeface="Tahoma" panose="020B0604030504040204" pitchFamily="34" charset="0"/>
                <a:ea typeface="Tahoma" panose="020B0604030504040204" pitchFamily="34" charset="0"/>
                <a:cs typeface="Tahoma" panose="020B0604030504040204" pitchFamily="34" charset="0"/>
              </a:rPr>
              <a:t>Phần tổng quan</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6068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16</a:t>
            </a:fld>
            <a:endParaRPr lang="en-GB"/>
          </a:p>
        </p:txBody>
      </p:sp>
      <p:sp>
        <p:nvSpPr>
          <p:cNvPr id="8" name="Google Shape;414;p37">
            <a:extLst>
              <a:ext uri="{FF2B5EF4-FFF2-40B4-BE49-F238E27FC236}">
                <a16:creationId xmlns:a16="http://schemas.microsoft.com/office/drawing/2014/main" id="{9AFB85EB-34E9-8866-6AFD-D8C3D5F62A11}"/>
              </a:ext>
            </a:extLst>
          </p:cNvPr>
          <p:cNvSpPr txBox="1">
            <a:spLocks/>
          </p:cNvSpPr>
          <p:nvPr/>
        </p:nvSpPr>
        <p:spPr>
          <a:xfrm>
            <a:off x="742050" y="408100"/>
            <a:ext cx="6122100" cy="38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1pPr>
            <a:lvl2pPr marR="0" lvl="1"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2pPr>
            <a:lvl3pPr marR="0" lvl="2"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3pPr>
            <a:lvl4pPr marR="0" lvl="3"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4pPr>
            <a:lvl5pPr marR="0" lvl="4"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5pPr>
            <a:lvl6pPr marR="0" lvl="5"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6pPr>
            <a:lvl7pPr marR="0" lvl="6"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7pPr>
            <a:lvl8pPr marR="0" lvl="7"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8pPr>
            <a:lvl9pPr marR="0" lvl="8"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9pPr>
          </a:lstStyle>
          <a:p>
            <a:r>
              <a:rPr lang="en-US" sz="2500" b="1">
                <a:latin typeface="Tahoma" panose="020B0604030504040204" pitchFamily="34" charset="0"/>
                <a:ea typeface="Tahoma" panose="020B0604030504040204" pitchFamily="34" charset="0"/>
                <a:cs typeface="Tahoma" panose="020B0604030504040204" pitchFamily="34" charset="0"/>
              </a:rPr>
              <a:t>Phần thống kê</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49C74F08-A61E-C045-4CA3-3515BEEABE65}"/>
              </a:ext>
            </a:extLst>
          </p:cNvPr>
          <p:cNvPicPr>
            <a:picLocks noChangeAspect="1"/>
          </p:cNvPicPr>
          <p:nvPr/>
        </p:nvPicPr>
        <p:blipFill>
          <a:blip r:embed="rId2"/>
          <a:stretch>
            <a:fillRect/>
          </a:stretch>
        </p:blipFill>
        <p:spPr>
          <a:xfrm>
            <a:off x="1642653" y="1161853"/>
            <a:ext cx="5858693" cy="2819794"/>
          </a:xfrm>
          <a:prstGeom prst="rect">
            <a:avLst/>
          </a:prstGeom>
        </p:spPr>
      </p:pic>
      <p:pic>
        <p:nvPicPr>
          <p:cNvPr id="12" name="Picture 11">
            <a:extLst>
              <a:ext uri="{FF2B5EF4-FFF2-40B4-BE49-F238E27FC236}">
                <a16:creationId xmlns:a16="http://schemas.microsoft.com/office/drawing/2014/main" id="{A7A04AC5-E8C1-05C9-8868-4BDDBA0FEBD7}"/>
              </a:ext>
            </a:extLst>
          </p:cNvPr>
          <p:cNvPicPr>
            <a:picLocks noChangeAspect="1"/>
          </p:cNvPicPr>
          <p:nvPr/>
        </p:nvPicPr>
        <p:blipFill>
          <a:blip r:embed="rId3"/>
          <a:stretch>
            <a:fillRect/>
          </a:stretch>
        </p:blipFill>
        <p:spPr>
          <a:xfrm>
            <a:off x="617577" y="1015398"/>
            <a:ext cx="8093141" cy="2301439"/>
          </a:xfrm>
          <a:prstGeom prst="rect">
            <a:avLst/>
          </a:prstGeom>
        </p:spPr>
      </p:pic>
      <p:pic>
        <p:nvPicPr>
          <p:cNvPr id="14" name="Picture 13">
            <a:extLst>
              <a:ext uri="{FF2B5EF4-FFF2-40B4-BE49-F238E27FC236}">
                <a16:creationId xmlns:a16="http://schemas.microsoft.com/office/drawing/2014/main" id="{AC3A91F5-36ED-047D-2F40-69240C4B6079}"/>
              </a:ext>
            </a:extLst>
          </p:cNvPr>
          <p:cNvPicPr>
            <a:picLocks noChangeAspect="1"/>
          </p:cNvPicPr>
          <p:nvPr/>
        </p:nvPicPr>
        <p:blipFill>
          <a:blip r:embed="rId4"/>
          <a:stretch>
            <a:fillRect/>
          </a:stretch>
        </p:blipFill>
        <p:spPr>
          <a:xfrm>
            <a:off x="433282" y="2512854"/>
            <a:ext cx="8554289" cy="20485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A9A5AC-FB3F-91E6-3ACE-8C1F7EB32AC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17</a:t>
            </a:fld>
            <a:endParaRPr lang="en-GB"/>
          </a:p>
        </p:txBody>
      </p:sp>
      <p:sp>
        <p:nvSpPr>
          <p:cNvPr id="5" name="Google Shape;414;p37">
            <a:extLst>
              <a:ext uri="{FF2B5EF4-FFF2-40B4-BE49-F238E27FC236}">
                <a16:creationId xmlns:a16="http://schemas.microsoft.com/office/drawing/2014/main" id="{E3A7B522-6006-CD6B-4666-CF70AC7C6229}"/>
              </a:ext>
            </a:extLst>
          </p:cNvPr>
          <p:cNvSpPr txBox="1">
            <a:spLocks/>
          </p:cNvSpPr>
          <p:nvPr/>
        </p:nvSpPr>
        <p:spPr>
          <a:xfrm>
            <a:off x="742050" y="408100"/>
            <a:ext cx="6122100" cy="38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1pPr>
            <a:lvl2pPr marR="0" lvl="1"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2pPr>
            <a:lvl3pPr marR="0" lvl="2"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3pPr>
            <a:lvl4pPr marR="0" lvl="3"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4pPr>
            <a:lvl5pPr marR="0" lvl="4"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5pPr>
            <a:lvl6pPr marR="0" lvl="5"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6pPr>
            <a:lvl7pPr marR="0" lvl="6"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7pPr>
            <a:lvl8pPr marR="0" lvl="7"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8pPr>
            <a:lvl9pPr marR="0" lvl="8"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9pPr>
          </a:lstStyle>
          <a:p>
            <a:r>
              <a:rPr lang="en-US" sz="2500" b="1">
                <a:latin typeface="Tahoma" panose="020B0604030504040204" pitchFamily="34" charset="0"/>
                <a:ea typeface="Tahoma" panose="020B0604030504040204" pitchFamily="34" charset="0"/>
                <a:cs typeface="Tahoma" panose="020B0604030504040204" pitchFamily="34" charset="0"/>
              </a:rPr>
              <a:t>Phần xu hướng</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CF324D48-7CB3-B10C-515C-16159C5C1353}"/>
              </a:ext>
            </a:extLst>
          </p:cNvPr>
          <p:cNvPicPr>
            <a:picLocks noChangeAspect="1"/>
          </p:cNvPicPr>
          <p:nvPr/>
        </p:nvPicPr>
        <p:blipFill>
          <a:blip r:embed="rId2"/>
          <a:stretch>
            <a:fillRect/>
          </a:stretch>
        </p:blipFill>
        <p:spPr>
          <a:xfrm>
            <a:off x="742050" y="1119835"/>
            <a:ext cx="7524078" cy="3154453"/>
          </a:xfrm>
          <a:prstGeom prst="rect">
            <a:avLst/>
          </a:prstGeom>
        </p:spPr>
      </p:pic>
      <p:pic>
        <p:nvPicPr>
          <p:cNvPr id="9" name="Picture 8">
            <a:extLst>
              <a:ext uri="{FF2B5EF4-FFF2-40B4-BE49-F238E27FC236}">
                <a16:creationId xmlns:a16="http://schemas.microsoft.com/office/drawing/2014/main" id="{D32212D6-AA42-D091-A7CC-44767858EA09}"/>
              </a:ext>
            </a:extLst>
          </p:cNvPr>
          <p:cNvPicPr>
            <a:picLocks noChangeAspect="1"/>
          </p:cNvPicPr>
          <p:nvPr/>
        </p:nvPicPr>
        <p:blipFill>
          <a:blip r:embed="rId3"/>
          <a:stretch>
            <a:fillRect/>
          </a:stretch>
        </p:blipFill>
        <p:spPr>
          <a:xfrm>
            <a:off x="742050" y="1119835"/>
            <a:ext cx="7530270" cy="2903830"/>
          </a:xfrm>
          <a:prstGeom prst="rect">
            <a:avLst/>
          </a:prstGeom>
        </p:spPr>
      </p:pic>
      <p:pic>
        <p:nvPicPr>
          <p:cNvPr id="11" name="Picture 10">
            <a:extLst>
              <a:ext uri="{FF2B5EF4-FFF2-40B4-BE49-F238E27FC236}">
                <a16:creationId xmlns:a16="http://schemas.microsoft.com/office/drawing/2014/main" id="{233C6C8E-0A15-3D38-4E38-872695BB51A5}"/>
              </a:ext>
            </a:extLst>
          </p:cNvPr>
          <p:cNvPicPr>
            <a:picLocks noChangeAspect="1"/>
          </p:cNvPicPr>
          <p:nvPr/>
        </p:nvPicPr>
        <p:blipFill>
          <a:blip r:embed="rId4"/>
          <a:stretch>
            <a:fillRect/>
          </a:stretch>
        </p:blipFill>
        <p:spPr>
          <a:xfrm>
            <a:off x="2408296" y="1073105"/>
            <a:ext cx="4191585" cy="3543795"/>
          </a:xfrm>
          <a:prstGeom prst="rect">
            <a:avLst/>
          </a:prstGeom>
        </p:spPr>
      </p:pic>
    </p:spTree>
    <p:extLst>
      <p:ext uri="{BB962C8B-B14F-4D97-AF65-F5344CB8AC3E}">
        <p14:creationId xmlns:p14="http://schemas.microsoft.com/office/powerpoint/2010/main" val="27344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383801-72F7-BB02-478F-D42C21C3EC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18</a:t>
            </a:fld>
            <a:endParaRPr lang="en-GB"/>
          </a:p>
        </p:txBody>
      </p:sp>
      <p:sp>
        <p:nvSpPr>
          <p:cNvPr id="5" name="Google Shape;414;p37">
            <a:extLst>
              <a:ext uri="{FF2B5EF4-FFF2-40B4-BE49-F238E27FC236}">
                <a16:creationId xmlns:a16="http://schemas.microsoft.com/office/drawing/2014/main" id="{41079AD2-D227-25AC-95FA-964DEDC493B6}"/>
              </a:ext>
            </a:extLst>
          </p:cNvPr>
          <p:cNvSpPr txBox="1">
            <a:spLocks/>
          </p:cNvSpPr>
          <p:nvPr/>
        </p:nvSpPr>
        <p:spPr>
          <a:xfrm>
            <a:off x="728603" y="327418"/>
            <a:ext cx="6122100" cy="38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1pPr>
            <a:lvl2pPr marR="0" lvl="1"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2pPr>
            <a:lvl3pPr marR="0" lvl="2"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3pPr>
            <a:lvl4pPr marR="0" lvl="3"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4pPr>
            <a:lvl5pPr marR="0" lvl="4"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5pPr>
            <a:lvl6pPr marR="0" lvl="5"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6pPr>
            <a:lvl7pPr marR="0" lvl="6"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7pPr>
            <a:lvl8pPr marR="0" lvl="7"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8pPr>
            <a:lvl9pPr marR="0" lvl="8" algn="l" rtl="0">
              <a:lnSpc>
                <a:spcPct val="100000"/>
              </a:lnSpc>
              <a:spcBef>
                <a:spcPts val="0"/>
              </a:spcBef>
              <a:spcAft>
                <a:spcPts val="0"/>
              </a:spcAft>
              <a:buClr>
                <a:schemeClr val="dk1"/>
              </a:buClr>
              <a:buSzPts val="2800"/>
              <a:buFont typeface="Tenor Sans" panose="020B0704020202020204"/>
              <a:buNone/>
              <a:defRPr sz="2800" b="0" i="0" u="none" strike="noStrike" cap="none">
                <a:solidFill>
                  <a:schemeClr val="dk1"/>
                </a:solidFill>
                <a:latin typeface="Tenor Sans" panose="020B0704020202020204"/>
                <a:ea typeface="Tenor Sans" panose="020B0704020202020204"/>
                <a:cs typeface="Tenor Sans" panose="020B0704020202020204"/>
                <a:sym typeface="Tenor Sans" panose="020B0704020202020204"/>
              </a:defRPr>
            </a:lvl9pPr>
          </a:lstStyle>
          <a:p>
            <a:r>
              <a:rPr lang="en-US" sz="2500" b="1">
                <a:latin typeface="Tahoma" panose="020B0604030504040204" pitchFamily="34" charset="0"/>
                <a:ea typeface="Tahoma" panose="020B0604030504040204" pitchFamily="34" charset="0"/>
                <a:cs typeface="Tahoma" panose="020B0604030504040204" pitchFamily="34" charset="0"/>
              </a:rPr>
              <a:t>Phần xu hướng</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BBD9DA65-EBA4-8238-5115-FFD628031B17}"/>
              </a:ext>
            </a:extLst>
          </p:cNvPr>
          <p:cNvPicPr>
            <a:picLocks noChangeAspect="1"/>
          </p:cNvPicPr>
          <p:nvPr/>
        </p:nvPicPr>
        <p:blipFill>
          <a:blip r:embed="rId2"/>
          <a:stretch>
            <a:fillRect/>
          </a:stretch>
        </p:blipFill>
        <p:spPr>
          <a:xfrm>
            <a:off x="519855" y="795100"/>
            <a:ext cx="8104289" cy="2180847"/>
          </a:xfrm>
          <a:prstGeom prst="rect">
            <a:avLst/>
          </a:prstGeom>
        </p:spPr>
      </p:pic>
      <p:pic>
        <p:nvPicPr>
          <p:cNvPr id="9" name="Picture 8">
            <a:extLst>
              <a:ext uri="{FF2B5EF4-FFF2-40B4-BE49-F238E27FC236}">
                <a16:creationId xmlns:a16="http://schemas.microsoft.com/office/drawing/2014/main" id="{A1E43F13-4480-E585-803B-A326DF0BBB9B}"/>
              </a:ext>
            </a:extLst>
          </p:cNvPr>
          <p:cNvPicPr>
            <a:picLocks noChangeAspect="1"/>
          </p:cNvPicPr>
          <p:nvPr/>
        </p:nvPicPr>
        <p:blipFill>
          <a:blip r:embed="rId3"/>
          <a:stretch>
            <a:fillRect/>
          </a:stretch>
        </p:blipFill>
        <p:spPr>
          <a:xfrm>
            <a:off x="519855" y="2738514"/>
            <a:ext cx="8104289" cy="2180847"/>
          </a:xfrm>
          <a:prstGeom prst="rect">
            <a:avLst/>
          </a:prstGeom>
        </p:spPr>
      </p:pic>
    </p:spTree>
    <p:extLst>
      <p:ext uri="{BB962C8B-B14F-4D97-AF65-F5344CB8AC3E}">
        <p14:creationId xmlns:p14="http://schemas.microsoft.com/office/powerpoint/2010/main" val="127588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19</a:t>
            </a:fld>
            <a:endParaRPr lang="en-GB"/>
          </a:p>
        </p:txBody>
      </p:sp>
      <p:sp>
        <p:nvSpPr>
          <p:cNvPr id="7" name="Title 3"/>
          <p:cNvSpPr>
            <a:spLocks noGrp="1"/>
          </p:cNvSpPr>
          <p:nvPr>
            <p:ph type="title"/>
          </p:nvPr>
        </p:nvSpPr>
        <p:spPr>
          <a:xfrm>
            <a:off x="742050" y="526625"/>
            <a:ext cx="6122100" cy="387000"/>
          </a:xfrm>
        </p:spPr>
        <p:txBody>
          <a:bodyPr/>
          <a:lstStyle/>
          <a:p>
            <a:r>
              <a:rPr lang="en-US" sz="2800" dirty="0"/>
              <a:t>JINJA Template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1001652" y="1162561"/>
            <a:ext cx="4572000" cy="307777"/>
          </a:xfrm>
          <a:prstGeom prst="rect">
            <a:avLst/>
          </a:prstGeom>
          <a:noFill/>
        </p:spPr>
        <p:txBody>
          <a:bodyPr wrap="square">
            <a:spAutoFit/>
          </a:bodyPr>
          <a:lstStyle/>
          <a:p>
            <a:r>
              <a:rPr lang="en-US" dirty="0"/>
              <a:t>Áp dụng Jinja để làm filter box</a:t>
            </a:r>
          </a:p>
        </p:txBody>
      </p:sp>
      <p:pic>
        <p:nvPicPr>
          <p:cNvPr id="13" name="Picture 12"/>
          <p:cNvPicPr>
            <a:picLocks noChangeAspect="1"/>
          </p:cNvPicPr>
          <p:nvPr/>
        </p:nvPicPr>
        <p:blipFill>
          <a:blip r:embed="rId2"/>
          <a:stretch>
            <a:fillRect/>
          </a:stretch>
        </p:blipFill>
        <p:spPr>
          <a:xfrm>
            <a:off x="2708298" y="1661046"/>
            <a:ext cx="2747231" cy="2542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7"/>
          <p:cNvSpPr txBox="1">
            <a:spLocks noGrp="1"/>
          </p:cNvSpPr>
          <p:nvPr>
            <p:ph type="body" idx="1"/>
          </p:nvPr>
        </p:nvSpPr>
        <p:spPr>
          <a:xfrm>
            <a:off x="1194445" y="1381611"/>
            <a:ext cx="7659900" cy="2012102"/>
          </a:xfrm>
          <a:prstGeom prst="rect">
            <a:avLst/>
          </a:prstGeom>
        </p:spPr>
        <p:txBody>
          <a:bodyPr spcFirstLastPara="1" wrap="square" lIns="91425" tIns="91425" rIns="91425" bIns="91425" anchor="ctr" anchorCtr="0">
            <a:noAutofit/>
          </a:bodyPr>
          <a:lstStyle/>
          <a:p>
            <a:pPr marL="285750" lvl="0" indent="-285750" algn="just" rtl="0">
              <a:lnSpc>
                <a:spcPct val="150000"/>
              </a:lnSpc>
              <a:spcBef>
                <a:spcPts val="0"/>
              </a:spcBef>
              <a:spcAft>
                <a:spcPts val="0"/>
              </a:spcAft>
              <a:buFont typeface="Arial" panose="020B0604020202020204" pitchFamily="34" charset="0"/>
              <a:buChar char="•"/>
            </a:pPr>
            <a:r>
              <a:rPr lang="vi-VN" sz="1800" dirty="0">
                <a:latin typeface="+mj-lt"/>
              </a:rPr>
              <a:t>19133008 - Lưu Gia Bảo</a:t>
            </a:r>
            <a:r>
              <a:rPr lang="en-US" sz="1800" dirty="0">
                <a:latin typeface="+mj-lt"/>
              </a:rPr>
              <a:t> 		- Áp dụng jinja , API Superset</a:t>
            </a:r>
            <a:endParaRPr lang="vi-VN" sz="1800" dirty="0">
              <a:latin typeface="+mj-lt"/>
            </a:endParaRPr>
          </a:p>
          <a:p>
            <a:pPr marL="285750" lvl="0" indent="-285750" algn="just" rtl="0">
              <a:lnSpc>
                <a:spcPct val="150000"/>
              </a:lnSpc>
              <a:spcBef>
                <a:spcPts val="0"/>
              </a:spcBef>
              <a:spcAft>
                <a:spcPts val="0"/>
              </a:spcAft>
              <a:buFont typeface="Arial" panose="020B0604020202020204" pitchFamily="34" charset="0"/>
              <a:buChar char="•"/>
            </a:pPr>
            <a:r>
              <a:rPr lang="vi-VN" sz="1800" dirty="0">
                <a:latin typeface="+mj-lt"/>
              </a:rPr>
              <a:t>19133068 - Nguyễn Quốc Việt</a:t>
            </a:r>
            <a:r>
              <a:rPr lang="en-US" sz="1800" dirty="0">
                <a:latin typeface="+mj-lt"/>
              </a:rPr>
              <a:t>	- Vẽ các biểu đồ Superset</a:t>
            </a:r>
            <a:endParaRPr lang="vi-VN" sz="1800" dirty="0">
              <a:latin typeface="+mj-lt"/>
            </a:endParaRPr>
          </a:p>
          <a:p>
            <a:pPr marL="285750" lvl="0" indent="-285750" algn="just" rtl="0">
              <a:lnSpc>
                <a:spcPct val="150000"/>
              </a:lnSpc>
              <a:spcBef>
                <a:spcPts val="0"/>
              </a:spcBef>
              <a:spcAft>
                <a:spcPts val="0"/>
              </a:spcAft>
              <a:buFont typeface="Arial" panose="020B0604020202020204" pitchFamily="34" charset="0"/>
              <a:buChar char="•"/>
            </a:pPr>
            <a:r>
              <a:rPr lang="vi-VN" sz="1800" dirty="0">
                <a:latin typeface="+mj-lt"/>
              </a:rPr>
              <a:t>191330</a:t>
            </a:r>
            <a:r>
              <a:rPr lang="en-US" sz="1800" dirty="0">
                <a:latin typeface="Times New Roman" panose="02020603050405020304" pitchFamily="18" charset="0"/>
                <a:cs typeface="Times New Roman" panose="02020603050405020304" pitchFamily="18" charset="0"/>
              </a:rPr>
              <a:t>03</a:t>
            </a:r>
            <a:r>
              <a:rPr lang="vi-VN" sz="1800" dirty="0">
                <a:latin typeface="+mj-lt"/>
              </a:rPr>
              <a:t> - Nguyễn </a:t>
            </a:r>
            <a:r>
              <a:rPr lang="en-US" sz="1800" dirty="0">
                <a:latin typeface="Times New Roman" panose="02020603050405020304" pitchFamily="18" charset="0"/>
                <a:cs typeface="Times New Roman" panose="02020603050405020304" pitchFamily="18" charset="0"/>
              </a:rPr>
              <a:t>Duy Phước	- </a:t>
            </a:r>
            <a:r>
              <a:rPr lang="en-US" sz="1800" dirty="0">
                <a:latin typeface="+mj-lt"/>
                <a:cs typeface="Times New Roman" panose="02020603050405020304" pitchFamily="18" charset="0"/>
              </a:rPr>
              <a:t>Tìm hiểu đề tài , xây dựng database</a:t>
            </a:r>
            <a:endParaRPr lang="vi-VN" sz="1800" dirty="0">
              <a:latin typeface="+mj-lt"/>
              <a:cs typeface="Times New Roman" panose="02020603050405020304" pitchFamily="18" charset="0"/>
            </a:endParaRPr>
          </a:p>
        </p:txBody>
      </p:sp>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lang="en-GB"/>
          </a:p>
        </p:txBody>
      </p:sp>
      <p:sp>
        <p:nvSpPr>
          <p:cNvPr id="414" name="Google Shape;414;p37"/>
          <p:cNvSpPr txBox="1">
            <a:spLocks noGrp="1"/>
          </p:cNvSpPr>
          <p:nvPr>
            <p:ph type="title"/>
          </p:nvPr>
        </p:nvSpPr>
        <p:spPr>
          <a:xfrm>
            <a:off x="742050" y="526625"/>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Tahoma" panose="020B0604030504040204" pitchFamily="34" charset="0"/>
                <a:ea typeface="Tahoma" panose="020B0604030504040204" pitchFamily="34" charset="0"/>
                <a:cs typeface="Tahoma" panose="020B0604030504040204" pitchFamily="34" charset="0"/>
              </a:rPr>
              <a:t>Thành viên nhóm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20</a:t>
            </a:fld>
            <a:endParaRPr lang="en-GB"/>
          </a:p>
        </p:txBody>
      </p:sp>
      <p:sp>
        <p:nvSpPr>
          <p:cNvPr id="8" name="TextBox 7"/>
          <p:cNvSpPr txBox="1"/>
          <p:nvPr/>
        </p:nvSpPr>
        <p:spPr>
          <a:xfrm>
            <a:off x="1001652" y="1162561"/>
            <a:ext cx="4572000" cy="307777"/>
          </a:xfrm>
          <a:prstGeom prst="rect">
            <a:avLst/>
          </a:prstGeom>
          <a:noFill/>
        </p:spPr>
        <p:txBody>
          <a:bodyPr wrap="square">
            <a:spAutoFit/>
          </a:bodyPr>
          <a:lstStyle/>
          <a:p>
            <a:r>
              <a:rPr lang="en-US" dirty="0"/>
              <a:t>Áp dụng Jinja để làm filter box</a:t>
            </a:r>
          </a:p>
        </p:txBody>
      </p:sp>
      <p:pic>
        <p:nvPicPr>
          <p:cNvPr id="5" name="Picture 4"/>
          <p:cNvPicPr>
            <a:picLocks noChangeAspect="1"/>
          </p:cNvPicPr>
          <p:nvPr/>
        </p:nvPicPr>
        <p:blipFill>
          <a:blip r:embed="rId2"/>
          <a:stretch>
            <a:fillRect/>
          </a:stretch>
        </p:blipFill>
        <p:spPr>
          <a:xfrm>
            <a:off x="1118776" y="1685781"/>
            <a:ext cx="6683083" cy="21182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21</a:t>
            </a:fld>
            <a:endParaRPr lang="en-GB"/>
          </a:p>
        </p:txBody>
      </p:sp>
      <p:sp>
        <p:nvSpPr>
          <p:cNvPr id="8" name="TextBox 7"/>
          <p:cNvSpPr txBox="1"/>
          <p:nvPr/>
        </p:nvSpPr>
        <p:spPr>
          <a:xfrm>
            <a:off x="1001652" y="1162561"/>
            <a:ext cx="4572000" cy="307777"/>
          </a:xfrm>
          <a:prstGeom prst="rect">
            <a:avLst/>
          </a:prstGeom>
          <a:noFill/>
        </p:spPr>
        <p:txBody>
          <a:bodyPr wrap="square">
            <a:spAutoFit/>
          </a:bodyPr>
          <a:lstStyle/>
          <a:p>
            <a:r>
              <a:rPr lang="en-US" dirty="0"/>
              <a:t>Áp dụng Jinja để làm filter box</a:t>
            </a:r>
          </a:p>
        </p:txBody>
      </p:sp>
      <p:pic>
        <p:nvPicPr>
          <p:cNvPr id="4" name="Picture 3"/>
          <p:cNvPicPr>
            <a:picLocks noChangeAspect="1"/>
          </p:cNvPicPr>
          <p:nvPr/>
        </p:nvPicPr>
        <p:blipFill>
          <a:blip r:embed="rId2"/>
          <a:stretch>
            <a:fillRect/>
          </a:stretch>
        </p:blipFill>
        <p:spPr>
          <a:xfrm>
            <a:off x="1651387" y="1859888"/>
            <a:ext cx="4696480" cy="201005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22</a:t>
            </a:fld>
            <a:endParaRPr lang="en-GB"/>
          </a:p>
        </p:txBody>
      </p:sp>
      <p:pic>
        <p:nvPicPr>
          <p:cNvPr id="4" name="Picture 3"/>
          <p:cNvPicPr>
            <a:picLocks noChangeAspect="1"/>
          </p:cNvPicPr>
          <p:nvPr/>
        </p:nvPicPr>
        <p:blipFill>
          <a:blip r:embed="rId2"/>
          <a:stretch>
            <a:fillRect/>
          </a:stretch>
        </p:blipFill>
        <p:spPr>
          <a:xfrm>
            <a:off x="1023130" y="1855940"/>
            <a:ext cx="6979870" cy="1941472"/>
          </a:xfrm>
          <a:prstGeom prst="rect">
            <a:avLst/>
          </a:prstGeom>
        </p:spPr>
      </p:pic>
      <p:sp>
        <p:nvSpPr>
          <p:cNvPr id="8" name="TextBox 7"/>
          <p:cNvSpPr txBox="1"/>
          <p:nvPr/>
        </p:nvSpPr>
        <p:spPr>
          <a:xfrm>
            <a:off x="1001652" y="1162561"/>
            <a:ext cx="4572000" cy="307777"/>
          </a:xfrm>
          <a:prstGeom prst="rect">
            <a:avLst/>
          </a:prstGeom>
          <a:noFill/>
        </p:spPr>
        <p:txBody>
          <a:bodyPr wrap="square">
            <a:spAutoFit/>
          </a:bodyPr>
          <a:lstStyle/>
          <a:p>
            <a:r>
              <a:rPr lang="en-US" dirty="0"/>
              <a:t>Áp dụng Jinja để làm filter box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23</a:t>
            </a:fld>
            <a:endParaRPr lang="en-GB"/>
          </a:p>
        </p:txBody>
      </p:sp>
      <p:sp>
        <p:nvSpPr>
          <p:cNvPr id="7" name="Title 3"/>
          <p:cNvSpPr>
            <a:spLocks noGrp="1"/>
          </p:cNvSpPr>
          <p:nvPr>
            <p:ph type="title"/>
          </p:nvPr>
        </p:nvSpPr>
        <p:spPr>
          <a:xfrm>
            <a:off x="742050" y="526625"/>
            <a:ext cx="6122100" cy="387000"/>
          </a:xfrm>
        </p:spPr>
        <p:txBody>
          <a:bodyPr/>
          <a:lstStyle/>
          <a:p>
            <a:r>
              <a:rPr lang="en-US" sz="2800" dirty="0"/>
              <a:t>API</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1019102" y="1319717"/>
            <a:ext cx="6477581" cy="23324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24</a:t>
            </a:fld>
            <a:endParaRPr lang="en-GB"/>
          </a:p>
        </p:txBody>
      </p:sp>
      <p:sp>
        <p:nvSpPr>
          <p:cNvPr id="5" name="TextBox 4"/>
          <p:cNvSpPr txBox="1"/>
          <p:nvPr/>
        </p:nvSpPr>
        <p:spPr>
          <a:xfrm>
            <a:off x="1001652" y="1162561"/>
            <a:ext cx="4572000" cy="307777"/>
          </a:xfrm>
          <a:prstGeom prst="rect">
            <a:avLst/>
          </a:prstGeom>
          <a:noFill/>
        </p:spPr>
        <p:txBody>
          <a:bodyPr wrap="square">
            <a:spAutoFit/>
          </a:bodyPr>
          <a:lstStyle/>
          <a:p>
            <a:r>
              <a:rPr lang="vi-VN"/>
              <a:t>Các thư viện hỗ trợ </a:t>
            </a:r>
            <a:endParaRPr lang="en-US" dirty="0"/>
          </a:p>
        </p:txBody>
      </p:sp>
      <p:pic>
        <p:nvPicPr>
          <p:cNvPr id="8" name="Picture 7"/>
          <p:cNvPicPr/>
          <p:nvPr/>
        </p:nvPicPr>
        <p:blipFill>
          <a:blip r:embed="rId2"/>
          <a:stretch>
            <a:fillRect/>
          </a:stretch>
        </p:blipFill>
        <p:spPr>
          <a:xfrm>
            <a:off x="2390775" y="1885950"/>
            <a:ext cx="4362450" cy="1371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25</a:t>
            </a:fld>
            <a:endParaRPr lang="en-GB"/>
          </a:p>
        </p:txBody>
      </p:sp>
      <p:sp>
        <p:nvSpPr>
          <p:cNvPr id="5" name="TextBox 4"/>
          <p:cNvSpPr txBox="1"/>
          <p:nvPr/>
        </p:nvSpPr>
        <p:spPr>
          <a:xfrm>
            <a:off x="926615" y="995037"/>
            <a:ext cx="7290769" cy="523220"/>
          </a:xfrm>
          <a:prstGeom prst="rect">
            <a:avLst/>
          </a:prstGeom>
          <a:noFill/>
        </p:spPr>
        <p:txBody>
          <a:bodyPr wrap="square">
            <a:spAutoFit/>
          </a:bodyPr>
          <a:lstStyle/>
          <a:p>
            <a:r>
              <a:rPr lang="vi-VN" dirty="0"/>
              <a:t>Để xem thông tin chart thì đầu tiên ta phải đăng nhập để được cấp quyền . Đăng nhập bằng tài khoản admin </a:t>
            </a:r>
            <a:endParaRPr lang="en-US" dirty="0"/>
          </a:p>
        </p:txBody>
      </p:sp>
      <p:pic>
        <p:nvPicPr>
          <p:cNvPr id="6" name="Picture 5"/>
          <p:cNvPicPr/>
          <p:nvPr/>
        </p:nvPicPr>
        <p:blipFill>
          <a:blip r:embed="rId2"/>
          <a:stretch>
            <a:fillRect/>
          </a:stretch>
        </p:blipFill>
        <p:spPr>
          <a:xfrm>
            <a:off x="1800225" y="1742564"/>
            <a:ext cx="5543550" cy="22383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26</a:t>
            </a:fld>
            <a:endParaRPr lang="en-GB"/>
          </a:p>
        </p:txBody>
      </p:sp>
      <p:sp>
        <p:nvSpPr>
          <p:cNvPr id="5" name="TextBox 4"/>
          <p:cNvSpPr txBox="1"/>
          <p:nvPr/>
        </p:nvSpPr>
        <p:spPr>
          <a:xfrm>
            <a:off x="926615" y="639223"/>
            <a:ext cx="7290769" cy="307777"/>
          </a:xfrm>
          <a:prstGeom prst="rect">
            <a:avLst/>
          </a:prstGeom>
          <a:noFill/>
        </p:spPr>
        <p:txBody>
          <a:bodyPr wrap="square">
            <a:spAutoFit/>
          </a:bodyPr>
          <a:lstStyle/>
          <a:p>
            <a:r>
              <a:rPr lang="en-US" dirty="0"/>
              <a:t>X</a:t>
            </a:r>
            <a:r>
              <a:rPr lang="vi-VN" dirty="0"/>
              <a:t>em thông tin chart </a:t>
            </a:r>
            <a:endParaRPr lang="en-US" dirty="0"/>
          </a:p>
        </p:txBody>
      </p:sp>
      <p:pic>
        <p:nvPicPr>
          <p:cNvPr id="8" name="Picture 7"/>
          <p:cNvPicPr/>
          <p:nvPr/>
        </p:nvPicPr>
        <p:blipFill>
          <a:blip r:embed="rId2"/>
          <a:stretch>
            <a:fillRect/>
          </a:stretch>
        </p:blipFill>
        <p:spPr>
          <a:xfrm>
            <a:off x="2750181" y="1127986"/>
            <a:ext cx="3767064" cy="301267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27</a:t>
            </a:fld>
            <a:endParaRPr lang="en-GB"/>
          </a:p>
        </p:txBody>
      </p:sp>
      <p:sp>
        <p:nvSpPr>
          <p:cNvPr id="5" name="TextBox 4"/>
          <p:cNvSpPr txBox="1"/>
          <p:nvPr/>
        </p:nvSpPr>
        <p:spPr>
          <a:xfrm>
            <a:off x="1008631" y="729466"/>
            <a:ext cx="7290769" cy="307777"/>
          </a:xfrm>
          <a:prstGeom prst="rect">
            <a:avLst/>
          </a:prstGeom>
          <a:noFill/>
        </p:spPr>
        <p:txBody>
          <a:bodyPr wrap="square">
            <a:spAutoFit/>
          </a:bodyPr>
          <a:lstStyle/>
          <a:p>
            <a:r>
              <a:rPr lang="en-GB" dirty="0"/>
              <a:t>Tạo ra một bar chart với tên </a:t>
            </a:r>
            <a:r>
              <a:rPr lang="en-GB" dirty="0" err="1"/>
              <a:t>bar_chart_test</a:t>
            </a:r>
            <a:endParaRPr lang="en-US" dirty="0"/>
          </a:p>
        </p:txBody>
      </p:sp>
      <p:pic>
        <p:nvPicPr>
          <p:cNvPr id="9" name="Picture 8"/>
          <p:cNvPicPr/>
          <p:nvPr/>
        </p:nvPicPr>
        <p:blipFill>
          <a:blip r:embed="rId2"/>
          <a:stretch>
            <a:fillRect/>
          </a:stretch>
        </p:blipFill>
        <p:spPr>
          <a:xfrm>
            <a:off x="1954442" y="1225596"/>
            <a:ext cx="1734601" cy="3034549"/>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090369" y="1546553"/>
            <a:ext cx="1939938" cy="205039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28</a:t>
            </a:fld>
            <a:endParaRPr lang="en-GB"/>
          </a:p>
        </p:txBody>
      </p:sp>
      <p:sp>
        <p:nvSpPr>
          <p:cNvPr id="5" name="TextBox 4"/>
          <p:cNvSpPr txBox="1"/>
          <p:nvPr/>
        </p:nvSpPr>
        <p:spPr>
          <a:xfrm>
            <a:off x="911731" y="869396"/>
            <a:ext cx="7290769" cy="523220"/>
          </a:xfrm>
          <a:prstGeom prst="rect">
            <a:avLst/>
          </a:prstGeom>
          <a:noFill/>
        </p:spPr>
        <p:txBody>
          <a:bodyPr wrap="square">
            <a:spAutoFit/>
          </a:bodyPr>
          <a:lstStyle/>
          <a:p>
            <a:r>
              <a:rPr lang="vi-VN" dirty="0"/>
              <a:t>Sau khi khai báo các tham số cần thiết thì ta sử dụng api với phương thức POST để tạo chart:</a:t>
            </a:r>
            <a:endParaRPr lang="en-US" dirty="0"/>
          </a:p>
        </p:txBody>
      </p:sp>
      <p:pic>
        <p:nvPicPr>
          <p:cNvPr id="8" name="Picture 7"/>
          <p:cNvPicPr/>
          <p:nvPr/>
        </p:nvPicPr>
        <p:blipFill>
          <a:blip r:embed="rId2"/>
          <a:stretch>
            <a:fillRect/>
          </a:stretch>
        </p:blipFill>
        <p:spPr>
          <a:xfrm>
            <a:off x="1968403" y="1567172"/>
            <a:ext cx="4514951" cy="24464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29</a:t>
            </a:fld>
            <a:endParaRPr lang="en-GB"/>
          </a:p>
        </p:txBody>
      </p:sp>
      <p:sp>
        <p:nvSpPr>
          <p:cNvPr id="3" name="Text Box 2"/>
          <p:cNvSpPr txBox="1"/>
          <p:nvPr/>
        </p:nvSpPr>
        <p:spPr>
          <a:xfrm>
            <a:off x="628015" y="454660"/>
            <a:ext cx="6729730" cy="583565"/>
          </a:xfrm>
          <a:prstGeom prst="rect">
            <a:avLst/>
          </a:prstGeom>
          <a:noFill/>
        </p:spPr>
        <p:txBody>
          <a:bodyPr wrap="square" rtlCol="0">
            <a:spAutoFit/>
          </a:bodyPr>
          <a:lstStyle/>
          <a:p>
            <a:r>
              <a:rPr lang="en-US" sz="3200" b="1"/>
              <a:t>Tổng kết quá trình làm Project</a:t>
            </a:r>
          </a:p>
        </p:txBody>
      </p:sp>
      <p:sp>
        <p:nvSpPr>
          <p:cNvPr id="4" name="Text Box 3"/>
          <p:cNvSpPr txBox="1"/>
          <p:nvPr/>
        </p:nvSpPr>
        <p:spPr>
          <a:xfrm>
            <a:off x="628015" y="1756410"/>
            <a:ext cx="7719695" cy="1630045"/>
          </a:xfrm>
          <a:prstGeom prst="rect">
            <a:avLst/>
          </a:prstGeom>
          <a:noFill/>
        </p:spPr>
        <p:txBody>
          <a:bodyPr wrap="square" rtlCol="0">
            <a:spAutoFit/>
          </a:bodyPr>
          <a:lstStyle/>
          <a:p>
            <a:pPr marL="342900" indent="-342900" algn="l">
              <a:buFont typeface="Arial" panose="020B0604020202020204" pitchFamily="34" charset="0"/>
              <a:buChar char="•"/>
            </a:pPr>
            <a:r>
              <a:rPr lang="en-US" sz="2000"/>
              <a:t>Nhóm đã biết vẽ và biểu diễn các chart trên  Apache Superset</a:t>
            </a:r>
          </a:p>
          <a:p>
            <a:pPr marL="342900" indent="-342900" algn="l">
              <a:buFont typeface="Arial" panose="020B0604020202020204" pitchFamily="34" charset="0"/>
              <a:buChar char="•"/>
            </a:pPr>
            <a:r>
              <a:rPr lang="en-US" sz="2000"/>
              <a:t>Thực hiện được các filter box </a:t>
            </a:r>
          </a:p>
          <a:p>
            <a:pPr marL="342900" indent="-342900" algn="l">
              <a:buFont typeface="Arial" panose="020B0604020202020204" pitchFamily="34" charset="0"/>
              <a:buChar char="•"/>
            </a:pPr>
            <a:r>
              <a:rPr lang="en-US" sz="2000"/>
              <a:t>Sử dụng được JINJA Template</a:t>
            </a:r>
          </a:p>
          <a:p>
            <a:pPr marL="342900" indent="-342900" algn="l">
              <a:buFont typeface="Arial" panose="020B0604020202020204" pitchFamily="34" charset="0"/>
              <a:buChar char="•"/>
            </a:pPr>
            <a:r>
              <a:rPr lang="en-US" sz="2000"/>
              <a:t>Sử dụng API superset </a:t>
            </a:r>
          </a:p>
          <a:p>
            <a:pPr marL="342900" indent="-342900" algn="l">
              <a:buFont typeface="Arial" panose="020B0604020202020204" pitchFamily="34" charset="0"/>
              <a:buChar char="•"/>
            </a:pPr>
            <a:r>
              <a:rPr lang="en-US" sz="2000"/>
              <a:t>Cập nhật dữ liệu cho dashboard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a:t>
            </a:fld>
            <a:endParaRPr lang="en-GB"/>
          </a:p>
        </p:txBody>
      </p:sp>
      <p:sp>
        <p:nvSpPr>
          <p:cNvPr id="3" name="Text Box 2"/>
          <p:cNvSpPr txBox="1"/>
          <p:nvPr/>
        </p:nvSpPr>
        <p:spPr>
          <a:xfrm>
            <a:off x="628015" y="454660"/>
            <a:ext cx="6729730" cy="583565"/>
          </a:xfrm>
          <a:prstGeom prst="rect">
            <a:avLst/>
          </a:prstGeom>
          <a:noFill/>
        </p:spPr>
        <p:txBody>
          <a:bodyPr wrap="square" rtlCol="0">
            <a:spAutoFit/>
          </a:bodyPr>
          <a:lstStyle/>
          <a:p>
            <a:r>
              <a:rPr lang="en-US" sz="3200" b="1" dirty="0"/>
              <a:t>Nội dung</a:t>
            </a:r>
          </a:p>
        </p:txBody>
      </p:sp>
      <p:sp>
        <p:nvSpPr>
          <p:cNvPr id="4" name="Text Box 3"/>
          <p:cNvSpPr txBox="1"/>
          <p:nvPr/>
        </p:nvSpPr>
        <p:spPr>
          <a:xfrm>
            <a:off x="628015" y="1756410"/>
            <a:ext cx="7719695" cy="1631216"/>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t>Giới </a:t>
            </a:r>
            <a:r>
              <a:rPr lang="en-US" sz="2000"/>
              <a:t>thiệu đề tài</a:t>
            </a:r>
            <a:endParaRPr lang="en-US" sz="2000" dirty="0"/>
          </a:p>
          <a:p>
            <a:pPr marL="342900" indent="-342900" algn="l">
              <a:buFont typeface="Arial" panose="020B0604020202020204" pitchFamily="34" charset="0"/>
              <a:buChar char="•"/>
            </a:pPr>
            <a:r>
              <a:rPr lang="en-US" sz="2000" dirty="0"/>
              <a:t>Xây </a:t>
            </a:r>
            <a:r>
              <a:rPr lang="en-US" sz="2000"/>
              <a:t>dựng database và kết nối với superset</a:t>
            </a:r>
            <a:endParaRPr lang="en-US" sz="2000" dirty="0"/>
          </a:p>
          <a:p>
            <a:pPr marL="342900" indent="-342900" algn="l">
              <a:buFont typeface="Arial" panose="020B0604020202020204" pitchFamily="34" charset="0"/>
              <a:buChar char="•"/>
            </a:pPr>
            <a:r>
              <a:rPr lang="en-US" sz="2000"/>
              <a:t>Xây dựng dashboard trên superset</a:t>
            </a:r>
            <a:endParaRPr lang="en-US" sz="2000" dirty="0"/>
          </a:p>
          <a:p>
            <a:pPr marL="342900" indent="-342900" algn="l">
              <a:buFont typeface="Arial" panose="020B0604020202020204" pitchFamily="34" charset="0"/>
              <a:buChar char="•"/>
            </a:pPr>
            <a:r>
              <a:rPr lang="en-US" sz="2000" dirty="0"/>
              <a:t>Sử dụng được JINJA Template để làm các filter box </a:t>
            </a:r>
          </a:p>
          <a:p>
            <a:pPr marL="342900" indent="-342900" algn="l">
              <a:buFont typeface="Arial" panose="020B0604020202020204" pitchFamily="34" charset="0"/>
              <a:buChar char="•"/>
            </a:pPr>
            <a:r>
              <a:rPr lang="en-US" sz="2000" dirty="0"/>
              <a:t>Sử dụng API superset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7"/>
          <p:cNvSpPr txBox="1">
            <a:spLocks noGrp="1"/>
          </p:cNvSpPr>
          <p:nvPr>
            <p:ph type="body" idx="1"/>
          </p:nvPr>
        </p:nvSpPr>
        <p:spPr>
          <a:xfrm>
            <a:off x="542600" y="4199579"/>
            <a:ext cx="7659900" cy="53582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a:latin typeface="Gill Sans MT" panose="020B0502020104020203" pitchFamily="34" charset="0"/>
            </a:endParaRPr>
          </a:p>
        </p:txBody>
      </p:sp>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30</a:t>
            </a:fld>
            <a:endParaRPr lang="en-GB"/>
          </a:p>
        </p:txBody>
      </p:sp>
      <p:sp>
        <p:nvSpPr>
          <p:cNvPr id="414" name="Google Shape;414;p37"/>
          <p:cNvSpPr txBox="1">
            <a:spLocks noGrp="1"/>
          </p:cNvSpPr>
          <p:nvPr>
            <p:ph type="title"/>
          </p:nvPr>
        </p:nvSpPr>
        <p:spPr>
          <a:xfrm>
            <a:off x="742049" y="408100"/>
            <a:ext cx="6740011" cy="387000"/>
          </a:xfrm>
          <a:prstGeom prst="rect">
            <a:avLst/>
          </a:prstGeom>
        </p:spPr>
        <p:txBody>
          <a:bodyPr spcFirstLastPara="1" wrap="square" lIns="91425" tIns="91425" rIns="91425" bIns="91425" anchor="ctr" anchorCtr="0">
            <a:noAutofit/>
          </a:bodyPr>
          <a:lstStyle/>
          <a:p>
            <a:pPr marR="762000" algn="l"/>
            <a:endParaRPr lang="vi-VN" sz="2000" b="1" i="0">
              <a:solidFill>
                <a:srgbClr val="000000"/>
              </a:solidFill>
              <a:effectLst/>
              <a:latin typeface="Gill Sans MT" panose="020B0502020104020203" pitchFamily="34" charset="0"/>
            </a:endParaRPr>
          </a:p>
        </p:txBody>
      </p:sp>
      <p:pic>
        <p:nvPicPr>
          <p:cNvPr id="1026" name="Picture 2" descr="Hình nền, Slide Thank You, Cảm ơn cho bài thuyết trình Power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lang="en-GB"/>
          </a:p>
        </p:txBody>
      </p:sp>
      <p:sp>
        <p:nvSpPr>
          <p:cNvPr id="414" name="Google Shape;414;p37"/>
          <p:cNvSpPr txBox="1">
            <a:spLocks noGrp="1"/>
          </p:cNvSpPr>
          <p:nvPr>
            <p:ph type="title"/>
          </p:nvPr>
        </p:nvSpPr>
        <p:spPr>
          <a:xfrm>
            <a:off x="742050" y="408100"/>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a:latin typeface="Tahoma" panose="020B0604030504040204" pitchFamily="34" charset="0"/>
                <a:ea typeface="Tahoma" panose="020B0604030504040204" pitchFamily="34" charset="0"/>
                <a:cs typeface="Tahoma" panose="020B0604030504040204" pitchFamily="34" charset="0"/>
              </a:rPr>
              <a:t>Lý do chọn đề tài</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sp>
        <p:nvSpPr>
          <p:cNvPr id="2" name="Text Box 1"/>
          <p:cNvSpPr txBox="1"/>
          <p:nvPr/>
        </p:nvSpPr>
        <p:spPr>
          <a:xfrm>
            <a:off x="696595" y="1252220"/>
            <a:ext cx="7177017" cy="17030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t>Giống như các phát minh lớn khác như ô tô, điện, hóa chất và máy bay, điện ảnh xuất hiện ở hầu hết các nước trên thế giới. </a:t>
            </a:r>
          </a:p>
          <a:p>
            <a:pPr marL="285750" indent="-285750" algn="just">
              <a:lnSpc>
                <a:spcPct val="150000"/>
              </a:lnSpc>
              <a:buFont typeface="Arial" panose="020B0604020202020204" pitchFamily="34" charset="0"/>
              <a:buChar char="•"/>
            </a:pPr>
            <a:r>
              <a:rPr lang="en-US" sz="1800" dirty="0"/>
              <a:t>Từ những năm 1910 trở đi, mỗi năm hàng tỉ vé xem phim được bán ra và trở nên cực kỳ phổ biến.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5</a:t>
            </a:fld>
            <a:endParaRPr lang="en-GB"/>
          </a:p>
        </p:txBody>
      </p:sp>
      <p:sp>
        <p:nvSpPr>
          <p:cNvPr id="414" name="Google Shape;414;p37"/>
          <p:cNvSpPr txBox="1">
            <a:spLocks noGrp="1"/>
          </p:cNvSpPr>
          <p:nvPr>
            <p:ph type="title"/>
          </p:nvPr>
        </p:nvSpPr>
        <p:spPr>
          <a:xfrm>
            <a:off x="742050" y="408100"/>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a:latin typeface="Tahoma" panose="020B0604030504040204" pitchFamily="34" charset="0"/>
                <a:ea typeface="Tahoma" panose="020B0604030504040204" pitchFamily="34" charset="0"/>
                <a:cs typeface="Tahoma" panose="020B0604030504040204" pitchFamily="34" charset="0"/>
              </a:rPr>
              <a:t>Giới thiệu đề tài</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sp>
        <p:nvSpPr>
          <p:cNvPr id="2" name="Text Box 1"/>
          <p:cNvSpPr txBox="1"/>
          <p:nvPr/>
        </p:nvSpPr>
        <p:spPr>
          <a:xfrm>
            <a:off x="696595" y="1252220"/>
            <a:ext cx="6661785" cy="17030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t>Bộ dữ liệu này được thu thập từ trang </a:t>
            </a:r>
            <a:r>
              <a:rPr lang="en-US" sz="1800" dirty="0" err="1"/>
              <a:t>idmb</a:t>
            </a:r>
            <a:r>
              <a:rPr lang="en-US" sz="1800" dirty="0"/>
              <a:t> là một trang web trực tuyến lưu trữ những thông tin chi tiết nhất về các bộ phim như thông tin về nhà sản xuất, diễn viên, đạo diễn... cùng những chủ đề điện ảnh, truyền hình và video game.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6</a:t>
            </a:fld>
            <a:endParaRPr lang="en-GB"/>
          </a:p>
        </p:txBody>
      </p:sp>
      <p:sp>
        <p:nvSpPr>
          <p:cNvPr id="414" name="Google Shape;414;p37"/>
          <p:cNvSpPr txBox="1">
            <a:spLocks noGrp="1"/>
          </p:cNvSpPr>
          <p:nvPr>
            <p:ph type="title"/>
          </p:nvPr>
        </p:nvSpPr>
        <p:spPr>
          <a:xfrm>
            <a:off x="742050" y="408100"/>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dirty="0">
                <a:latin typeface="Tahoma" panose="020B0604030504040204" pitchFamily="34" charset="0"/>
                <a:ea typeface="Tahoma" panose="020B0604030504040204" pitchFamily="34" charset="0"/>
                <a:cs typeface="Tahoma" panose="020B0604030504040204" pitchFamily="34" charset="0"/>
              </a:rPr>
              <a:t>Mục tiêu Nghiên cứu của nhóm</a:t>
            </a:r>
          </a:p>
        </p:txBody>
      </p:sp>
      <p:sp>
        <p:nvSpPr>
          <p:cNvPr id="2" name="Text Box 1"/>
          <p:cNvSpPr txBox="1"/>
          <p:nvPr/>
        </p:nvSpPr>
        <p:spPr>
          <a:xfrm>
            <a:off x="696595" y="1252220"/>
            <a:ext cx="6661785" cy="170303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a:t>Thống </a:t>
            </a:r>
            <a:r>
              <a:rPr lang="en-US" sz="1800" dirty="0"/>
              <a:t>kê các thông tin về doanh thu</a:t>
            </a:r>
            <a:r>
              <a:rPr lang="en-US" sz="1800"/>
              <a:t>, xu hướng </a:t>
            </a:r>
            <a:r>
              <a:rPr lang="en-US" sz="1800" dirty="0"/>
              <a:t>xem phim,...</a:t>
            </a:r>
          </a:p>
          <a:p>
            <a:pPr marL="342900" indent="-342900" algn="just">
              <a:lnSpc>
                <a:spcPct val="150000"/>
              </a:lnSpc>
              <a:buFont typeface="Arial" panose="020B0604020202020204" pitchFamily="34" charset="0"/>
              <a:buChar char="•"/>
            </a:pPr>
            <a:r>
              <a:rPr lang="en-US" sz="1800" dirty="0">
                <a:sym typeface="+mn-ea"/>
              </a:rPr>
              <a:t>Trực quan các </a:t>
            </a:r>
            <a:r>
              <a:rPr lang="en-US" sz="1800">
                <a:sym typeface="+mn-ea"/>
              </a:rPr>
              <a:t>biểu đồ</a:t>
            </a:r>
            <a:endParaRPr lang="en-US" sz="1800" dirty="0">
              <a:sym typeface="+mn-ea"/>
            </a:endParaRPr>
          </a:p>
          <a:p>
            <a:pPr marL="342900" indent="-342900">
              <a:lnSpc>
                <a:spcPct val="150000"/>
              </a:lnSpc>
              <a:buFont typeface="Arial" panose="020B0604020202020204" pitchFamily="34" charset="0"/>
              <a:buChar char="•"/>
            </a:pPr>
            <a:r>
              <a:rPr lang="en-US" sz="1800"/>
              <a:t>Xây dựng và thiết kế dashboard hoàn chỉnh cho đề tài</a:t>
            </a:r>
            <a:endParaRPr lang="en-US" sz="2400" dirty="0"/>
          </a:p>
          <a:p>
            <a:pPr>
              <a:lnSpc>
                <a:spcPct val="150000"/>
              </a:lnSpc>
            </a:pP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7</a:t>
            </a:fld>
            <a:endParaRPr lang="en-GB"/>
          </a:p>
        </p:txBody>
      </p:sp>
      <p:sp>
        <p:nvSpPr>
          <p:cNvPr id="414" name="Google Shape;414;p37"/>
          <p:cNvSpPr txBox="1">
            <a:spLocks noGrp="1"/>
          </p:cNvSpPr>
          <p:nvPr>
            <p:ph type="title"/>
          </p:nvPr>
        </p:nvSpPr>
        <p:spPr>
          <a:xfrm>
            <a:off x="742050" y="408100"/>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a:latin typeface="Tahoma" panose="020B0604030504040204" pitchFamily="34" charset="0"/>
                <a:ea typeface="Tahoma" panose="020B0604030504040204" pitchFamily="34" charset="0"/>
                <a:cs typeface="Tahoma" panose="020B0604030504040204" pitchFamily="34" charset="0"/>
              </a:rPr>
              <a:t>Giới thiệu DataSet</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sp>
        <p:nvSpPr>
          <p:cNvPr id="2" name="Text Box 1"/>
          <p:cNvSpPr txBox="1"/>
          <p:nvPr/>
        </p:nvSpPr>
        <p:spPr>
          <a:xfrm>
            <a:off x="989795" y="1085525"/>
            <a:ext cx="7164410" cy="2862322"/>
          </a:xfrm>
          <a:prstGeom prst="rect">
            <a:avLst/>
          </a:prstGeom>
          <a:noFill/>
        </p:spPr>
        <p:txBody>
          <a:bodyPr wrap="square" rtlCol="0">
            <a:spAutoFit/>
          </a:bodyPr>
          <a:lstStyle/>
          <a:p>
            <a:r>
              <a:rPr lang="en-US" sz="1800" b="0" i="0">
                <a:solidFill>
                  <a:srgbClr val="000000"/>
                </a:solidFill>
                <a:effectLst/>
                <a:latin typeface="TimesNewRomanPSMT"/>
              </a:rPr>
              <a:t>Hơn 8000 bộ phim trong tập dữ liệu (1986-2021) gồm 15 thuộc tính:</a:t>
            </a:r>
          </a:p>
          <a:p>
            <a:endParaRPr lang="en-US" sz="1800">
              <a:latin typeface="+mj-lt"/>
            </a:endParaRPr>
          </a:p>
          <a:p>
            <a:pPr marL="342900" indent="-342900">
              <a:buFont typeface="Arial" panose="020B0604020202020204" pitchFamily="34" charset="0"/>
              <a:buChar char="•"/>
            </a:pPr>
            <a:r>
              <a:rPr lang="en-US" sz="1800">
                <a:latin typeface="+mj-lt"/>
              </a:rPr>
              <a:t>budget</a:t>
            </a:r>
            <a:r>
              <a:rPr lang="en-US" sz="1800" dirty="0">
                <a:latin typeface="+mj-lt"/>
              </a:rPr>
              <a:t>: the budget of a movie.</a:t>
            </a:r>
          </a:p>
          <a:p>
            <a:pPr marL="342900" indent="-342900">
              <a:buFont typeface="Arial" panose="020B0604020202020204" pitchFamily="34" charset="0"/>
              <a:buChar char="•"/>
            </a:pPr>
            <a:r>
              <a:rPr lang="en-US" sz="1800" dirty="0">
                <a:latin typeface="+mj-lt"/>
              </a:rPr>
              <a:t>company: the production company</a:t>
            </a:r>
          </a:p>
          <a:p>
            <a:pPr marL="342900" indent="-342900">
              <a:buFont typeface="Arial" panose="020B0604020202020204" pitchFamily="34" charset="0"/>
              <a:buChar char="•"/>
            </a:pPr>
            <a:r>
              <a:rPr lang="en-US" sz="1800" dirty="0">
                <a:latin typeface="+mj-lt"/>
              </a:rPr>
              <a:t>country: country of origin</a:t>
            </a:r>
          </a:p>
          <a:p>
            <a:pPr marL="342900" indent="-342900">
              <a:buFont typeface="Arial" panose="020B0604020202020204" pitchFamily="34" charset="0"/>
              <a:buChar char="•"/>
            </a:pPr>
            <a:r>
              <a:rPr lang="en-US" sz="1800" dirty="0">
                <a:latin typeface="+mj-lt"/>
              </a:rPr>
              <a:t>director: the director</a:t>
            </a:r>
          </a:p>
          <a:p>
            <a:pPr marL="342900" indent="-342900">
              <a:buFont typeface="Arial" panose="020B0604020202020204" pitchFamily="34" charset="0"/>
              <a:buChar char="•"/>
            </a:pPr>
            <a:r>
              <a:rPr lang="en-US" sz="1800" dirty="0">
                <a:latin typeface="+mj-lt"/>
              </a:rPr>
              <a:t>genre: main genre of the movie.</a:t>
            </a:r>
          </a:p>
          <a:p>
            <a:pPr marL="342900" indent="-342900">
              <a:buFont typeface="Arial" panose="020B0604020202020204" pitchFamily="34" charset="0"/>
              <a:buChar char="•"/>
            </a:pPr>
            <a:r>
              <a:rPr lang="en-US" sz="1800" dirty="0">
                <a:latin typeface="+mj-lt"/>
              </a:rPr>
              <a:t>gross: revenue of the movie</a:t>
            </a:r>
          </a:p>
          <a:p>
            <a:pPr marL="342900" indent="-342900">
              <a:buFont typeface="Arial" panose="020B0604020202020204" pitchFamily="34" charset="0"/>
              <a:buChar char="•"/>
            </a:pPr>
            <a:r>
              <a:rPr lang="en-US" sz="1800" dirty="0">
                <a:latin typeface="+mj-lt"/>
              </a:rPr>
              <a:t>name: name of the movie</a:t>
            </a:r>
          </a:p>
          <a:p>
            <a:pPr marL="342900" indent="-342900">
              <a:buFont typeface="Arial" panose="020B0604020202020204" pitchFamily="34" charset="0"/>
              <a:buChar char="•"/>
            </a:pPr>
            <a:r>
              <a:rPr lang="en-US" sz="1800" dirty="0">
                <a:latin typeface="+mj-lt"/>
              </a:rPr>
              <a:t>rating: rating of the movie (R, PG,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8</a:t>
            </a:fld>
            <a:endParaRPr lang="en-GB"/>
          </a:p>
        </p:txBody>
      </p:sp>
      <p:sp>
        <p:nvSpPr>
          <p:cNvPr id="414" name="Google Shape;414;p37"/>
          <p:cNvSpPr txBox="1">
            <a:spLocks noGrp="1"/>
          </p:cNvSpPr>
          <p:nvPr>
            <p:ph type="title"/>
          </p:nvPr>
        </p:nvSpPr>
        <p:spPr>
          <a:xfrm>
            <a:off x="742050" y="408100"/>
            <a:ext cx="6122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b="1">
                <a:latin typeface="Tahoma" panose="020B0604030504040204" pitchFamily="34" charset="0"/>
                <a:ea typeface="Tahoma" panose="020B0604030504040204" pitchFamily="34" charset="0"/>
                <a:cs typeface="Tahoma" panose="020B0604030504040204" pitchFamily="34" charset="0"/>
              </a:rPr>
              <a:t>Giới thiệu DataSet</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sp>
        <p:nvSpPr>
          <p:cNvPr id="2" name="Text Box 1"/>
          <p:cNvSpPr txBox="1"/>
          <p:nvPr/>
        </p:nvSpPr>
        <p:spPr>
          <a:xfrm>
            <a:off x="1199870" y="1422341"/>
            <a:ext cx="6044565" cy="2031325"/>
          </a:xfrm>
          <a:prstGeom prst="rect">
            <a:avLst/>
          </a:prstGeom>
          <a:noFill/>
        </p:spPr>
        <p:txBody>
          <a:bodyPr wrap="square" rtlCol="0">
            <a:spAutoFit/>
          </a:bodyPr>
          <a:lstStyle/>
          <a:p>
            <a:pPr marL="342900" indent="-342900">
              <a:buFont typeface="Arial" panose="020B0604020202020204" pitchFamily="34" charset="0"/>
              <a:buChar char="•"/>
            </a:pPr>
            <a:r>
              <a:rPr lang="en-US" sz="1800" dirty="0"/>
              <a:t>released: release date (YYYY-MM-DD)</a:t>
            </a:r>
          </a:p>
          <a:p>
            <a:pPr marL="342900" indent="-342900">
              <a:buFont typeface="Arial" panose="020B0604020202020204" pitchFamily="34" charset="0"/>
              <a:buChar char="•"/>
            </a:pPr>
            <a:r>
              <a:rPr lang="en-US" sz="1800" dirty="0"/>
              <a:t>runtime: duration of the movie</a:t>
            </a:r>
          </a:p>
          <a:p>
            <a:pPr marL="342900" indent="-342900">
              <a:buFont typeface="Arial" panose="020B0604020202020204" pitchFamily="34" charset="0"/>
              <a:buChar char="•"/>
            </a:pPr>
            <a:r>
              <a:rPr lang="en-US" sz="1800" dirty="0"/>
              <a:t>score: IMDb user rating</a:t>
            </a:r>
          </a:p>
          <a:p>
            <a:pPr marL="342900" indent="-342900">
              <a:buFont typeface="Arial" panose="020B0604020202020204" pitchFamily="34" charset="0"/>
              <a:buChar char="•"/>
            </a:pPr>
            <a:r>
              <a:rPr lang="en-US" sz="1800" dirty="0"/>
              <a:t>votes: number of user votes</a:t>
            </a:r>
          </a:p>
          <a:p>
            <a:pPr marL="342900" indent="-342900">
              <a:buFont typeface="Arial" panose="020B0604020202020204" pitchFamily="34" charset="0"/>
              <a:buChar char="•"/>
            </a:pPr>
            <a:r>
              <a:rPr lang="en-US" sz="1800" dirty="0"/>
              <a:t>star: main actor/actress</a:t>
            </a:r>
          </a:p>
          <a:p>
            <a:pPr marL="342900" indent="-342900">
              <a:buFont typeface="Arial" panose="020B0604020202020204" pitchFamily="34" charset="0"/>
              <a:buChar char="•"/>
            </a:pPr>
            <a:r>
              <a:rPr lang="en-US" sz="1800" dirty="0"/>
              <a:t>writer: writer of the movie</a:t>
            </a:r>
          </a:p>
          <a:p>
            <a:pPr marL="342900" indent="-342900">
              <a:buFont typeface="Arial" panose="020B0604020202020204" pitchFamily="34" charset="0"/>
              <a:buChar char="•"/>
            </a:pPr>
            <a:r>
              <a:rPr lang="en-US" sz="1800" dirty="0"/>
              <a:t>year: year of release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9</a:t>
            </a:fld>
            <a:endParaRPr lang="en-GB"/>
          </a:p>
        </p:txBody>
      </p:sp>
      <p:sp>
        <p:nvSpPr>
          <p:cNvPr id="3" name="Text Box 2"/>
          <p:cNvSpPr txBox="1"/>
          <p:nvPr/>
        </p:nvSpPr>
        <p:spPr>
          <a:xfrm>
            <a:off x="499745" y="523240"/>
            <a:ext cx="7856220" cy="460375"/>
          </a:xfrm>
          <a:prstGeom prst="rect">
            <a:avLst/>
          </a:prstGeom>
          <a:noFill/>
        </p:spPr>
        <p:txBody>
          <a:bodyPr wrap="square" rtlCol="0">
            <a:spAutoFit/>
          </a:bodyPr>
          <a:lstStyle/>
          <a:p>
            <a:r>
              <a:rPr lang="en-US" sz="2400" b="1"/>
              <a:t>Kết nối database với Apache Superset</a:t>
            </a:r>
          </a:p>
        </p:txBody>
      </p:sp>
      <p:sp>
        <p:nvSpPr>
          <p:cNvPr id="12" name="Oval 11"/>
          <p:cNvSpPr/>
          <p:nvPr/>
        </p:nvSpPr>
        <p:spPr>
          <a:xfrm>
            <a:off x="1080770" y="1346200"/>
            <a:ext cx="2116455" cy="2116455"/>
          </a:xfrm>
          <a:prstGeom prst="ellipse">
            <a:avLst/>
          </a:prstGeom>
          <a:blipFill rotWithShape="1">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334635" y="1273810"/>
            <a:ext cx="3067050" cy="2261235"/>
          </a:xfrm>
          <a:prstGeom prst="roundRect">
            <a:avLst/>
          </a:prstGeom>
          <a:blipFill rotWithShape="1">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616960" y="2131060"/>
            <a:ext cx="1203960" cy="547370"/>
          </a:xfrm>
          <a:prstGeom prst="rightArrow">
            <a:avLst/>
          </a:prstGeom>
          <a:solidFill>
            <a:schemeClr val="accent1">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Social Studies Subject for High School - 9th Grade: Individuality and Conformity by Slidesgo">
  <a:themeElements>
    <a:clrScheme name="Simple Light">
      <a:dk1>
        <a:srgbClr val="2E2E2E"/>
      </a:dk1>
      <a:lt1>
        <a:srgbClr val="EFEFEF"/>
      </a:lt1>
      <a:dk2>
        <a:srgbClr val="838383"/>
      </a:dk2>
      <a:lt2>
        <a:srgbClr val="FFFFFF"/>
      </a:lt2>
      <a:accent1>
        <a:srgbClr val="AAA9A9"/>
      </a:accent1>
      <a:accent2>
        <a:srgbClr val="FFFFFF"/>
      </a:accent2>
      <a:accent3>
        <a:srgbClr val="FFFFFF"/>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599</Words>
  <Application>Microsoft Office PowerPoint</Application>
  <PresentationFormat>On-screen Show (16:9)</PresentationFormat>
  <Paragraphs>105</Paragraphs>
  <Slides>30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Gill Sans MT</vt:lpstr>
      <vt:lpstr>Tenor Sans</vt:lpstr>
      <vt:lpstr>.VnArial</vt:lpstr>
      <vt:lpstr>Quicksand</vt:lpstr>
      <vt:lpstr>TimesNewRomanPSMT</vt:lpstr>
      <vt:lpstr>Times New Roman</vt:lpstr>
      <vt:lpstr>Tahoma</vt:lpstr>
      <vt:lpstr>Social Studies Subject for High School - 9th Grade: Individuality and Conformity by Slidesgo</vt:lpstr>
      <vt:lpstr>BÁO CÁO CUỐI KÌ</vt:lpstr>
      <vt:lpstr>Thành viên nhóm</vt:lpstr>
      <vt:lpstr>PowerPoint Presentation</vt:lpstr>
      <vt:lpstr>Lý do chọn đề tài</vt:lpstr>
      <vt:lpstr>Giới thiệu đề tài</vt:lpstr>
      <vt:lpstr>Mục tiêu Nghiên cứu của nhóm</vt:lpstr>
      <vt:lpstr>Giới thiệu DataSet</vt:lpstr>
      <vt:lpstr>Giới thiệu DataSet</vt:lpstr>
      <vt:lpstr>PowerPoint Presentation</vt:lpstr>
      <vt:lpstr>PowerPoint Presentation</vt:lpstr>
      <vt:lpstr>Giới thiệu về Dashboard</vt:lpstr>
      <vt:lpstr>Phần tổng quan</vt:lpstr>
      <vt:lpstr>Phần tổng quan</vt:lpstr>
      <vt:lpstr>Phần tổng quan</vt:lpstr>
      <vt:lpstr>Phần tổng quan</vt:lpstr>
      <vt:lpstr>PowerPoint Presentation</vt:lpstr>
      <vt:lpstr>PowerPoint Presentation</vt:lpstr>
      <vt:lpstr>PowerPoint Presentation</vt:lpstr>
      <vt:lpstr>JINJA Template</vt:lpstr>
      <vt:lpstr>PowerPoint Presentation</vt:lpstr>
      <vt:lpstr>PowerPoint Presentation</vt:lpstr>
      <vt:lpstr>PowerPoint Presentation</vt:lpstr>
      <vt:lpstr>API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Stroke Prediction</dc:title>
  <dc:creator/>
  <cp:lastModifiedBy>nqv2110@gmail.com</cp:lastModifiedBy>
  <cp:revision>72</cp:revision>
  <dcterms:created xsi:type="dcterms:W3CDTF">2021-12-12T14:55:00Z</dcterms:created>
  <dcterms:modified xsi:type="dcterms:W3CDTF">2022-06-16T09:45:22Z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72B57E88BD504054BDE494521C2DF824</vt:lpwstr>
  </property>
  <property fmtid="{D5CDD505-2E9C-101B-9397-08002B2CF9AE}" pid="3" name="KSOProductBuildVer">
    <vt:lpwstr>1033-11.2.0.11130</vt:lpwstr>
  </property>
</Properties>
</file>