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0"/>
  </p:notesMasterIdLst>
  <p:sldIdLst>
    <p:sldId id="419" r:id="rId3"/>
    <p:sldId id="310" r:id="rId4"/>
    <p:sldId id="321" r:id="rId5"/>
    <p:sldId id="303" r:id="rId6"/>
    <p:sldId id="323" r:id="rId7"/>
    <p:sldId id="421" r:id="rId8"/>
    <p:sldId id="298" r:id="rId9"/>
    <p:sldId id="425" r:id="rId10"/>
    <p:sldId id="319" r:id="rId11"/>
    <p:sldId id="422" r:id="rId12"/>
    <p:sldId id="423" r:id="rId13"/>
    <p:sldId id="424" r:id="rId14"/>
    <p:sldId id="307" r:id="rId15"/>
    <p:sldId id="325" r:id="rId16"/>
    <p:sldId id="338" r:id="rId17"/>
    <p:sldId id="333" r:id="rId18"/>
    <p:sldId id="31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showGuides="1">
      <p:cViewPr varScale="1">
        <p:scale>
          <a:sx n="115" d="100"/>
          <a:sy n="115" d="100"/>
        </p:scale>
        <p:origin x="498" y="114"/>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C912499-8943-4446-B7DB-52E7E11DD11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64D84620-C430-4343-A8AC-1EDAD2FA2532}"/>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42DAC6ED-B140-430B-8F6A-5C22A06CC49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0DBE39D-A41A-4CD0-93D5-524B5A656C9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D506EBDC-A221-4B9E-846E-D40D68E65E1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4CE7109-56FC-41FD-9C37-5F919DBE628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DACA3D7-0059-49CD-949A-846D8DE621FF}"/>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D43B9F79-AF6C-44E6-854F-3D7B1B9CB86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FE14ECF-3C3F-4E5F-9AB7-7552A4E8BEA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40EFF0-CFD8-4BCA-B566-7AD775851DD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0FE08202-A68B-480F-B31B-EA88374D5273}"/>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93C4C34-BF68-4D0D-95CF-EAF16D78644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Rounded Rectangle 18">
            <a:extLst>
              <a:ext uri="{FF2B5EF4-FFF2-40B4-BE49-F238E27FC236}">
                <a16:creationId xmlns:a16="http://schemas.microsoft.com/office/drawing/2014/main" id="{09EF71CE-87BE-42CE-84FA-EC400997E674}"/>
              </a:ext>
            </a:extLst>
          </p:cNvPr>
          <p:cNvSpPr/>
          <p:nvPr userDrawn="1"/>
        </p:nvSpPr>
        <p:spPr>
          <a:xfrm rot="18445581">
            <a:off x="8182359" y="1955261"/>
            <a:ext cx="2703820" cy="2703820"/>
          </a:xfrm>
          <a:prstGeom prst="roundRect">
            <a:avLst>
              <a:gd name="adj" fmla="val 82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Picture Placeholder 2">
            <a:extLst>
              <a:ext uri="{FF2B5EF4-FFF2-40B4-BE49-F238E27FC236}">
                <a16:creationId xmlns:a16="http://schemas.microsoft.com/office/drawing/2014/main" id="{D10814E9-9391-4339-9432-93BE201B0A64}"/>
              </a:ext>
            </a:extLst>
          </p:cNvPr>
          <p:cNvSpPr>
            <a:spLocks noGrp="1"/>
          </p:cNvSpPr>
          <p:nvPr>
            <p:ph type="pic" idx="11" hasCustomPrompt="1"/>
          </p:nvPr>
        </p:nvSpPr>
        <p:spPr>
          <a:xfrm>
            <a:off x="7647164" y="1420039"/>
            <a:ext cx="3774210" cy="3774264"/>
          </a:xfrm>
          <a:prstGeom prst="diamond">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E5EA7C7-8ABC-4BB8-83D4-FDCD6EF0024B}"/>
              </a:ext>
            </a:extLst>
          </p:cNvPr>
          <p:cNvSpPr>
            <a:spLocks noGrp="1"/>
          </p:cNvSpPr>
          <p:nvPr>
            <p:ph type="pic" sz="quarter" idx="10" hasCustomPrompt="1"/>
          </p:nvPr>
        </p:nvSpPr>
        <p:spPr>
          <a:xfrm>
            <a:off x="6177663" y="980038"/>
            <a:ext cx="4897924" cy="4897924"/>
          </a:xfrm>
          <a:custGeom>
            <a:avLst/>
            <a:gdLst>
              <a:gd name="connsiteX0" fmla="*/ 2448962 w 4897924"/>
              <a:gd name="connsiteY0" fmla="*/ 0 h 4897924"/>
              <a:gd name="connsiteX1" fmla="*/ 4897924 w 4897924"/>
              <a:gd name="connsiteY1" fmla="*/ 2448962 h 4897924"/>
              <a:gd name="connsiteX2" fmla="*/ 2448962 w 4897924"/>
              <a:gd name="connsiteY2" fmla="*/ 4897924 h 4897924"/>
              <a:gd name="connsiteX3" fmla="*/ 0 w 4897924"/>
              <a:gd name="connsiteY3" fmla="*/ 2448962 h 4897924"/>
            </a:gdLst>
            <a:ahLst/>
            <a:cxnLst>
              <a:cxn ang="0">
                <a:pos x="connsiteX0" y="connsiteY0"/>
              </a:cxn>
              <a:cxn ang="0">
                <a:pos x="connsiteX1" y="connsiteY1"/>
              </a:cxn>
              <a:cxn ang="0">
                <a:pos x="connsiteX2" y="connsiteY2"/>
              </a:cxn>
              <a:cxn ang="0">
                <a:pos x="connsiteX3" y="connsiteY3"/>
              </a:cxn>
            </a:cxnLst>
            <a:rect l="l" t="t" r="r" b="b"/>
            <a:pathLst>
              <a:path w="4897924" h="4897924">
                <a:moveTo>
                  <a:pt x="2448962" y="0"/>
                </a:moveTo>
                <a:lnTo>
                  <a:pt x="4897924" y="2448962"/>
                </a:lnTo>
                <a:lnTo>
                  <a:pt x="2448962" y="4897924"/>
                </a:lnTo>
                <a:lnTo>
                  <a:pt x="0" y="244896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52856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28BF2C-FD3F-4BC1-9681-D9CC253C7506}"/>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D8A446D2-98C7-45E7-B19F-123D3BEAE1EF}"/>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DEDC21F-91B9-4FC1-BD92-B73D3024360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C7B542A-B0D0-4B8E-AB5E-BF10755CADFB}"/>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678BF8A-AFF6-4BEF-9E92-33BBE80839B8}"/>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CF5C7-E081-40B8-8125-059CA21F48A3}"/>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EA9FEF5-283D-4964-8257-841DFA7F4B9A}"/>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F13ACD6-F114-415B-A1F9-A07B12BC5A3B}"/>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05BAF14C-2FAF-49D5-8DE7-0464172FC380}"/>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8A158EF-20BB-48F4-9C13-1B0465152FFE}"/>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49E77D7-6247-4FDC-AFE3-CFFCB6B71D51}"/>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C861081F-5F1A-4018-A6BA-13BEB671FD04}"/>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DD92725B-EBC5-4981-8E6A-519EBCDA6916}"/>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B7AC7EBE-2DEA-455B-804E-D4266757B10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62CDEA1F-2ED1-4167-AB42-5942E423044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47694936-5C73-41FD-9478-F1EE856A3736}"/>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726050A1-0D65-432F-9025-002D1F9D16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6E93A2EE-533E-4173-B9C1-230F88A434D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FE1BD616-0CF2-4769-BF9B-3DA738C39A7E}"/>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E6CBACA6-DCCA-4141-88D1-A0F35CE0CE98}"/>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D864FA-A0BC-492E-BF4D-88C9CC2B47B1}"/>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EED5E027-9868-480D-BCAF-3CB2A4760A86}"/>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21F8E4CC-7F51-4081-861E-1765E691CB79}"/>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5B86C1D0-37CE-4CE6-8F5F-45D6D9096D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80" r:id="rId5"/>
    <p:sldLayoutId id="2147483681" r:id="rId6"/>
    <p:sldLayoutId id="2147483692" r:id="rId7"/>
    <p:sldLayoutId id="2147483683" r:id="rId8"/>
    <p:sldLayoutId id="2147483682" r:id="rId9"/>
    <p:sldLayoutId id="2147483685" r:id="rId10"/>
    <p:sldLayoutId id="2147483686"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entagon 23"/>
          <p:cNvSpPr/>
          <p:nvPr/>
        </p:nvSpPr>
        <p:spPr>
          <a:xfrm>
            <a:off x="657225" y="3836904"/>
            <a:ext cx="4795753" cy="716046"/>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unched Tape 21"/>
          <p:cNvSpPr/>
          <p:nvPr/>
        </p:nvSpPr>
        <p:spPr>
          <a:xfrm>
            <a:off x="150065" y="127585"/>
            <a:ext cx="7010400" cy="1590675"/>
          </a:xfrm>
          <a:prstGeom prst="flowChartPunchedTap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6945795" y="1718260"/>
            <a:ext cx="3387140" cy="3387140"/>
          </a:xfrm>
        </p:spPr>
      </p:pic>
      <p:grpSp>
        <p:nvGrpSpPr>
          <p:cNvPr id="4" name="Group 3">
            <a:extLst>
              <a:ext uri="{FF2B5EF4-FFF2-40B4-BE49-F238E27FC236}">
                <a16:creationId xmlns:a16="http://schemas.microsoft.com/office/drawing/2014/main" id="{38D845ED-3EC1-4D98-9731-0789C5112DFA}"/>
              </a:ext>
            </a:extLst>
          </p:cNvPr>
          <p:cNvGrpSpPr/>
          <p:nvPr/>
        </p:nvGrpSpPr>
        <p:grpSpPr>
          <a:xfrm>
            <a:off x="1226" y="2350067"/>
            <a:ext cx="10779026" cy="1016320"/>
            <a:chOff x="-3475307" y="2023474"/>
            <a:chExt cx="14906937" cy="1405526"/>
          </a:xfrm>
          <a:solidFill>
            <a:schemeClr val="accent2"/>
          </a:solidFill>
        </p:grpSpPr>
        <p:sp>
          <p:nvSpPr>
            <p:cNvPr id="5" name="Rectangle 4">
              <a:extLst>
                <a:ext uri="{FF2B5EF4-FFF2-40B4-BE49-F238E27FC236}">
                  <a16:creationId xmlns:a16="http://schemas.microsoft.com/office/drawing/2014/main" id="{8C58F753-2709-4751-AA5D-1E6F72A6747E}"/>
                </a:ext>
              </a:extLst>
            </p:cNvPr>
            <p:cNvSpPr/>
            <p:nvPr userDrawn="1"/>
          </p:nvSpPr>
          <p:spPr>
            <a:xfrm rot="10800000">
              <a:off x="-3475307" y="3200400"/>
              <a:ext cx="9610782"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C75697-77F3-4600-B7A1-FDAADAA54938}"/>
                </a:ext>
              </a:extLst>
            </p:cNvPr>
            <p:cNvSpPr/>
            <p:nvPr userDrawn="1"/>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4FCCB8B-7F22-448A-B445-CE2968C99E2D}"/>
                </a:ext>
              </a:extLst>
            </p:cNvPr>
            <p:cNvSpPr/>
            <p:nvPr userDrawn="1"/>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5390521-3F18-4FE3-B179-5B165CD98E94}"/>
              </a:ext>
            </a:extLst>
          </p:cNvPr>
          <p:cNvGrpSpPr/>
          <p:nvPr/>
        </p:nvGrpSpPr>
        <p:grpSpPr>
          <a:xfrm rot="10800000">
            <a:off x="6479065" y="3493288"/>
            <a:ext cx="5712935" cy="1019976"/>
            <a:chOff x="3530890" y="2023474"/>
            <a:chExt cx="7900740" cy="1410582"/>
          </a:xfrm>
          <a:solidFill>
            <a:schemeClr val="accent2"/>
          </a:solidFill>
        </p:grpSpPr>
        <p:sp>
          <p:nvSpPr>
            <p:cNvPr id="9" name="Rectangle 8">
              <a:extLst>
                <a:ext uri="{FF2B5EF4-FFF2-40B4-BE49-F238E27FC236}">
                  <a16:creationId xmlns:a16="http://schemas.microsoft.com/office/drawing/2014/main" id="{159DB61D-A943-41AA-9E77-F9B46CC528F5}"/>
                </a:ext>
              </a:extLst>
            </p:cNvPr>
            <p:cNvSpPr/>
            <p:nvPr userDrawn="1"/>
          </p:nvSpPr>
          <p:spPr>
            <a:xfrm rot="10800000">
              <a:off x="3530890" y="3205456"/>
              <a:ext cx="2592356"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F0EB26D-FB44-4E35-ACFF-D8D8099A62C5}"/>
                </a:ext>
              </a:extLst>
            </p:cNvPr>
            <p:cNvSpPr/>
            <p:nvPr userDrawn="1"/>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5A62848-97A5-4FF6-AB4A-B92FC68CEB40}"/>
                </a:ext>
              </a:extLst>
            </p:cNvPr>
            <p:cNvSpPr/>
            <p:nvPr userDrawn="1"/>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6F5ED0E8-AD84-4FD9-B7DF-928A21546F6E}"/>
              </a:ext>
            </a:extLst>
          </p:cNvPr>
          <p:cNvSpPr txBox="1"/>
          <p:nvPr/>
        </p:nvSpPr>
        <p:spPr>
          <a:xfrm>
            <a:off x="494296" y="495911"/>
            <a:ext cx="11399983" cy="861774"/>
          </a:xfrm>
          <a:prstGeom prst="rect">
            <a:avLst/>
          </a:prstGeom>
          <a:noFill/>
        </p:spPr>
        <p:txBody>
          <a:bodyPr wrap="square" rtlCol="0" anchor="ctr">
            <a:spAutoFit/>
          </a:bodyPr>
          <a:lstStyle/>
          <a:p>
            <a:r>
              <a:rPr lang="vi-VN" sz="2500" b="1" dirty="0">
                <a:ln w="0"/>
                <a:effectLst>
                  <a:outerShdw blurRad="38100" dist="19050" dir="2700000" algn="tl" rotWithShape="0">
                    <a:schemeClr val="dk1">
                      <a:alpha val="40000"/>
                    </a:schemeClr>
                  </a:outerShdw>
                </a:effectLst>
              </a:rPr>
              <a:t>Đề tài: XÂY DỰNG ỨNG DỤNG </a:t>
            </a:r>
            <a:endParaRPr lang="en-US" sz="2500" b="1" dirty="0">
              <a:ln w="0"/>
              <a:effectLst>
                <a:outerShdw blurRad="38100" dist="19050" dir="2700000" algn="tl" rotWithShape="0">
                  <a:schemeClr val="dk1">
                    <a:alpha val="40000"/>
                  </a:schemeClr>
                </a:outerShdw>
              </a:effectLst>
              <a:latin typeface="Arial Rounded MT Bold" panose="020F0704030504030204" pitchFamily="34" charset="0"/>
            </a:endParaRPr>
          </a:p>
          <a:p>
            <a:r>
              <a:rPr lang="vi-VN" sz="2500" b="1" dirty="0">
                <a:ln w="0"/>
                <a:effectLst>
                  <a:outerShdw blurRad="38100" dist="19050" dir="2700000" algn="tl" rotWithShape="0">
                    <a:schemeClr val="dk1">
                      <a:alpha val="40000"/>
                    </a:schemeClr>
                  </a:outerShdw>
                </a:effectLst>
              </a:rPr>
              <a:t>HỖ TRỢ TÌM NHÀ (PHÒNG) TRỌ Ở HÀ NỘI</a:t>
            </a:r>
            <a:endParaRPr lang="en-US" sz="2500" b="1" dirty="0">
              <a:ln w="0"/>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0" name="TextBox 19"/>
          <p:cNvSpPr txBox="1"/>
          <p:nvPr/>
        </p:nvSpPr>
        <p:spPr>
          <a:xfrm>
            <a:off x="791605" y="3999820"/>
            <a:ext cx="4505325" cy="646331"/>
          </a:xfrm>
          <a:prstGeom prst="rect">
            <a:avLst/>
          </a:prstGeom>
          <a:noFill/>
        </p:spPr>
        <p:txBody>
          <a:bodyPr wrap="square" rtlCol="0">
            <a:spAutoFit/>
          </a:bodyPr>
          <a:lstStyle/>
          <a:p>
            <a:r>
              <a:rPr lang="vi-VN" dirty="0" smtClean="0"/>
              <a:t>Giảng viên hướng dẫn: Trần Đăng Hoan</a:t>
            </a:r>
          </a:p>
          <a:p>
            <a:endParaRPr lang="en-US" dirty="0"/>
          </a:p>
        </p:txBody>
      </p:sp>
      <p:sp>
        <p:nvSpPr>
          <p:cNvPr id="21" name="TextBox 20"/>
          <p:cNvSpPr txBox="1"/>
          <p:nvPr/>
        </p:nvSpPr>
        <p:spPr>
          <a:xfrm>
            <a:off x="925992" y="5174489"/>
            <a:ext cx="5934075" cy="923330"/>
          </a:xfrm>
          <a:prstGeom prst="rect">
            <a:avLst/>
          </a:prstGeom>
          <a:noFill/>
        </p:spPr>
        <p:txBody>
          <a:bodyPr wrap="square" rtlCol="0">
            <a:spAutoFit/>
          </a:bodyPr>
          <a:lstStyle/>
          <a:p>
            <a:r>
              <a:rPr lang="vi-VN" dirty="0" smtClean="0"/>
              <a:t>Sinh viên thực hiện:  	19010042 </a:t>
            </a:r>
            <a:r>
              <a:rPr lang="vi-VN" dirty="0"/>
              <a:t>– Phạm Ngọc </a:t>
            </a:r>
            <a:r>
              <a:rPr lang="vi-VN" dirty="0" smtClean="0"/>
              <a:t>Việt</a:t>
            </a:r>
          </a:p>
          <a:p>
            <a:r>
              <a:rPr lang="vi-VN" dirty="0" smtClean="0"/>
              <a:t> 			19010002 </a:t>
            </a:r>
            <a:r>
              <a:rPr lang="vi-VN" dirty="0"/>
              <a:t>– Trịnh Tuấn </a:t>
            </a:r>
            <a:r>
              <a:rPr lang="vi-VN" dirty="0" smtClean="0"/>
              <a:t>Anh</a:t>
            </a:r>
          </a:p>
          <a:p>
            <a:r>
              <a:rPr lang="vi-VN" dirty="0" smtClean="0"/>
              <a:t>			19010041 </a:t>
            </a:r>
            <a:r>
              <a:rPr lang="vi-VN" dirty="0"/>
              <a:t>– Đỗ Thanh Tùng</a:t>
            </a:r>
            <a:endParaRPr lang="en-US" dirty="0"/>
          </a:p>
        </p:txBody>
      </p:sp>
      <p:sp>
        <p:nvSpPr>
          <p:cNvPr id="2" name="TextBox 1"/>
          <p:cNvSpPr txBox="1"/>
          <p:nvPr/>
        </p:nvSpPr>
        <p:spPr>
          <a:xfrm>
            <a:off x="1201421" y="2373443"/>
            <a:ext cx="5876579" cy="1138773"/>
          </a:xfrm>
          <a:prstGeom prst="rect">
            <a:avLst/>
          </a:prstGeom>
          <a:noFill/>
        </p:spPr>
        <p:txBody>
          <a:bodyPr wrap="square" rtlCol="0">
            <a:spAutoFit/>
          </a:bodyPr>
          <a:lstStyle/>
          <a:p>
            <a:r>
              <a:rPr lang="en-US" sz="3200" b="1" dirty="0">
                <a:latin typeface="Times  New Roman"/>
              </a:rPr>
              <a:t>Motel </a:t>
            </a:r>
            <a:r>
              <a:rPr lang="vi-VN" sz="3200" b="1" dirty="0" smtClean="0">
                <a:latin typeface="Times  New Roman"/>
              </a:rPr>
              <a:t>S</a:t>
            </a:r>
            <a:r>
              <a:rPr lang="en-US" sz="3200" b="1" dirty="0" err="1" smtClean="0">
                <a:latin typeface="Times  New Roman"/>
              </a:rPr>
              <a:t>ervices</a:t>
            </a:r>
            <a:r>
              <a:rPr lang="en-US" sz="3200" b="1" dirty="0" smtClean="0">
                <a:latin typeface="Times  New Roman"/>
              </a:rPr>
              <a:t> </a:t>
            </a:r>
            <a:r>
              <a:rPr lang="vi-VN" sz="3200" b="1" dirty="0">
                <a:latin typeface="Times  New Roman"/>
              </a:rPr>
              <a:t>T</a:t>
            </a:r>
            <a:r>
              <a:rPr lang="en-US" sz="3200" b="1" dirty="0" err="1" smtClean="0">
                <a:latin typeface="Times  New Roman"/>
              </a:rPr>
              <a:t>echnology</a:t>
            </a:r>
            <a:endParaRPr lang="en-US" sz="3200" b="1" dirty="0">
              <a:latin typeface="Times  New Roman"/>
            </a:endParaRPr>
          </a:p>
          <a:p>
            <a:r>
              <a:rPr lang="en-US" dirty="0"/>
              <a:t/>
            </a:r>
            <a:br>
              <a:rPr lang="en-US" dirty="0"/>
            </a:br>
            <a:endParaRPr lang="en-US" dirty="0"/>
          </a:p>
        </p:txBody>
      </p:sp>
    </p:spTree>
    <p:extLst>
      <p:ext uri="{BB962C8B-B14F-4D97-AF65-F5344CB8AC3E}">
        <p14:creationId xmlns:p14="http://schemas.microsoft.com/office/powerpoint/2010/main" val="3834170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b="1" dirty="0" smtClean="0"/>
              <a:t>Biểu </a:t>
            </a:r>
            <a:r>
              <a:rPr lang="vi-VN" b="1" dirty="0"/>
              <a:t>đồ </a:t>
            </a:r>
            <a:r>
              <a:rPr lang="vi-VN" b="1" dirty="0" smtClean="0"/>
              <a:t>Trình tự</a:t>
            </a:r>
            <a:endParaRPr lang="en-US" dirty="0"/>
          </a:p>
        </p:txBody>
      </p:sp>
      <p:pic>
        <p:nvPicPr>
          <p:cNvPr id="4" name="Picture 3" descr="C:\Users\Admin\AppData\Local\Temp\Rar$DRa6388.15307\sequence_ diagram_btl_java\login\sequence_diagram_login.png"/>
          <p:cNvPicPr/>
          <p:nvPr/>
        </p:nvPicPr>
        <p:blipFill>
          <a:blip r:embed="rId2">
            <a:extLst>
              <a:ext uri="{28A0092B-C50C-407E-A947-70E740481C1C}">
                <a14:useLocalDpi xmlns:a14="http://schemas.microsoft.com/office/drawing/2010/main" val="0"/>
              </a:ext>
            </a:extLst>
          </a:blip>
          <a:srcRect/>
          <a:stretch>
            <a:fillRect/>
          </a:stretch>
        </p:blipFill>
        <p:spPr bwMode="auto">
          <a:xfrm>
            <a:off x="108338" y="2142779"/>
            <a:ext cx="6001789" cy="3935730"/>
          </a:xfrm>
          <a:prstGeom prst="rect">
            <a:avLst/>
          </a:prstGeom>
          <a:noFill/>
          <a:ln>
            <a:noFill/>
          </a:ln>
        </p:spPr>
      </p:pic>
      <p:sp>
        <p:nvSpPr>
          <p:cNvPr id="3" name="TextBox 2"/>
          <p:cNvSpPr txBox="1"/>
          <p:nvPr/>
        </p:nvSpPr>
        <p:spPr>
          <a:xfrm>
            <a:off x="2103121" y="1640460"/>
            <a:ext cx="1579418" cy="400110"/>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LOGIN</a:t>
            </a:r>
            <a:endParaRPr lang="en-US" sz="2000" dirty="0">
              <a:latin typeface="Times New Roman" panose="02020603050405020304" pitchFamily="18" charset="0"/>
              <a:cs typeface="Times New Roman" panose="02020603050405020304" pitchFamily="18" charset="0"/>
            </a:endParaRPr>
          </a:p>
        </p:txBody>
      </p:sp>
      <p:pic>
        <p:nvPicPr>
          <p:cNvPr id="6" name="Picture 5" descr="C:\Users\Admin\AppData\Local\Temp\Rar$DRa6388.31160\sequence_ diagram_btl_java\sign_up\sequence_diagram_signup.png"/>
          <p:cNvPicPr/>
          <p:nvPr/>
        </p:nvPicPr>
        <p:blipFill>
          <a:blip r:embed="rId3">
            <a:extLst>
              <a:ext uri="{28A0092B-C50C-407E-A947-70E740481C1C}">
                <a14:useLocalDpi xmlns:a14="http://schemas.microsoft.com/office/drawing/2010/main" val="0"/>
              </a:ext>
            </a:extLst>
          </a:blip>
          <a:srcRect/>
          <a:stretch>
            <a:fillRect/>
          </a:stretch>
        </p:blipFill>
        <p:spPr bwMode="auto">
          <a:xfrm>
            <a:off x="6458989" y="2142779"/>
            <a:ext cx="5652655" cy="4055110"/>
          </a:xfrm>
          <a:prstGeom prst="rect">
            <a:avLst/>
          </a:prstGeom>
          <a:noFill/>
          <a:ln>
            <a:noFill/>
          </a:ln>
        </p:spPr>
      </p:pic>
      <p:sp>
        <p:nvSpPr>
          <p:cNvPr id="7" name="TextBox 6"/>
          <p:cNvSpPr txBox="1"/>
          <p:nvPr/>
        </p:nvSpPr>
        <p:spPr>
          <a:xfrm>
            <a:off x="8357061" y="1643190"/>
            <a:ext cx="1579418" cy="400110"/>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SIGNUP</a:t>
            </a: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93685FA-6823-49C0-B299-DB7E3C86AF9E}"/>
              </a:ext>
            </a:extLst>
          </p:cNvPr>
          <p:cNvSpPr/>
          <p:nvPr/>
        </p:nvSpPr>
        <p:spPr>
          <a:xfrm rot="18900000">
            <a:off x="2231620" y="343608"/>
            <a:ext cx="634563" cy="626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0260874C-B5C0-48B8-B0B4-7325A7533CB8}"/>
              </a:ext>
            </a:extLst>
          </p:cNvPr>
          <p:cNvSpPr txBox="1"/>
          <p:nvPr/>
        </p:nvSpPr>
        <p:spPr>
          <a:xfrm>
            <a:off x="2223392" y="455113"/>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22239308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b="1" dirty="0" smtClean="0"/>
              <a:t>Biểu </a:t>
            </a:r>
            <a:r>
              <a:rPr lang="vi-VN" b="1" dirty="0"/>
              <a:t>đồ </a:t>
            </a:r>
            <a:r>
              <a:rPr lang="vi-VN" b="1" dirty="0" smtClean="0"/>
              <a:t>Trình tự</a:t>
            </a:r>
            <a:endParaRPr lang="en-US" dirty="0"/>
          </a:p>
        </p:txBody>
      </p:sp>
      <p:pic>
        <p:nvPicPr>
          <p:cNvPr id="8" name="Picture 7" descr="C:\Users\Admin\AppData\Local\Temp\Rar$DRa6388.45364\sequence_ diagram_btl_java\quá trình thuê phòng\sequence_diagram_thue_phong.png"/>
          <p:cNvPicPr/>
          <p:nvPr/>
        </p:nvPicPr>
        <p:blipFill>
          <a:blip r:embed="rId2">
            <a:extLst>
              <a:ext uri="{28A0092B-C50C-407E-A947-70E740481C1C}">
                <a14:useLocalDpi xmlns:a14="http://schemas.microsoft.com/office/drawing/2010/main" val="0"/>
              </a:ext>
            </a:extLst>
          </a:blip>
          <a:srcRect/>
          <a:stretch>
            <a:fillRect/>
          </a:stretch>
        </p:blipFill>
        <p:spPr bwMode="auto">
          <a:xfrm>
            <a:off x="4197927" y="1596043"/>
            <a:ext cx="6949440" cy="4468149"/>
          </a:xfrm>
          <a:prstGeom prst="rect">
            <a:avLst/>
          </a:prstGeom>
          <a:noFill/>
          <a:ln>
            <a:noFill/>
          </a:ln>
        </p:spPr>
      </p:pic>
      <p:sp>
        <p:nvSpPr>
          <p:cNvPr id="5" name="TextBox 4"/>
          <p:cNvSpPr txBox="1"/>
          <p:nvPr/>
        </p:nvSpPr>
        <p:spPr>
          <a:xfrm>
            <a:off x="1172094" y="3258589"/>
            <a:ext cx="2103120" cy="707886"/>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Trình tự xác nhận thuê phòng</a:t>
            </a: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93685FA-6823-49C0-B299-DB7E3C86AF9E}"/>
              </a:ext>
            </a:extLst>
          </p:cNvPr>
          <p:cNvSpPr/>
          <p:nvPr/>
        </p:nvSpPr>
        <p:spPr>
          <a:xfrm rot="18900000">
            <a:off x="2245961" y="304827"/>
            <a:ext cx="634563" cy="626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260874C-B5C0-48B8-B0B4-7325A7533CB8}"/>
              </a:ext>
            </a:extLst>
          </p:cNvPr>
          <p:cNvSpPr txBox="1"/>
          <p:nvPr/>
        </p:nvSpPr>
        <p:spPr>
          <a:xfrm>
            <a:off x="2237733" y="416332"/>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314802428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b="1" dirty="0" smtClean="0"/>
              <a:t>Biểu </a:t>
            </a:r>
            <a:r>
              <a:rPr lang="vi-VN" b="1" dirty="0"/>
              <a:t>đồ </a:t>
            </a:r>
            <a:r>
              <a:rPr lang="vi-VN" b="1" dirty="0" smtClean="0"/>
              <a:t>Quan hệ</a:t>
            </a:r>
            <a:endParaRPr lang="en-US" dirty="0"/>
          </a:p>
        </p:txBody>
      </p:sp>
      <p:pic>
        <p:nvPicPr>
          <p:cNvPr id="6" name="Picture 5" descr="Không có mô tả."/>
          <p:cNvPicPr/>
          <p:nvPr/>
        </p:nvPicPr>
        <p:blipFill>
          <a:blip r:embed="rId2">
            <a:extLst>
              <a:ext uri="{28A0092B-C50C-407E-A947-70E740481C1C}">
                <a14:useLocalDpi xmlns:a14="http://schemas.microsoft.com/office/drawing/2010/main" val="0"/>
              </a:ext>
            </a:extLst>
          </a:blip>
          <a:srcRect/>
          <a:stretch>
            <a:fillRect/>
          </a:stretch>
        </p:blipFill>
        <p:spPr bwMode="auto">
          <a:xfrm>
            <a:off x="847899" y="964002"/>
            <a:ext cx="9942022" cy="5794245"/>
          </a:xfrm>
          <a:prstGeom prst="rect">
            <a:avLst/>
          </a:prstGeom>
          <a:noFill/>
          <a:ln>
            <a:noFill/>
          </a:ln>
        </p:spPr>
      </p:pic>
      <p:sp>
        <p:nvSpPr>
          <p:cNvPr id="4" name="Rectangle 3">
            <a:extLst>
              <a:ext uri="{FF2B5EF4-FFF2-40B4-BE49-F238E27FC236}">
                <a16:creationId xmlns:a16="http://schemas.microsoft.com/office/drawing/2014/main" id="{C93685FA-6823-49C0-B299-DB7E3C86AF9E}"/>
              </a:ext>
            </a:extLst>
          </p:cNvPr>
          <p:cNvSpPr/>
          <p:nvPr/>
        </p:nvSpPr>
        <p:spPr>
          <a:xfrm rot="18900000">
            <a:off x="2187772" y="304827"/>
            <a:ext cx="634563" cy="626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a:extLst>
              <a:ext uri="{FF2B5EF4-FFF2-40B4-BE49-F238E27FC236}">
                <a16:creationId xmlns:a16="http://schemas.microsoft.com/office/drawing/2014/main" id="{0260874C-B5C0-48B8-B0B4-7325A7533CB8}"/>
              </a:ext>
            </a:extLst>
          </p:cNvPr>
          <p:cNvSpPr txBox="1"/>
          <p:nvPr/>
        </p:nvSpPr>
        <p:spPr>
          <a:xfrm>
            <a:off x="2179544" y="416332"/>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1121235410"/>
      </p:ext>
    </p:extLst>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ang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044335" y="-2289669"/>
            <a:ext cx="6070599" cy="122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73626" y="216516"/>
            <a:ext cx="11573197" cy="724247"/>
          </a:xfrm>
        </p:spPr>
        <p:txBody>
          <a:bodyPr/>
          <a:lstStyle/>
          <a:p>
            <a:r>
              <a:rPr lang="vi-VN" b="1" dirty="0" smtClean="0"/>
              <a:t>Biểu </a:t>
            </a:r>
            <a:r>
              <a:rPr lang="vi-VN" b="1" dirty="0"/>
              <a:t>đồ Lớp</a:t>
            </a:r>
            <a:endParaRPr lang="en-US" dirty="0"/>
          </a:p>
        </p:txBody>
      </p:sp>
      <p:sp>
        <p:nvSpPr>
          <p:cNvPr id="4" name="Rectangle 3">
            <a:extLst>
              <a:ext uri="{FF2B5EF4-FFF2-40B4-BE49-F238E27FC236}">
                <a16:creationId xmlns:a16="http://schemas.microsoft.com/office/drawing/2014/main" id="{C93685FA-6823-49C0-B299-DB7E3C86AF9E}"/>
              </a:ext>
            </a:extLst>
          </p:cNvPr>
          <p:cNvSpPr/>
          <p:nvPr/>
        </p:nvSpPr>
        <p:spPr>
          <a:xfrm rot="18900000">
            <a:off x="3078483" y="184849"/>
            <a:ext cx="623752" cy="6272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a:extLst>
              <a:ext uri="{FF2B5EF4-FFF2-40B4-BE49-F238E27FC236}">
                <a16:creationId xmlns:a16="http://schemas.microsoft.com/office/drawing/2014/main" id="{0260874C-B5C0-48B8-B0B4-7325A7533CB8}"/>
              </a:ext>
            </a:extLst>
          </p:cNvPr>
          <p:cNvSpPr txBox="1"/>
          <p:nvPr/>
        </p:nvSpPr>
        <p:spPr>
          <a:xfrm>
            <a:off x="3060693" y="300315"/>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342313347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dirty="0" smtClean="0"/>
              <a:t>Giao diện cho User</a:t>
            </a:r>
            <a:endParaRPr lang="en-US" dirty="0"/>
          </a:p>
        </p:txBody>
      </p:sp>
      <p:sp>
        <p:nvSpPr>
          <p:cNvPr id="3" name="Rectangle 2">
            <a:extLst>
              <a:ext uri="{FF2B5EF4-FFF2-40B4-BE49-F238E27FC236}">
                <a16:creationId xmlns:a16="http://schemas.microsoft.com/office/drawing/2014/main" id="{E62CDC4A-A91F-4020-B56F-CD2153E36BFF}"/>
              </a:ext>
            </a:extLst>
          </p:cNvPr>
          <p:cNvSpPr/>
          <p:nvPr/>
        </p:nvSpPr>
        <p:spPr>
          <a:xfrm>
            <a:off x="9076277" y="2076233"/>
            <a:ext cx="2677918" cy="4706951"/>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3">
            <a:extLst>
              <a:ext uri="{FF2B5EF4-FFF2-40B4-BE49-F238E27FC236}">
                <a16:creationId xmlns:a16="http://schemas.microsoft.com/office/drawing/2014/main" id="{9A74EFEE-0194-490F-A0AF-32007F36677A}"/>
              </a:ext>
            </a:extLst>
          </p:cNvPr>
          <p:cNvSpPr txBox="1"/>
          <p:nvPr/>
        </p:nvSpPr>
        <p:spPr>
          <a:xfrm>
            <a:off x="9242257" y="3577401"/>
            <a:ext cx="1656184"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 You can simply impress your audience and add a unique zing and appeal to your Presentations. </a:t>
            </a:r>
          </a:p>
        </p:txBody>
      </p:sp>
      <p:graphicFrame>
        <p:nvGraphicFramePr>
          <p:cNvPr id="5" name="Table 4">
            <a:extLst>
              <a:ext uri="{FF2B5EF4-FFF2-40B4-BE49-F238E27FC236}">
                <a16:creationId xmlns:a16="http://schemas.microsoft.com/office/drawing/2014/main" id="{F17F5DC1-03B1-46D8-B6B3-B69069F1666E}"/>
              </a:ext>
            </a:extLst>
          </p:cNvPr>
          <p:cNvGraphicFramePr>
            <a:graphicFrameLocks noGrp="1"/>
          </p:cNvGraphicFramePr>
          <p:nvPr>
            <p:extLst>
              <p:ext uri="{D42A27DB-BD31-4B8C-83A1-F6EECF244321}">
                <p14:modId xmlns:p14="http://schemas.microsoft.com/office/powerpoint/2010/main" val="2703784049"/>
              </p:ext>
            </p:extLst>
          </p:nvPr>
        </p:nvGraphicFramePr>
        <p:xfrm>
          <a:off x="498765" y="2072768"/>
          <a:ext cx="2537353" cy="4710413"/>
        </p:xfrm>
        <a:graphic>
          <a:graphicData uri="http://schemas.openxmlformats.org/drawingml/2006/table">
            <a:tbl>
              <a:tblPr firstRow="1" bandRow="1">
                <a:tableStyleId>{5940675A-B579-460E-94D1-54222C63F5DA}</a:tableStyleId>
              </a:tblPr>
              <a:tblGrid>
                <a:gridCol w="322397">
                  <a:extLst>
                    <a:ext uri="{9D8B030D-6E8A-4147-A177-3AD203B41FA5}">
                      <a16:colId xmlns:a16="http://schemas.microsoft.com/office/drawing/2014/main" val="20000"/>
                    </a:ext>
                  </a:extLst>
                </a:gridCol>
                <a:gridCol w="1872482">
                  <a:extLst>
                    <a:ext uri="{9D8B030D-6E8A-4147-A177-3AD203B41FA5}">
                      <a16:colId xmlns:a16="http://schemas.microsoft.com/office/drawing/2014/main" val="20001"/>
                    </a:ext>
                  </a:extLst>
                </a:gridCol>
                <a:gridCol w="342474">
                  <a:extLst>
                    <a:ext uri="{9D8B030D-6E8A-4147-A177-3AD203B41FA5}">
                      <a16:colId xmlns:a16="http://schemas.microsoft.com/office/drawing/2014/main" val="20002"/>
                    </a:ext>
                  </a:extLst>
                </a:gridCol>
              </a:tblGrid>
              <a:tr h="638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25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j-lt"/>
                          <a:cs typeface="Arial" pitchFamily="34" charset="0"/>
                        </a:rPr>
                        <a:t>Text  Here</a:t>
                      </a:r>
                      <a:endParaRPr lang="ko-KR" altLang="en-US" sz="1400" b="1"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5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j-lt"/>
                          <a:cs typeface="Arial" pitchFamily="34" charset="0"/>
                        </a:rPr>
                        <a:t>Content</a:t>
                      </a:r>
                      <a:endParaRPr lang="ko-KR" altLang="en-US" sz="1200" b="1"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66798">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j-lt"/>
                          <a:cs typeface="Arial" pitchFamily="34" charset="0"/>
                        </a:rPr>
                        <a:t>Table</a:t>
                      </a:r>
                      <a:r>
                        <a:rPr lang="en-US" altLang="ko-KR" sz="1200" b="0" baseline="0" dirty="0">
                          <a:solidFill>
                            <a:schemeClr val="tx1">
                              <a:lumMod val="75000"/>
                              <a:lumOff val="25000"/>
                            </a:schemeClr>
                          </a:solidFill>
                          <a:latin typeface="+mj-lt"/>
                          <a:cs typeface="Arial" pitchFamily="34" charset="0"/>
                        </a:rPr>
                        <a:t>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tx1">
                              <a:lumMod val="75000"/>
                              <a:lumOff val="25000"/>
                            </a:schemeClr>
                          </a:solidFill>
                          <a:latin typeface="+mj-lt"/>
                          <a:cs typeface="Arial" pitchFamily="34" charset="0"/>
                        </a:rPr>
                        <a:t>Infographic</a:t>
                      </a:r>
                      <a:endParaRPr lang="ko-KR" altLang="en-US" sz="1200" b="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40664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24611">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96747">
                <a:tc>
                  <a:txBody>
                    <a:bodyPr/>
                    <a:lstStyle/>
                    <a:p>
                      <a:pPr algn="ctr" latinLnBrk="1"/>
                      <a:endParaRPr lang="ko-KR" altLang="en-US" sz="1600" b="1"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r>
                        <a:rPr lang="en-US" altLang="ko-KR" sz="1600" b="1" dirty="0">
                          <a:solidFill>
                            <a:schemeClr val="bg1"/>
                          </a:solidFill>
                          <a:latin typeface="+mj-lt"/>
                          <a:cs typeface="Arial" pitchFamily="34" charset="0"/>
                        </a:rPr>
                        <a:t>$1,000</a:t>
                      </a:r>
                      <a:endParaRPr lang="ko-KR" altLang="en-US" sz="1600" b="1" dirty="0">
                        <a:solidFill>
                          <a:schemeClr val="bg1"/>
                        </a:solidFill>
                        <a:latin typeface="+mj-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dirty="0">
                        <a:solidFill>
                          <a:schemeClr val="tx1">
                            <a:lumMod val="75000"/>
                            <a:lumOff val="25000"/>
                          </a:schemeClr>
                        </a:solidFill>
                        <a:latin typeface="+mj-lt"/>
                        <a:cs typeface="Arial" pitchFamily="34" charset="0"/>
                      </a:endParaRPr>
                    </a:p>
                  </a:txBody>
                  <a:tcPr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24611">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6" name="Rectangle 5">
            <a:extLst>
              <a:ext uri="{FF2B5EF4-FFF2-40B4-BE49-F238E27FC236}">
                <a16:creationId xmlns:a16="http://schemas.microsoft.com/office/drawing/2014/main" id="{18A49CFA-EAA0-4504-BD4C-B72A5534B79D}"/>
              </a:ext>
            </a:extLst>
          </p:cNvPr>
          <p:cNvSpPr/>
          <p:nvPr/>
        </p:nvSpPr>
        <p:spPr>
          <a:xfrm>
            <a:off x="1534500" y="1790078"/>
            <a:ext cx="504056" cy="50405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7" name="Table 6">
            <a:extLst>
              <a:ext uri="{FF2B5EF4-FFF2-40B4-BE49-F238E27FC236}">
                <a16:creationId xmlns:a16="http://schemas.microsoft.com/office/drawing/2014/main" id="{9B0222E9-86ED-4137-A7C5-9BEAA913E06C}"/>
              </a:ext>
            </a:extLst>
          </p:cNvPr>
          <p:cNvGraphicFramePr>
            <a:graphicFrameLocks noGrp="1"/>
          </p:cNvGraphicFramePr>
          <p:nvPr>
            <p:extLst>
              <p:ext uri="{D42A27DB-BD31-4B8C-83A1-F6EECF244321}">
                <p14:modId xmlns:p14="http://schemas.microsoft.com/office/powerpoint/2010/main" val="790552953"/>
              </p:ext>
            </p:extLst>
          </p:nvPr>
        </p:nvGraphicFramePr>
        <p:xfrm>
          <a:off x="3439825" y="2072768"/>
          <a:ext cx="2513302" cy="4710414"/>
        </p:xfrm>
        <a:graphic>
          <a:graphicData uri="http://schemas.openxmlformats.org/drawingml/2006/table">
            <a:tbl>
              <a:tblPr firstRow="1" bandRow="1">
                <a:tableStyleId>{5940675A-B579-460E-94D1-54222C63F5DA}</a:tableStyleId>
              </a:tblPr>
              <a:tblGrid>
                <a:gridCol w="319341">
                  <a:extLst>
                    <a:ext uri="{9D8B030D-6E8A-4147-A177-3AD203B41FA5}">
                      <a16:colId xmlns:a16="http://schemas.microsoft.com/office/drawing/2014/main" val="20000"/>
                    </a:ext>
                  </a:extLst>
                </a:gridCol>
                <a:gridCol w="1854733">
                  <a:extLst>
                    <a:ext uri="{9D8B030D-6E8A-4147-A177-3AD203B41FA5}">
                      <a16:colId xmlns:a16="http://schemas.microsoft.com/office/drawing/2014/main" val="20001"/>
                    </a:ext>
                  </a:extLst>
                </a:gridCol>
                <a:gridCol w="339228">
                  <a:extLst>
                    <a:ext uri="{9D8B030D-6E8A-4147-A177-3AD203B41FA5}">
                      <a16:colId xmlns:a16="http://schemas.microsoft.com/office/drawing/2014/main" val="20002"/>
                    </a:ext>
                  </a:extLst>
                </a:gridCol>
              </a:tblGrid>
              <a:tr h="638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25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j-lt"/>
                          <a:cs typeface="Arial" pitchFamily="34" charset="0"/>
                        </a:rPr>
                        <a:t>Text  Here</a:t>
                      </a:r>
                      <a:endParaRPr lang="ko-KR" altLang="en-US" sz="1400" b="1"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5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j-lt"/>
                          <a:cs typeface="Arial" pitchFamily="34" charset="0"/>
                        </a:rPr>
                        <a:t>Content</a:t>
                      </a:r>
                      <a:endParaRPr lang="ko-KR" altLang="en-US" sz="1200" b="1"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667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j-lt"/>
                          <a:cs typeface="Arial" pitchFamily="34" charset="0"/>
                        </a:rPr>
                        <a:t>Table</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tx1">
                              <a:lumMod val="75000"/>
                              <a:lumOff val="25000"/>
                            </a:schemeClr>
                          </a:solidFill>
                          <a:latin typeface="+mj-lt"/>
                          <a:cs typeface="Arial" pitchFamily="34" charset="0"/>
                        </a:rPr>
                        <a:t>Infographic</a:t>
                      </a:r>
                      <a:endParaRPr lang="ko-KR" altLang="en-US" sz="1200" b="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40664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24611">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96747">
                <a:tc>
                  <a:txBody>
                    <a:bodyPr/>
                    <a:lstStyle/>
                    <a:p>
                      <a:pPr algn="ctr" latinLnBrk="1"/>
                      <a:endParaRPr lang="ko-KR" altLang="en-US" sz="1600" b="1"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r>
                        <a:rPr lang="en-US" altLang="ko-KR" sz="1600" b="1" dirty="0">
                          <a:solidFill>
                            <a:schemeClr val="bg1"/>
                          </a:solidFill>
                          <a:latin typeface="+mj-lt"/>
                          <a:cs typeface="Arial" pitchFamily="34" charset="0"/>
                        </a:rPr>
                        <a:t>$1,200</a:t>
                      </a:r>
                      <a:endParaRPr lang="ko-KR" altLang="en-US" sz="1600" b="1" dirty="0">
                        <a:solidFill>
                          <a:schemeClr val="bg1"/>
                        </a:solidFill>
                        <a:latin typeface="+mj-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latinLnBrk="1"/>
                      <a:endParaRPr lang="ko-KR" altLang="en-US" sz="1600" b="1" dirty="0">
                        <a:solidFill>
                          <a:schemeClr val="tx1">
                            <a:lumMod val="75000"/>
                            <a:lumOff val="25000"/>
                          </a:schemeClr>
                        </a:solidFill>
                        <a:latin typeface="+mj-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24611">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8" name="Rectangle 7">
            <a:extLst>
              <a:ext uri="{FF2B5EF4-FFF2-40B4-BE49-F238E27FC236}">
                <a16:creationId xmlns:a16="http://schemas.microsoft.com/office/drawing/2014/main" id="{27F61C20-7E76-4610-B311-7C240719DCB8}"/>
              </a:ext>
            </a:extLst>
          </p:cNvPr>
          <p:cNvSpPr/>
          <p:nvPr/>
        </p:nvSpPr>
        <p:spPr>
          <a:xfrm>
            <a:off x="4453459" y="1790079"/>
            <a:ext cx="504056" cy="504056"/>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9" name="Table 8">
            <a:extLst>
              <a:ext uri="{FF2B5EF4-FFF2-40B4-BE49-F238E27FC236}">
                <a16:creationId xmlns:a16="http://schemas.microsoft.com/office/drawing/2014/main" id="{F790299E-4F82-4D69-B81B-6D485DDC00EA}"/>
              </a:ext>
            </a:extLst>
          </p:cNvPr>
          <p:cNvGraphicFramePr>
            <a:graphicFrameLocks noGrp="1"/>
          </p:cNvGraphicFramePr>
          <p:nvPr>
            <p:extLst>
              <p:ext uri="{D42A27DB-BD31-4B8C-83A1-F6EECF244321}">
                <p14:modId xmlns:p14="http://schemas.microsoft.com/office/powerpoint/2010/main" val="4098262338"/>
              </p:ext>
            </p:extLst>
          </p:nvPr>
        </p:nvGraphicFramePr>
        <p:xfrm>
          <a:off x="6240454" y="2072768"/>
          <a:ext cx="2512848" cy="4710415"/>
        </p:xfrm>
        <a:graphic>
          <a:graphicData uri="http://schemas.openxmlformats.org/drawingml/2006/table">
            <a:tbl>
              <a:tblPr firstRow="1" bandRow="1">
                <a:tableStyleId>{5940675A-B579-460E-94D1-54222C63F5DA}</a:tableStyleId>
              </a:tblPr>
              <a:tblGrid>
                <a:gridCol w="319283">
                  <a:extLst>
                    <a:ext uri="{9D8B030D-6E8A-4147-A177-3AD203B41FA5}">
                      <a16:colId xmlns:a16="http://schemas.microsoft.com/office/drawing/2014/main" val="20000"/>
                    </a:ext>
                  </a:extLst>
                </a:gridCol>
                <a:gridCol w="1854398">
                  <a:extLst>
                    <a:ext uri="{9D8B030D-6E8A-4147-A177-3AD203B41FA5}">
                      <a16:colId xmlns:a16="http://schemas.microsoft.com/office/drawing/2014/main" val="20001"/>
                    </a:ext>
                  </a:extLst>
                </a:gridCol>
                <a:gridCol w="339167">
                  <a:extLst>
                    <a:ext uri="{9D8B030D-6E8A-4147-A177-3AD203B41FA5}">
                      <a16:colId xmlns:a16="http://schemas.microsoft.com/office/drawing/2014/main" val="20002"/>
                    </a:ext>
                  </a:extLst>
                </a:gridCol>
              </a:tblGrid>
              <a:tr h="638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25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j-lt"/>
                          <a:cs typeface="Arial" pitchFamily="34" charset="0"/>
                        </a:rPr>
                        <a:t>Text  Here</a:t>
                      </a:r>
                      <a:endParaRPr lang="ko-KR" altLang="en-US" sz="1400" b="1"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4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59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j-lt"/>
                          <a:cs typeface="Arial" pitchFamily="34" charset="0"/>
                        </a:rPr>
                        <a:t>Content</a:t>
                      </a:r>
                      <a:endParaRPr lang="ko-KR" altLang="en-US" sz="1200" b="1"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66799">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j-lt"/>
                          <a:cs typeface="Arial" pitchFamily="34" charset="0"/>
                        </a:rPr>
                        <a:t>Table</a:t>
                      </a:r>
                      <a:r>
                        <a:rPr lang="en-US" altLang="ko-KR" sz="1200" b="0" baseline="0" dirty="0">
                          <a:solidFill>
                            <a:schemeClr val="tx1">
                              <a:lumMod val="75000"/>
                              <a:lumOff val="25000"/>
                            </a:schemeClr>
                          </a:solidFill>
                          <a:latin typeface="+mj-lt"/>
                          <a:cs typeface="Arial" pitchFamily="34" charset="0"/>
                        </a:rPr>
                        <a:t>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tx1">
                              <a:lumMod val="75000"/>
                              <a:lumOff val="25000"/>
                            </a:schemeClr>
                          </a:solidFill>
                          <a:latin typeface="+mj-lt"/>
                          <a:cs typeface="Arial" pitchFamily="34" charset="0"/>
                        </a:rPr>
                        <a:t>Infographic</a:t>
                      </a:r>
                      <a:endParaRPr lang="ko-KR" altLang="en-US" sz="1200" b="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406650">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24611">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96747">
                <a:tc>
                  <a:txBody>
                    <a:bodyPr/>
                    <a:lstStyle/>
                    <a:p>
                      <a:pPr algn="ctr" latinLnBrk="1"/>
                      <a:endParaRPr lang="ko-KR" altLang="en-US" sz="1600" b="1"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r>
                        <a:rPr lang="en-US" altLang="ko-KR" sz="1600" b="1" dirty="0">
                          <a:solidFill>
                            <a:schemeClr val="bg1"/>
                          </a:solidFill>
                          <a:latin typeface="+mj-lt"/>
                          <a:cs typeface="Arial" pitchFamily="34" charset="0"/>
                        </a:rPr>
                        <a:t>$900</a:t>
                      </a:r>
                      <a:endParaRPr lang="ko-KR" altLang="en-US" sz="1600" b="1" dirty="0">
                        <a:solidFill>
                          <a:schemeClr val="bg1"/>
                        </a:solidFill>
                        <a:latin typeface="+mj-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tx1">
                            <a:lumMod val="75000"/>
                            <a:lumOff val="25000"/>
                          </a:schemeClr>
                        </a:solidFill>
                        <a:latin typeface="+mj-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24611">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28575" cap="flat" cmpd="sng" algn="ctr">
                      <a:solidFill>
                        <a:schemeClr val="accent4"/>
                      </a:solid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solidFill>
                          <a:schemeClr val="tx1">
                            <a:lumMod val="75000"/>
                            <a:lumOff val="25000"/>
                          </a:schemeClr>
                        </a:solidFill>
                        <a:latin typeface="+mj-lt"/>
                        <a:cs typeface="Arial" pitchFamily="34" charset="0"/>
                      </a:endParaRPr>
                    </a:p>
                  </a:txBody>
                  <a:tcPr anchor="ctr">
                    <a:lnL w="12700" cmpd="sng">
                      <a:noFill/>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10" name="Rectangle 9">
            <a:extLst>
              <a:ext uri="{FF2B5EF4-FFF2-40B4-BE49-F238E27FC236}">
                <a16:creationId xmlns:a16="http://schemas.microsoft.com/office/drawing/2014/main" id="{A0959653-EB95-4635-A3A8-E7F0A143695C}"/>
              </a:ext>
            </a:extLst>
          </p:cNvPr>
          <p:cNvSpPr/>
          <p:nvPr/>
        </p:nvSpPr>
        <p:spPr>
          <a:xfrm>
            <a:off x="7185635" y="1790079"/>
            <a:ext cx="504056" cy="504056"/>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5">
            <a:extLst>
              <a:ext uri="{FF2B5EF4-FFF2-40B4-BE49-F238E27FC236}">
                <a16:creationId xmlns:a16="http://schemas.microsoft.com/office/drawing/2014/main" id="{A58F9E5E-A172-47A5-A69D-ECC186B80C49}"/>
              </a:ext>
            </a:extLst>
          </p:cNvPr>
          <p:cNvSpPr/>
          <p:nvPr/>
        </p:nvSpPr>
        <p:spPr>
          <a:xfrm flipH="1">
            <a:off x="9762856" y="2782934"/>
            <a:ext cx="603275" cy="49766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5" name="Picture Placeholder 3"/>
          <p:cNvPicPr>
            <a:picLocks noChangeAspect="1"/>
          </p:cNvPicPr>
          <p:nvPr/>
        </p:nvPicPr>
        <p:blipFill>
          <a:blip r:embed="rId2"/>
          <a:srcRect l="5983" r="5983"/>
          <a:stretch>
            <a:fillRect/>
          </a:stretch>
        </p:blipFill>
        <p:spPr>
          <a:xfrm>
            <a:off x="565265" y="2429493"/>
            <a:ext cx="2387220" cy="4280359"/>
          </a:xfrm>
          <a:prstGeom prst="rect">
            <a:avLst/>
          </a:prstGeom>
        </p:spPr>
      </p:pic>
      <p:pic>
        <p:nvPicPr>
          <p:cNvPr id="17" name="Picture 16"/>
          <p:cNvPicPr>
            <a:picLocks noChangeAspect="1"/>
          </p:cNvPicPr>
          <p:nvPr/>
        </p:nvPicPr>
        <p:blipFill>
          <a:blip r:embed="rId3"/>
          <a:stretch>
            <a:fillRect/>
          </a:stretch>
        </p:blipFill>
        <p:spPr>
          <a:xfrm>
            <a:off x="3519476" y="2429494"/>
            <a:ext cx="2362161" cy="4281684"/>
          </a:xfrm>
          <a:prstGeom prst="rect">
            <a:avLst/>
          </a:prstGeom>
        </p:spPr>
      </p:pic>
      <p:pic>
        <p:nvPicPr>
          <p:cNvPr id="18" name="Picture 17"/>
          <p:cNvPicPr>
            <a:picLocks noChangeAspect="1"/>
          </p:cNvPicPr>
          <p:nvPr/>
        </p:nvPicPr>
        <p:blipFill>
          <a:blip r:embed="rId4"/>
          <a:stretch>
            <a:fillRect/>
          </a:stretch>
        </p:blipFill>
        <p:spPr>
          <a:xfrm>
            <a:off x="6299576" y="2473840"/>
            <a:ext cx="2401229" cy="4237338"/>
          </a:xfrm>
          <a:prstGeom prst="rect">
            <a:avLst/>
          </a:prstGeom>
        </p:spPr>
      </p:pic>
      <p:pic>
        <p:nvPicPr>
          <p:cNvPr id="19" name="Picture 18"/>
          <p:cNvPicPr>
            <a:picLocks noChangeAspect="1"/>
          </p:cNvPicPr>
          <p:nvPr/>
        </p:nvPicPr>
        <p:blipFill>
          <a:blip r:embed="rId5"/>
          <a:stretch>
            <a:fillRect/>
          </a:stretch>
        </p:blipFill>
        <p:spPr>
          <a:xfrm>
            <a:off x="9157463" y="2473840"/>
            <a:ext cx="2510791" cy="4237338"/>
          </a:xfrm>
          <a:prstGeom prst="rect">
            <a:avLst/>
          </a:prstGeom>
        </p:spPr>
      </p:pic>
      <p:sp>
        <p:nvSpPr>
          <p:cNvPr id="20" name="Rectangle 19">
            <a:extLst>
              <a:ext uri="{FF2B5EF4-FFF2-40B4-BE49-F238E27FC236}">
                <a16:creationId xmlns:a16="http://schemas.microsoft.com/office/drawing/2014/main" id="{A0959653-EB95-4635-A3A8-E7F0A143695C}"/>
              </a:ext>
            </a:extLst>
          </p:cNvPr>
          <p:cNvSpPr/>
          <p:nvPr/>
        </p:nvSpPr>
        <p:spPr>
          <a:xfrm>
            <a:off x="10171091" y="1803121"/>
            <a:ext cx="504056" cy="504056"/>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8">
            <a:extLst>
              <a:ext uri="{FF2B5EF4-FFF2-40B4-BE49-F238E27FC236}">
                <a16:creationId xmlns:a16="http://schemas.microsoft.com/office/drawing/2014/main" id="{E6D41FF5-B672-4C8A-A062-73A4028D9602}"/>
              </a:ext>
            </a:extLst>
          </p:cNvPr>
          <p:cNvSpPr/>
          <p:nvPr/>
        </p:nvSpPr>
        <p:spPr>
          <a:xfrm>
            <a:off x="1624692" y="1862491"/>
            <a:ext cx="323671" cy="364967"/>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3" name="Rectangle 9">
            <a:extLst>
              <a:ext uri="{FF2B5EF4-FFF2-40B4-BE49-F238E27FC236}">
                <a16:creationId xmlns:a16="http://schemas.microsoft.com/office/drawing/2014/main" id="{F4DF7C3C-D955-465B-A7ED-DA6CEFF74209}"/>
              </a:ext>
            </a:extLst>
          </p:cNvPr>
          <p:cNvSpPr/>
          <p:nvPr/>
        </p:nvSpPr>
        <p:spPr>
          <a:xfrm>
            <a:off x="4488694" y="1862491"/>
            <a:ext cx="431081" cy="359232"/>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ectangle 30">
            <a:extLst>
              <a:ext uri="{FF2B5EF4-FFF2-40B4-BE49-F238E27FC236}">
                <a16:creationId xmlns:a16="http://schemas.microsoft.com/office/drawing/2014/main" id="{3BFEE74E-183A-4C32-9BDF-AC2573B061E0}"/>
              </a:ext>
            </a:extLst>
          </p:cNvPr>
          <p:cNvSpPr/>
          <p:nvPr/>
        </p:nvSpPr>
        <p:spPr>
          <a:xfrm>
            <a:off x="7285190" y="1875494"/>
            <a:ext cx="304946" cy="33322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Rounded Rectangle 10">
            <a:extLst>
              <a:ext uri="{FF2B5EF4-FFF2-40B4-BE49-F238E27FC236}">
                <a16:creationId xmlns:a16="http://schemas.microsoft.com/office/drawing/2014/main" id="{B55467B8-5BFB-46FE-82D2-AA896BC192F1}"/>
              </a:ext>
            </a:extLst>
          </p:cNvPr>
          <p:cNvSpPr/>
          <p:nvPr/>
        </p:nvSpPr>
        <p:spPr>
          <a:xfrm>
            <a:off x="10270393" y="1915977"/>
            <a:ext cx="305452" cy="305746"/>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ectangle 25">
            <a:extLst>
              <a:ext uri="{FF2B5EF4-FFF2-40B4-BE49-F238E27FC236}">
                <a16:creationId xmlns:a16="http://schemas.microsoft.com/office/drawing/2014/main" id="{6CF2FF5E-016C-4AA6-8EB0-3388D220357E}"/>
              </a:ext>
            </a:extLst>
          </p:cNvPr>
          <p:cNvSpPr/>
          <p:nvPr/>
        </p:nvSpPr>
        <p:spPr>
          <a:xfrm rot="18900000">
            <a:off x="1757716" y="389377"/>
            <a:ext cx="627948" cy="6018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9E6DC162-5E4A-4238-8B45-A4E3DB883D0B}"/>
              </a:ext>
            </a:extLst>
          </p:cNvPr>
          <p:cNvSpPr txBox="1"/>
          <p:nvPr/>
        </p:nvSpPr>
        <p:spPr>
          <a:xfrm>
            <a:off x="1765025" y="490268"/>
            <a:ext cx="613329"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04</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11983836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B15228-202B-4CF3-821F-EBDF108698E5}"/>
              </a:ext>
            </a:extLst>
          </p:cNvPr>
          <p:cNvSpPr>
            <a:spLocks noGrp="1"/>
          </p:cNvSpPr>
          <p:nvPr>
            <p:ph type="body" sz="quarter" idx="10"/>
          </p:nvPr>
        </p:nvSpPr>
        <p:spPr/>
        <p:txBody>
          <a:bodyPr/>
          <a:lstStyle/>
          <a:p>
            <a:r>
              <a:rPr lang="vi-VN" dirty="0" smtClean="0"/>
              <a:t>Giao diện cho A</a:t>
            </a:r>
            <a:r>
              <a:rPr lang="vi-VN" altLang="ko-KR" dirty="0" smtClean="0">
                <a:solidFill>
                  <a:schemeClr val="tx1">
                    <a:lumMod val="75000"/>
                    <a:lumOff val="25000"/>
                  </a:schemeClr>
                </a:solidFill>
              </a:rPr>
              <a:t>dministrators</a:t>
            </a:r>
            <a:endParaRPr lang="en-US" dirty="0"/>
          </a:p>
        </p:txBody>
      </p:sp>
      <p:sp>
        <p:nvSpPr>
          <p:cNvPr id="21" name="Rectangle 20">
            <a:extLst>
              <a:ext uri="{FF2B5EF4-FFF2-40B4-BE49-F238E27FC236}">
                <a16:creationId xmlns:a16="http://schemas.microsoft.com/office/drawing/2014/main" id="{6CF2FF5E-016C-4AA6-8EB0-3388D220357E}"/>
              </a:ext>
            </a:extLst>
          </p:cNvPr>
          <p:cNvSpPr/>
          <p:nvPr/>
        </p:nvSpPr>
        <p:spPr>
          <a:xfrm rot="18900000">
            <a:off x="748843" y="338823"/>
            <a:ext cx="627948" cy="6018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a16="http://schemas.microsoft.com/office/drawing/2014/main" id="{9E6DC162-5E4A-4238-8B45-A4E3DB883D0B}"/>
              </a:ext>
            </a:extLst>
          </p:cNvPr>
          <p:cNvSpPr txBox="1"/>
          <p:nvPr/>
        </p:nvSpPr>
        <p:spPr>
          <a:xfrm>
            <a:off x="756152" y="439714"/>
            <a:ext cx="613329"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04</a:t>
            </a:r>
            <a:endParaRPr lang="ko-KR" altLang="en-US" sz="2000" b="1" dirty="0">
              <a:solidFill>
                <a:schemeClr val="bg1"/>
              </a:solidFill>
              <a:cs typeface="Calibri" pitchFamily="34" charset="0"/>
            </a:endParaRPr>
          </a:p>
        </p:txBody>
      </p:sp>
      <p:grpSp>
        <p:nvGrpSpPr>
          <p:cNvPr id="23" name="Graphic 14">
            <a:extLst>
              <a:ext uri="{FF2B5EF4-FFF2-40B4-BE49-F238E27FC236}">
                <a16:creationId xmlns:a16="http://schemas.microsoft.com/office/drawing/2014/main" id="{A739DC58-65A8-4FE3-BF13-DE7F0F27220A}"/>
              </a:ext>
            </a:extLst>
          </p:cNvPr>
          <p:cNvGrpSpPr/>
          <p:nvPr/>
        </p:nvGrpSpPr>
        <p:grpSpPr>
          <a:xfrm>
            <a:off x="65835" y="1376000"/>
            <a:ext cx="6999983" cy="5482000"/>
            <a:chOff x="2444748" y="555045"/>
            <a:chExt cx="7282048" cy="5727454"/>
          </a:xfrm>
        </p:grpSpPr>
        <p:sp>
          <p:nvSpPr>
            <p:cNvPr id="24" name="Freeform: Shape 77">
              <a:extLst>
                <a:ext uri="{FF2B5EF4-FFF2-40B4-BE49-F238E27FC236}">
                  <a16:creationId xmlns:a16="http://schemas.microsoft.com/office/drawing/2014/main" id="{BFA0ED98-4815-4B3D-B74D-E152ACE14A5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78">
              <a:extLst>
                <a:ext uri="{FF2B5EF4-FFF2-40B4-BE49-F238E27FC236}">
                  <a16:creationId xmlns:a16="http://schemas.microsoft.com/office/drawing/2014/main" id="{1DF88C06-29F9-44C4-95DC-3F355506EED4}"/>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79">
              <a:extLst>
                <a:ext uri="{FF2B5EF4-FFF2-40B4-BE49-F238E27FC236}">
                  <a16:creationId xmlns:a16="http://schemas.microsoft.com/office/drawing/2014/main" id="{7A5234D7-3800-48C4-BAFB-3CC9B19D87E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80">
              <a:extLst>
                <a:ext uri="{FF2B5EF4-FFF2-40B4-BE49-F238E27FC236}">
                  <a16:creationId xmlns:a16="http://schemas.microsoft.com/office/drawing/2014/main" id="{5BC6F0D2-7C54-4D9D-ACA5-F1E83E3BE0F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81">
              <a:extLst>
                <a:ext uri="{FF2B5EF4-FFF2-40B4-BE49-F238E27FC236}">
                  <a16:creationId xmlns:a16="http://schemas.microsoft.com/office/drawing/2014/main" id="{96DF6D3F-AE5A-4CA8-A53D-EE6CEA7E33E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82">
              <a:extLst>
                <a:ext uri="{FF2B5EF4-FFF2-40B4-BE49-F238E27FC236}">
                  <a16:creationId xmlns:a16="http://schemas.microsoft.com/office/drawing/2014/main" id="{78193AF9-03E2-4F08-84E7-E3FC444D1C1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0" name="Freeform: Shape 83">
              <a:extLst>
                <a:ext uri="{FF2B5EF4-FFF2-40B4-BE49-F238E27FC236}">
                  <a16:creationId xmlns:a16="http://schemas.microsoft.com/office/drawing/2014/main" id="{3024ED1D-80EF-46FF-8ACD-FEB74BD67AF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84">
              <a:extLst>
                <a:ext uri="{FF2B5EF4-FFF2-40B4-BE49-F238E27FC236}">
                  <a16:creationId xmlns:a16="http://schemas.microsoft.com/office/drawing/2014/main" id="{22BAAF39-499F-4F93-8889-16FB1E28B0B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32" name="Picture 31"/>
          <p:cNvPicPr/>
          <p:nvPr/>
        </p:nvPicPr>
        <p:blipFill>
          <a:blip r:embed="rId2"/>
          <a:stretch>
            <a:fillRect/>
          </a:stretch>
        </p:blipFill>
        <p:spPr>
          <a:xfrm>
            <a:off x="7205663" y="2485506"/>
            <a:ext cx="4099646" cy="2452254"/>
          </a:xfrm>
          <a:prstGeom prst="rect">
            <a:avLst/>
          </a:prstGeom>
        </p:spPr>
      </p:pic>
      <p:pic>
        <p:nvPicPr>
          <p:cNvPr id="33" name="Picture 32"/>
          <p:cNvPicPr/>
          <p:nvPr/>
        </p:nvPicPr>
        <p:blipFill>
          <a:blip r:embed="rId3"/>
          <a:stretch>
            <a:fillRect/>
          </a:stretch>
        </p:blipFill>
        <p:spPr>
          <a:xfrm>
            <a:off x="273547" y="1591677"/>
            <a:ext cx="6584453" cy="3837087"/>
          </a:xfrm>
          <a:prstGeom prst="rect">
            <a:avLst/>
          </a:prstGeom>
        </p:spPr>
      </p:pic>
    </p:spTree>
    <p:extLst>
      <p:ext uri="{BB962C8B-B14F-4D97-AF65-F5344CB8AC3E}">
        <p14:creationId xmlns:p14="http://schemas.microsoft.com/office/powerpoint/2010/main" val="32530581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altLang="ko-KR" b="1" dirty="0">
                <a:solidFill>
                  <a:schemeClr val="tx1"/>
                </a:solidFill>
              </a:rPr>
              <a:t>Hoàn Thành APP </a:t>
            </a:r>
            <a:r>
              <a:rPr lang="vi-VN" altLang="ko-KR" b="1" dirty="0" smtClean="0">
                <a:solidFill>
                  <a:schemeClr val="tx1"/>
                </a:solidFill>
              </a:rPr>
              <a:t>MST </a:t>
            </a:r>
            <a:endParaRPr lang="ko-KR" altLang="en-US" b="1" dirty="0">
              <a:solidFill>
                <a:schemeClr val="tx1"/>
              </a:solidFill>
            </a:endParaRPr>
          </a:p>
        </p:txBody>
      </p:sp>
      <p:grpSp>
        <p:nvGrpSpPr>
          <p:cNvPr id="3" name="Group 2">
            <a:extLst>
              <a:ext uri="{FF2B5EF4-FFF2-40B4-BE49-F238E27FC236}">
                <a16:creationId xmlns:a16="http://schemas.microsoft.com/office/drawing/2014/main" id="{AB2DF1F0-E941-4CE4-97E5-972E237AA3CE}"/>
              </a:ext>
            </a:extLst>
          </p:cNvPr>
          <p:cNvGrpSpPr/>
          <p:nvPr/>
        </p:nvGrpSpPr>
        <p:grpSpPr>
          <a:xfrm>
            <a:off x="901300" y="1864081"/>
            <a:ext cx="10361647" cy="4152161"/>
            <a:chOff x="467544" y="1347614"/>
            <a:chExt cx="8208912" cy="3289508"/>
          </a:xfrm>
        </p:grpSpPr>
        <p:sp>
          <p:nvSpPr>
            <p:cNvPr id="4" name="Rectangle 3">
              <a:extLst>
                <a:ext uri="{FF2B5EF4-FFF2-40B4-BE49-F238E27FC236}">
                  <a16:creationId xmlns:a16="http://schemas.microsoft.com/office/drawing/2014/main" id="{0BE7B244-A031-4CE2-910E-8A4E80D8D409}"/>
                </a:ext>
              </a:extLst>
            </p:cNvPr>
            <p:cNvSpPr/>
            <p:nvPr/>
          </p:nvSpPr>
          <p:spPr>
            <a:xfrm>
              <a:off x="467544" y="1347614"/>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3">
              <a:extLst>
                <a:ext uri="{FF2B5EF4-FFF2-40B4-BE49-F238E27FC236}">
                  <a16:creationId xmlns:a16="http://schemas.microsoft.com/office/drawing/2014/main" id="{D5C02F54-BA7D-4E9B-B3D7-3F43B4ABB6A4}"/>
                </a:ext>
              </a:extLst>
            </p:cNvPr>
            <p:cNvSpPr/>
            <p:nvPr/>
          </p:nvSpPr>
          <p:spPr>
            <a:xfrm flipH="1">
              <a:off x="4644008" y="1347614"/>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2EAC5A82-4CEE-4205-A342-84A44B20CE77}"/>
                </a:ext>
              </a:extLst>
            </p:cNvPr>
            <p:cNvSpPr/>
            <p:nvPr/>
          </p:nvSpPr>
          <p:spPr>
            <a:xfrm flipV="1">
              <a:off x="467544" y="3052946"/>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solidFill>
              <a:schemeClr val="accent4"/>
            </a:solid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 name="Rectangle 3">
              <a:extLst>
                <a:ext uri="{FF2B5EF4-FFF2-40B4-BE49-F238E27FC236}">
                  <a16:creationId xmlns:a16="http://schemas.microsoft.com/office/drawing/2014/main" id="{AE869A1D-E9E4-4A44-BA4B-F849BEDDFDD2}"/>
                </a:ext>
              </a:extLst>
            </p:cNvPr>
            <p:cNvSpPr/>
            <p:nvPr/>
          </p:nvSpPr>
          <p:spPr>
            <a:xfrm flipH="1" flipV="1">
              <a:off x="4635624" y="3052946"/>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7">
              <a:extLst>
                <a:ext uri="{FF2B5EF4-FFF2-40B4-BE49-F238E27FC236}">
                  <a16:creationId xmlns:a16="http://schemas.microsoft.com/office/drawing/2014/main" id="{5E87C22C-1AF9-4B82-9B8C-EAF49941F7FB}"/>
                </a:ext>
              </a:extLst>
            </p:cNvPr>
            <p:cNvSpPr/>
            <p:nvPr/>
          </p:nvSpPr>
          <p:spPr>
            <a:xfrm rot="2700000">
              <a:off x="3990029" y="2417307"/>
              <a:ext cx="1157246" cy="115724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ight Triangle 8">
              <a:extLst>
                <a:ext uri="{FF2B5EF4-FFF2-40B4-BE49-F238E27FC236}">
                  <a16:creationId xmlns:a16="http://schemas.microsoft.com/office/drawing/2014/main" id="{B1BA8856-954A-49E4-800E-945B5907F231}"/>
                </a:ext>
              </a:extLst>
            </p:cNvPr>
            <p:cNvSpPr/>
            <p:nvPr/>
          </p:nvSpPr>
          <p:spPr>
            <a:xfrm rot="10800000">
              <a:off x="4932040" y="2349847"/>
              <a:ext cx="288032" cy="288032"/>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ight Triangle 9">
              <a:extLst>
                <a:ext uri="{FF2B5EF4-FFF2-40B4-BE49-F238E27FC236}">
                  <a16:creationId xmlns:a16="http://schemas.microsoft.com/office/drawing/2014/main" id="{B50215F9-BCCF-47F4-BAE6-37EECA250B0B}"/>
                </a:ext>
              </a:extLst>
            </p:cNvPr>
            <p:cNvSpPr/>
            <p:nvPr/>
          </p:nvSpPr>
          <p:spPr>
            <a:xfrm rot="16200000">
              <a:off x="4932040" y="3348598"/>
              <a:ext cx="288032" cy="288032"/>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ight Triangle 10">
              <a:extLst>
                <a:ext uri="{FF2B5EF4-FFF2-40B4-BE49-F238E27FC236}">
                  <a16:creationId xmlns:a16="http://schemas.microsoft.com/office/drawing/2014/main" id="{551D8878-E977-4C08-AAFF-44419995FA3D}"/>
                </a:ext>
              </a:extLst>
            </p:cNvPr>
            <p:cNvSpPr/>
            <p:nvPr/>
          </p:nvSpPr>
          <p:spPr>
            <a:xfrm>
              <a:off x="3946788" y="3369919"/>
              <a:ext cx="288032" cy="288032"/>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Right Triangle 11">
              <a:extLst>
                <a:ext uri="{FF2B5EF4-FFF2-40B4-BE49-F238E27FC236}">
                  <a16:creationId xmlns:a16="http://schemas.microsoft.com/office/drawing/2014/main" id="{0321820E-DBF0-4D6C-A79B-B37DAE3D4633}"/>
                </a:ext>
              </a:extLst>
            </p:cNvPr>
            <p:cNvSpPr/>
            <p:nvPr/>
          </p:nvSpPr>
          <p:spPr>
            <a:xfrm rot="5400000">
              <a:off x="3939168" y="2340540"/>
              <a:ext cx="288032" cy="28803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4" name="TextBox 13">
            <a:extLst>
              <a:ext uri="{FF2B5EF4-FFF2-40B4-BE49-F238E27FC236}">
                <a16:creationId xmlns:a16="http://schemas.microsoft.com/office/drawing/2014/main" id="{CF73CCA7-F731-4D56-A035-210827B19CBE}"/>
              </a:ext>
            </a:extLst>
          </p:cNvPr>
          <p:cNvSpPr txBox="1"/>
          <p:nvPr/>
        </p:nvSpPr>
        <p:spPr>
          <a:xfrm>
            <a:off x="1091725" y="2019754"/>
            <a:ext cx="4170443" cy="1815882"/>
          </a:xfrm>
          <a:prstGeom prst="rect">
            <a:avLst/>
          </a:prstGeom>
          <a:noFill/>
        </p:spPr>
        <p:txBody>
          <a:bodyPr wrap="square" rtlCol="0">
            <a:spAutoFit/>
          </a:bodyPr>
          <a:lstStyle/>
          <a:p>
            <a:pPr algn="just"/>
            <a:r>
              <a:rPr lang="vi-VN" altLang="ko-KR" sz="1600" dirty="0" smtClean="0">
                <a:solidFill>
                  <a:schemeClr val="tx1">
                    <a:lumMod val="75000"/>
                    <a:lumOff val="25000"/>
                  </a:schemeClr>
                </a:solidFill>
                <a:cs typeface="Arial" pitchFamily="34" charset="0"/>
              </a:rPr>
              <a:t>Những điều đã đạt được trong dự án:</a:t>
            </a:r>
          </a:p>
          <a:p>
            <a:pPr marL="285750" indent="-285750" algn="just">
              <a:buFont typeface="Arial" panose="020B0604020202020204" pitchFamily="34" charset="0"/>
              <a:buChar char="•"/>
            </a:pPr>
            <a:r>
              <a:rPr lang="vi-VN" altLang="ko-KR" sz="1600" dirty="0" smtClean="0">
                <a:solidFill>
                  <a:schemeClr val="tx1">
                    <a:lumMod val="75000"/>
                    <a:lumOff val="25000"/>
                  </a:schemeClr>
                </a:solidFill>
                <a:cs typeface="Arial" pitchFamily="34" charset="0"/>
              </a:rPr>
              <a:t>Hoàn </a:t>
            </a:r>
            <a:r>
              <a:rPr lang="vi-VN" altLang="ko-KR" sz="1600" dirty="0">
                <a:solidFill>
                  <a:schemeClr val="tx1">
                    <a:lumMod val="75000"/>
                    <a:lumOff val="25000"/>
                  </a:schemeClr>
                </a:solidFill>
                <a:cs typeface="Arial" pitchFamily="34" charset="0"/>
              </a:rPr>
              <a:t>thành app demo.</a:t>
            </a:r>
          </a:p>
          <a:p>
            <a:pPr marL="285750" indent="-285750" algn="just">
              <a:buFont typeface="Arial" panose="020B0604020202020204" pitchFamily="34" charset="0"/>
              <a:buChar char="•"/>
            </a:pPr>
            <a:r>
              <a:rPr lang="vi-VN" altLang="ko-KR" sz="1600" dirty="0">
                <a:solidFill>
                  <a:schemeClr val="tx1">
                    <a:lumMod val="75000"/>
                    <a:lumOff val="25000"/>
                  </a:schemeClr>
                </a:solidFill>
                <a:cs typeface="Arial" pitchFamily="34" charset="0"/>
              </a:rPr>
              <a:t>Hoàn thành các MVP đề ra.</a:t>
            </a:r>
          </a:p>
          <a:p>
            <a:pPr marL="285750" indent="-285750" algn="just">
              <a:buFont typeface="Arial" panose="020B0604020202020204" pitchFamily="34" charset="0"/>
              <a:buChar char="•"/>
            </a:pPr>
            <a:r>
              <a:rPr lang="vi-VN" altLang="ko-KR" sz="1600" dirty="0">
                <a:solidFill>
                  <a:schemeClr val="tx1">
                    <a:lumMod val="75000"/>
                    <a:lumOff val="25000"/>
                  </a:schemeClr>
                </a:solidFill>
                <a:cs typeface="Arial" pitchFamily="34" charset="0"/>
              </a:rPr>
              <a:t>Thực hiện được ý tưởng, hoàn thiện các chức năng cơ bản được đưa ra trên.</a:t>
            </a:r>
          </a:p>
          <a:p>
            <a:pPr marL="285750" indent="-285750" algn="just">
              <a:buFont typeface="Arial" panose="020B0604020202020204" pitchFamily="34" charset="0"/>
              <a:buChar char="•"/>
            </a:pPr>
            <a:r>
              <a:rPr lang="vi-VN" altLang="ko-KR" sz="1600" dirty="0">
                <a:solidFill>
                  <a:schemeClr val="tx1">
                    <a:lumMod val="75000"/>
                    <a:lumOff val="25000"/>
                  </a:schemeClr>
                </a:solidFill>
                <a:cs typeface="Arial" pitchFamily="34" charset="0"/>
              </a:rPr>
              <a:t>App chạy được trên điện thoại Android (đã có file APK).</a:t>
            </a:r>
          </a:p>
        </p:txBody>
      </p:sp>
      <p:sp>
        <p:nvSpPr>
          <p:cNvPr id="20" name="TextBox 19">
            <a:extLst>
              <a:ext uri="{FF2B5EF4-FFF2-40B4-BE49-F238E27FC236}">
                <a16:creationId xmlns:a16="http://schemas.microsoft.com/office/drawing/2014/main" id="{819ACA7F-50AC-4D9E-872E-FDD2E6C80ACF}"/>
              </a:ext>
            </a:extLst>
          </p:cNvPr>
          <p:cNvSpPr txBox="1"/>
          <p:nvPr/>
        </p:nvSpPr>
        <p:spPr>
          <a:xfrm>
            <a:off x="6880910" y="2043751"/>
            <a:ext cx="4360871" cy="1754326"/>
          </a:xfrm>
          <a:prstGeom prst="rect">
            <a:avLst/>
          </a:prstGeom>
          <a:noFill/>
        </p:spPr>
        <p:txBody>
          <a:bodyPr wrap="square" rtlCol="0">
            <a:spAutoFit/>
          </a:bodyPr>
          <a:lstStyle/>
          <a:p>
            <a:r>
              <a:rPr lang="vi-VN" altLang="ko-KR" sz="1600" b="1" dirty="0" smtClean="0">
                <a:solidFill>
                  <a:schemeClr val="bg1"/>
                </a:solidFill>
                <a:cs typeface="Arial" pitchFamily="34" charset="0"/>
              </a:rPr>
              <a:t>Công nghệ sử dụng:</a:t>
            </a:r>
          </a:p>
          <a:p>
            <a:pPr marL="285750" indent="-285750">
              <a:buFont typeface="Arial" panose="020B0604020202020204" pitchFamily="34" charset="0"/>
              <a:buChar char="•"/>
            </a:pPr>
            <a:r>
              <a:rPr lang="vi-VN" altLang="ko-KR" sz="1600" b="1" dirty="0" smtClean="0">
                <a:solidFill>
                  <a:schemeClr val="bg1"/>
                </a:solidFill>
                <a:cs typeface="Arial" pitchFamily="34" charset="0"/>
              </a:rPr>
              <a:t>Sử </a:t>
            </a:r>
            <a:r>
              <a:rPr lang="vi-VN" altLang="ko-KR" sz="1600" b="1" dirty="0">
                <a:solidFill>
                  <a:schemeClr val="bg1"/>
                </a:solidFill>
                <a:cs typeface="Arial" pitchFamily="34" charset="0"/>
              </a:rPr>
              <a:t>dụng Android Studio</a:t>
            </a:r>
            <a:endParaRPr lang="ko-KR" altLang="en-US" sz="1600" b="1" dirty="0">
              <a:solidFill>
                <a:schemeClr val="bg1"/>
              </a:solidFill>
              <a:cs typeface="Arial" pitchFamily="34" charset="0"/>
            </a:endParaRPr>
          </a:p>
          <a:p>
            <a:pPr marL="285750" indent="-285750">
              <a:buFont typeface="Arial" panose="020B0604020202020204" pitchFamily="34" charset="0"/>
              <a:buChar char="•"/>
            </a:pPr>
            <a:r>
              <a:rPr lang="vi-VN" altLang="ko-KR" sz="1600" b="1" dirty="0" smtClean="0">
                <a:solidFill>
                  <a:schemeClr val="bg1"/>
                </a:solidFill>
                <a:cs typeface="Arial" pitchFamily="34" charset="0"/>
              </a:rPr>
              <a:t>Ngôn </a:t>
            </a:r>
            <a:r>
              <a:rPr lang="vi-VN" altLang="ko-KR" sz="1600" b="1" dirty="0">
                <a:solidFill>
                  <a:schemeClr val="bg1"/>
                </a:solidFill>
                <a:cs typeface="Arial" pitchFamily="34" charset="0"/>
              </a:rPr>
              <a:t>ngữ lập trình Java</a:t>
            </a:r>
            <a:endParaRPr lang="ko-KR" altLang="en-US" sz="1600" b="1" dirty="0">
              <a:solidFill>
                <a:schemeClr val="bg1"/>
              </a:solidFill>
              <a:cs typeface="Arial" pitchFamily="34" charset="0"/>
            </a:endParaRPr>
          </a:p>
          <a:p>
            <a:pPr marL="285750" indent="-285750">
              <a:buFont typeface="Arial" panose="020B0604020202020204" pitchFamily="34" charset="0"/>
              <a:buChar char="•"/>
            </a:pPr>
            <a:r>
              <a:rPr lang="vi-VN" altLang="ko-KR" sz="1600" b="1" dirty="0" smtClean="0">
                <a:solidFill>
                  <a:schemeClr val="bg1"/>
                </a:solidFill>
                <a:cs typeface="Arial" pitchFamily="34" charset="0"/>
              </a:rPr>
              <a:t>Dùng </a:t>
            </a:r>
            <a:r>
              <a:rPr lang="vi-VN" altLang="ko-KR" sz="1600" b="1" dirty="0">
                <a:solidFill>
                  <a:schemeClr val="bg1"/>
                </a:solidFill>
                <a:cs typeface="Arial" pitchFamily="34" charset="0"/>
              </a:rPr>
              <a:t>Xampp là Localhost</a:t>
            </a:r>
            <a:endParaRPr lang="ko-KR" altLang="en-US" sz="1600" b="1" dirty="0">
              <a:solidFill>
                <a:schemeClr val="bg1"/>
              </a:solidFill>
              <a:cs typeface="Arial" pitchFamily="34" charset="0"/>
            </a:endParaRPr>
          </a:p>
          <a:p>
            <a:pPr marL="285750" indent="-285750">
              <a:buFont typeface="Arial" panose="020B0604020202020204" pitchFamily="34" charset="0"/>
              <a:buChar char="•"/>
            </a:pPr>
            <a:r>
              <a:rPr lang="vi-VN" altLang="ko-KR" sz="1600" b="1" dirty="0" smtClean="0">
                <a:solidFill>
                  <a:schemeClr val="bg1"/>
                </a:solidFill>
                <a:cs typeface="Arial" pitchFamily="34" charset="0"/>
              </a:rPr>
              <a:t>Sử </a:t>
            </a:r>
            <a:r>
              <a:rPr lang="vi-VN" altLang="ko-KR" sz="1600" b="1" dirty="0">
                <a:solidFill>
                  <a:schemeClr val="bg1"/>
                </a:solidFill>
                <a:cs typeface="Arial" pitchFamily="34" charset="0"/>
              </a:rPr>
              <a:t>dụng PHP để liên kết Server với app</a:t>
            </a:r>
            <a:endParaRPr lang="ko-KR" altLang="en-US" sz="1600" b="1" dirty="0">
              <a:solidFill>
                <a:schemeClr val="bg1"/>
              </a:solidFill>
              <a:cs typeface="Arial" pitchFamily="34" charset="0"/>
            </a:endParaRPr>
          </a:p>
          <a:p>
            <a:pPr marL="285750" indent="-285750">
              <a:buFont typeface="Arial" panose="020B0604020202020204" pitchFamily="34" charset="0"/>
              <a:buChar char="•"/>
            </a:pPr>
            <a:r>
              <a:rPr lang="vi-VN" altLang="ko-KR" sz="1600" b="1" dirty="0" smtClean="0">
                <a:solidFill>
                  <a:schemeClr val="bg1"/>
                </a:solidFill>
                <a:cs typeface="Arial" pitchFamily="34" charset="0"/>
              </a:rPr>
              <a:t>Dùng </a:t>
            </a:r>
            <a:r>
              <a:rPr lang="vi-VN" altLang="ko-KR" sz="1600" b="1" dirty="0">
                <a:solidFill>
                  <a:schemeClr val="bg1"/>
                </a:solidFill>
                <a:cs typeface="Arial" pitchFamily="34" charset="0"/>
              </a:rPr>
              <a:t>000webhost.com làm server</a:t>
            </a:r>
            <a:endParaRPr lang="ko-KR" altLang="en-US" sz="1600" b="1" dirty="0">
              <a:solidFill>
                <a:schemeClr val="bg1"/>
              </a:solidFill>
              <a:cs typeface="Arial" pitchFamily="34" charset="0"/>
            </a:endParaRPr>
          </a:p>
          <a:p>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8E99A774-9718-4F52-B362-EB9B6B53ECF2}"/>
              </a:ext>
            </a:extLst>
          </p:cNvPr>
          <p:cNvSpPr txBox="1"/>
          <p:nvPr/>
        </p:nvSpPr>
        <p:spPr>
          <a:xfrm>
            <a:off x="1131175" y="4376423"/>
            <a:ext cx="3904287" cy="1508105"/>
          </a:xfrm>
          <a:prstGeom prst="rect">
            <a:avLst/>
          </a:prstGeom>
          <a:noFill/>
        </p:spPr>
        <p:txBody>
          <a:bodyPr wrap="square" rtlCol="0">
            <a:spAutoFit/>
          </a:bodyPr>
          <a:lstStyle/>
          <a:p>
            <a:r>
              <a:rPr lang="vi-VN" altLang="ko-KR" sz="1600" b="1" dirty="0" smtClean="0">
                <a:solidFill>
                  <a:schemeClr val="bg1"/>
                </a:solidFill>
                <a:cs typeface="Arial" pitchFamily="34" charset="0"/>
              </a:rPr>
              <a:t>Những điều còn thiếu sót trong dự án:</a:t>
            </a:r>
          </a:p>
          <a:p>
            <a:pPr marL="171450" indent="-171450">
              <a:buFont typeface="Arial" panose="020B0604020202020204" pitchFamily="34" charset="0"/>
              <a:buChar char="•"/>
            </a:pPr>
            <a:r>
              <a:rPr lang="vi-VN" altLang="ko-KR" sz="1600" b="1" dirty="0" smtClean="0">
                <a:solidFill>
                  <a:schemeClr val="bg1"/>
                </a:solidFill>
                <a:cs typeface="Arial" pitchFamily="34" charset="0"/>
              </a:rPr>
              <a:t>Thiết kế giao diện còn đơn giản.</a:t>
            </a:r>
          </a:p>
          <a:p>
            <a:pPr marL="171450" indent="-171450">
              <a:buFont typeface="Arial" panose="020B0604020202020204" pitchFamily="34" charset="0"/>
              <a:buChar char="•"/>
            </a:pPr>
            <a:r>
              <a:rPr lang="vi-VN" altLang="ko-KR" sz="1600" b="1" dirty="0" smtClean="0">
                <a:solidFill>
                  <a:schemeClr val="bg1"/>
                </a:solidFill>
                <a:cs typeface="Arial" pitchFamily="34" charset="0"/>
              </a:rPr>
              <a:t>Hệ thống phòng trọ cho thuê còn ít.</a:t>
            </a:r>
          </a:p>
          <a:p>
            <a:pPr marL="171450" indent="-171450">
              <a:buFont typeface="Arial" panose="020B0604020202020204" pitchFamily="34" charset="0"/>
              <a:buChar char="•"/>
            </a:pPr>
            <a:r>
              <a:rPr lang="vi-VN" altLang="ko-KR" sz="1600" b="1" dirty="0" smtClean="0">
                <a:solidFill>
                  <a:schemeClr val="bg1"/>
                </a:solidFill>
                <a:cs typeface="Arial" pitchFamily="34" charset="0"/>
              </a:rPr>
              <a:t>Chưa tạo được đăng kí Tài khoản liên kết với Google và Facebook.</a:t>
            </a:r>
          </a:p>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D8CB444E-5BB9-403A-91C4-7F95845A8D32}"/>
              </a:ext>
            </a:extLst>
          </p:cNvPr>
          <p:cNvSpPr txBox="1"/>
          <p:nvPr/>
        </p:nvSpPr>
        <p:spPr>
          <a:xfrm>
            <a:off x="5283334" y="3339996"/>
            <a:ext cx="1597576" cy="1200329"/>
          </a:xfrm>
          <a:prstGeom prst="rect">
            <a:avLst/>
          </a:prstGeom>
          <a:noFill/>
          <a:ln w="3175">
            <a:noFill/>
          </a:ln>
        </p:spPr>
        <p:txBody>
          <a:bodyPr wrap="square" rtlCol="0" anchor="ctr">
            <a:spAutoFit/>
          </a:bodyPr>
          <a:lstStyle/>
          <a:p>
            <a:pPr algn="ctr"/>
            <a:r>
              <a:rPr lang="vi-VN" altLang="ko-KR" sz="3600" b="1" dirty="0" smtClean="0">
                <a:solidFill>
                  <a:schemeClr val="bg1"/>
                </a:solidFill>
                <a:cs typeface="Arial" pitchFamily="34" charset="0"/>
              </a:rPr>
              <a:t>Kết luận</a:t>
            </a:r>
            <a:endParaRPr lang="ko-KR" altLang="en-US" sz="3600" b="1" dirty="0">
              <a:solidFill>
                <a:schemeClr val="bg1"/>
              </a:solidFill>
              <a:cs typeface="Arial" pitchFamily="34" charset="0"/>
            </a:endParaRPr>
          </a:p>
        </p:txBody>
      </p:sp>
      <p:sp>
        <p:nvSpPr>
          <p:cNvPr id="13" name="TextBox 12"/>
          <p:cNvSpPr txBox="1"/>
          <p:nvPr/>
        </p:nvSpPr>
        <p:spPr>
          <a:xfrm>
            <a:off x="6880910" y="4179260"/>
            <a:ext cx="4451592" cy="2031325"/>
          </a:xfrm>
          <a:prstGeom prst="rect">
            <a:avLst/>
          </a:prstGeom>
          <a:noFill/>
        </p:spPr>
        <p:txBody>
          <a:bodyPr wrap="square" rtlCol="0">
            <a:spAutoFit/>
          </a:bodyPr>
          <a:lstStyle/>
          <a:p>
            <a:pPr marL="285750" indent="-285750">
              <a:buFont typeface="Arial" panose="020B0604020202020204" pitchFamily="34" charset="0"/>
              <a:buChar char="•"/>
            </a:pPr>
            <a:r>
              <a:rPr lang="vi-VN" sz="1400" dirty="0"/>
              <a:t>Vậy là với mục đích ban đầu nhằm phục vụ cũng nhưng giúp đỡ mọi người có thể tìm được 1 chỗ trọ ứng ý và dễ dàng quản lý thông tin người dùng, chương trình của Nhóm bọn em đã hoàn thành như thế</a:t>
            </a:r>
            <a:r>
              <a:rPr lang="vi-VN" sz="1400" dirty="0" smtClean="0"/>
              <a:t>.</a:t>
            </a:r>
          </a:p>
          <a:p>
            <a:pPr marL="285750" indent="-285750">
              <a:buFont typeface="Arial" panose="020B0604020202020204" pitchFamily="34" charset="0"/>
              <a:buChar char="•"/>
            </a:pPr>
            <a:r>
              <a:rPr lang="vi-VN" sz="1400" dirty="0"/>
              <a:t>Một lần nữa nhóm chúng em mong nhận được các nhận xét của thầy về đề tài này để có thể khắc phục và làm tốt hơn trong những đề tài tiếp theo. 	</a:t>
            </a:r>
            <a:endParaRPr lang="en-US" sz="1400" dirty="0"/>
          </a:p>
        </p:txBody>
      </p:sp>
    </p:spTree>
    <p:extLst>
      <p:ext uri="{BB962C8B-B14F-4D97-AF65-F5344CB8AC3E}">
        <p14:creationId xmlns:p14="http://schemas.microsoft.com/office/powerpoint/2010/main" val="39400087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3"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3771342" y="1429616"/>
            <a:ext cx="8097019" cy="2003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5000" b="1" dirty="0" smtClean="0">
                <a:ln w="6600">
                  <a:solidFill>
                    <a:srgbClr val="FF9B15"/>
                  </a:solidFill>
                  <a:prstDash val="solid"/>
                </a:ln>
                <a:solidFill>
                  <a:srgbClr val="FFFFFF"/>
                </a:solidFill>
                <a:effectLst>
                  <a:outerShdw dist="38100" dir="2700000" algn="tl" rotWithShape="0">
                    <a:schemeClr val="accent2"/>
                  </a:outerShdw>
                </a:effectLst>
              </a:rPr>
              <a:t>THANKS FOR WATCHING</a:t>
            </a:r>
            <a:endParaRPr lang="en-US" sz="5000" b="1" dirty="0">
              <a:ln w="6600">
                <a:solidFill>
                  <a:srgbClr val="FF9B15"/>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04339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dirty="0" smtClean="0"/>
              <a:t>Nội Dung Thuyết Trình</a:t>
            </a:r>
            <a:endParaRPr lang="en-US" dirty="0"/>
          </a:p>
        </p:txBody>
      </p:sp>
      <p:sp>
        <p:nvSpPr>
          <p:cNvPr id="3" name="Hexagon 2">
            <a:extLst>
              <a:ext uri="{FF2B5EF4-FFF2-40B4-BE49-F238E27FC236}">
                <a16:creationId xmlns:a16="http://schemas.microsoft.com/office/drawing/2014/main" id="{FF2CA78C-D259-4B8A-901A-4EAB5269B096}"/>
              </a:ext>
            </a:extLst>
          </p:cNvPr>
          <p:cNvSpPr/>
          <p:nvPr/>
        </p:nvSpPr>
        <p:spPr>
          <a:xfrm>
            <a:off x="951648" y="3494175"/>
            <a:ext cx="2078494" cy="575940"/>
          </a:xfrm>
          <a:prstGeom prst="hexagon">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4" name="직사각형 113">
            <a:extLst>
              <a:ext uri="{FF2B5EF4-FFF2-40B4-BE49-F238E27FC236}">
                <a16:creationId xmlns:a16="http://schemas.microsoft.com/office/drawing/2014/main" id="{D22737A6-6AF4-435C-99CF-206052D5600D}"/>
              </a:ext>
            </a:extLst>
          </p:cNvPr>
          <p:cNvSpPr>
            <a:spLocks noChangeArrowheads="1"/>
          </p:cNvSpPr>
          <p:nvPr/>
        </p:nvSpPr>
        <p:spPr bwMode="auto">
          <a:xfrm>
            <a:off x="1168760" y="3628258"/>
            <a:ext cx="1861380"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altLang="ko-KR" sz="1400" b="1" dirty="0">
                <a:solidFill>
                  <a:schemeClr val="tx1">
                    <a:lumMod val="75000"/>
                    <a:lumOff val="25000"/>
                  </a:schemeClr>
                </a:solidFill>
                <a:cs typeface="Arial" pitchFamily="34" charset="0"/>
              </a:rPr>
              <a:t>Ý tưởng ban đầu</a:t>
            </a:r>
            <a:endParaRPr lang="ko-KR" altLang="en-US" sz="1400" b="1" dirty="0">
              <a:solidFill>
                <a:schemeClr val="tx1">
                  <a:lumMod val="75000"/>
                  <a:lumOff val="25000"/>
                </a:schemeClr>
              </a:solidFill>
              <a:cs typeface="Arial" pitchFamily="34" charset="0"/>
            </a:endParaRPr>
          </a:p>
        </p:txBody>
      </p:sp>
      <p:sp>
        <p:nvSpPr>
          <p:cNvPr id="5" name="Hexagon 4">
            <a:extLst>
              <a:ext uri="{FF2B5EF4-FFF2-40B4-BE49-F238E27FC236}">
                <a16:creationId xmlns:a16="http://schemas.microsoft.com/office/drawing/2014/main" id="{E35B238C-F6E8-4386-8D0B-6AFE492384F0}"/>
              </a:ext>
            </a:extLst>
          </p:cNvPr>
          <p:cNvSpPr/>
          <p:nvPr/>
        </p:nvSpPr>
        <p:spPr>
          <a:xfrm>
            <a:off x="3001616" y="3847191"/>
            <a:ext cx="2078494" cy="575940"/>
          </a:xfrm>
          <a:prstGeom prst="hexagon">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6" name="직사각형 113">
            <a:extLst>
              <a:ext uri="{FF2B5EF4-FFF2-40B4-BE49-F238E27FC236}">
                <a16:creationId xmlns:a16="http://schemas.microsoft.com/office/drawing/2014/main" id="{5483856E-9F8A-4532-B692-F7A67F6192E7}"/>
              </a:ext>
            </a:extLst>
          </p:cNvPr>
          <p:cNvSpPr>
            <a:spLocks noChangeArrowheads="1"/>
          </p:cNvSpPr>
          <p:nvPr/>
        </p:nvSpPr>
        <p:spPr bwMode="auto">
          <a:xfrm>
            <a:off x="3337109" y="3873551"/>
            <a:ext cx="1407507"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vi-VN" altLang="ko-KR" sz="1400" b="1" dirty="0" smtClean="0">
                <a:solidFill>
                  <a:schemeClr val="tx1">
                    <a:lumMod val="65000"/>
                    <a:lumOff val="35000"/>
                  </a:schemeClr>
                </a:solidFill>
                <a:cs typeface="Arial" charset="0"/>
              </a:rPr>
              <a:t>Tổng quan về Ứng dụng</a:t>
            </a:r>
            <a:endParaRPr lang="ko-KR" altLang="en-US" sz="1400" dirty="0">
              <a:solidFill>
                <a:schemeClr val="tx1">
                  <a:lumMod val="65000"/>
                  <a:lumOff val="35000"/>
                </a:schemeClr>
              </a:solidFill>
            </a:endParaRPr>
          </a:p>
        </p:txBody>
      </p:sp>
      <p:sp>
        <p:nvSpPr>
          <p:cNvPr id="7" name="Hexagon 6">
            <a:extLst>
              <a:ext uri="{FF2B5EF4-FFF2-40B4-BE49-F238E27FC236}">
                <a16:creationId xmlns:a16="http://schemas.microsoft.com/office/drawing/2014/main" id="{BE031CCB-F304-4383-837B-94C07715C6E8}"/>
              </a:ext>
            </a:extLst>
          </p:cNvPr>
          <p:cNvSpPr/>
          <p:nvPr/>
        </p:nvSpPr>
        <p:spPr>
          <a:xfrm>
            <a:off x="5051584" y="3490114"/>
            <a:ext cx="2078494" cy="575940"/>
          </a:xfrm>
          <a:prstGeom prst="hexagon">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8" name="직사각형 113">
            <a:extLst>
              <a:ext uri="{FF2B5EF4-FFF2-40B4-BE49-F238E27FC236}">
                <a16:creationId xmlns:a16="http://schemas.microsoft.com/office/drawing/2014/main" id="{3538BFC5-3E1C-4C00-AB05-2E556CC7B7ED}"/>
              </a:ext>
            </a:extLst>
          </p:cNvPr>
          <p:cNvSpPr>
            <a:spLocks noChangeArrowheads="1"/>
          </p:cNvSpPr>
          <p:nvPr/>
        </p:nvSpPr>
        <p:spPr bwMode="auto">
          <a:xfrm>
            <a:off x="5448086" y="3520535"/>
            <a:ext cx="1314017"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vi-VN" altLang="ko-KR" sz="1400" b="1" dirty="0" smtClean="0">
                <a:solidFill>
                  <a:schemeClr val="tx1">
                    <a:lumMod val="75000"/>
                    <a:lumOff val="25000"/>
                  </a:schemeClr>
                </a:solidFill>
                <a:cs typeface="Arial" charset="0"/>
              </a:rPr>
              <a:t>Phân tích thiết kế</a:t>
            </a:r>
            <a:endParaRPr lang="ko-KR" altLang="en-US" sz="1400" dirty="0">
              <a:solidFill>
                <a:schemeClr val="tx1">
                  <a:lumMod val="75000"/>
                  <a:lumOff val="25000"/>
                </a:schemeClr>
              </a:solidFill>
            </a:endParaRPr>
          </a:p>
        </p:txBody>
      </p:sp>
      <p:sp>
        <p:nvSpPr>
          <p:cNvPr id="9" name="Hexagon 8">
            <a:extLst>
              <a:ext uri="{FF2B5EF4-FFF2-40B4-BE49-F238E27FC236}">
                <a16:creationId xmlns:a16="http://schemas.microsoft.com/office/drawing/2014/main" id="{4B7E8230-73DB-44E3-97E9-0A5EAD0ED57D}"/>
              </a:ext>
            </a:extLst>
          </p:cNvPr>
          <p:cNvSpPr/>
          <p:nvPr/>
        </p:nvSpPr>
        <p:spPr>
          <a:xfrm>
            <a:off x="9151522" y="3494175"/>
            <a:ext cx="2078494" cy="575940"/>
          </a:xfrm>
          <a:prstGeom prst="hexagon">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0" name="직사각형 113">
            <a:extLst>
              <a:ext uri="{FF2B5EF4-FFF2-40B4-BE49-F238E27FC236}">
                <a16:creationId xmlns:a16="http://schemas.microsoft.com/office/drawing/2014/main" id="{B59EBC2A-7815-44DF-96C7-B9423E5A0FB4}"/>
              </a:ext>
            </a:extLst>
          </p:cNvPr>
          <p:cNvSpPr>
            <a:spLocks noChangeArrowheads="1"/>
          </p:cNvSpPr>
          <p:nvPr/>
        </p:nvSpPr>
        <p:spPr bwMode="auto">
          <a:xfrm>
            <a:off x="9605396" y="3628258"/>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vi-VN" altLang="ko-KR" sz="1400" b="1" dirty="0" smtClean="0">
                <a:solidFill>
                  <a:schemeClr val="tx1">
                    <a:lumMod val="75000"/>
                    <a:lumOff val="25000"/>
                  </a:schemeClr>
                </a:solidFill>
                <a:cs typeface="Arial" charset="0"/>
              </a:rPr>
              <a:t>Tổng kết</a:t>
            </a:r>
            <a:endParaRPr lang="ko-KR" altLang="en-US" sz="1400" dirty="0">
              <a:solidFill>
                <a:schemeClr val="tx1">
                  <a:lumMod val="75000"/>
                  <a:lumOff val="25000"/>
                </a:schemeClr>
              </a:solidFill>
            </a:endParaRPr>
          </a:p>
        </p:txBody>
      </p:sp>
      <p:grpSp>
        <p:nvGrpSpPr>
          <p:cNvPr id="11" name="Group 10">
            <a:extLst>
              <a:ext uri="{FF2B5EF4-FFF2-40B4-BE49-F238E27FC236}">
                <a16:creationId xmlns:a16="http://schemas.microsoft.com/office/drawing/2014/main" id="{47B2DD24-536E-49AD-8CA7-D482A83524F1}"/>
              </a:ext>
            </a:extLst>
          </p:cNvPr>
          <p:cNvGrpSpPr/>
          <p:nvPr/>
        </p:nvGrpSpPr>
        <p:grpSpPr>
          <a:xfrm>
            <a:off x="1454576" y="2079493"/>
            <a:ext cx="1506337" cy="1107996"/>
            <a:chOff x="6210997" y="1433695"/>
            <a:chExt cx="1554903" cy="788255"/>
          </a:xfrm>
        </p:grpSpPr>
        <p:sp>
          <p:nvSpPr>
            <p:cNvPr id="12" name="TextBox 11">
              <a:extLst>
                <a:ext uri="{FF2B5EF4-FFF2-40B4-BE49-F238E27FC236}">
                  <a16:creationId xmlns:a16="http://schemas.microsoft.com/office/drawing/2014/main" id="{4C8502FC-878D-455E-ACB1-5488411E1038}"/>
                </a:ext>
              </a:extLst>
            </p:cNvPr>
            <p:cNvSpPr txBox="1"/>
            <p:nvPr/>
          </p:nvSpPr>
          <p:spPr>
            <a:xfrm>
              <a:off x="6210999" y="1433695"/>
              <a:ext cx="1554901" cy="197064"/>
            </a:xfrm>
            <a:prstGeom prst="rect">
              <a:avLst/>
            </a:prstGeom>
            <a:noFill/>
          </p:spPr>
          <p:txBody>
            <a:bodyPr wrap="square" rtlCol="0">
              <a:spAutoFit/>
            </a:bodyPr>
            <a:lstStyle/>
            <a:p>
              <a:r>
                <a:rPr lang="vi-VN" altLang="ko-KR" sz="1200" b="1" dirty="0" smtClean="0">
                  <a:solidFill>
                    <a:schemeClr val="tx1">
                      <a:lumMod val="75000"/>
                      <a:lumOff val="25000"/>
                    </a:schemeClr>
                  </a:solidFill>
                  <a:cs typeface="Arial" pitchFamily="34" charset="0"/>
                </a:rPr>
                <a:t>Ý tưởng ban đầu</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C05ACB07-A9A7-44E8-96E3-1EC404BCD132}"/>
                </a:ext>
              </a:extLst>
            </p:cNvPr>
            <p:cNvSpPr txBox="1"/>
            <p:nvPr/>
          </p:nvSpPr>
          <p:spPr>
            <a:xfrm>
              <a:off x="6210997" y="1630759"/>
              <a:ext cx="1554903" cy="591191"/>
            </a:xfrm>
            <a:prstGeom prst="rect">
              <a:avLst/>
            </a:prstGeom>
            <a:noFill/>
          </p:spPr>
          <p:txBody>
            <a:bodyPr wrap="square" rtlCol="0">
              <a:spAutoFit/>
            </a:bodyPr>
            <a:lstStyle/>
            <a:p>
              <a:r>
                <a:rPr lang="vi-VN" altLang="ko-KR" sz="1200" dirty="0" smtClean="0">
                  <a:solidFill>
                    <a:schemeClr val="tx1">
                      <a:lumMod val="75000"/>
                      <a:lumOff val="25000"/>
                    </a:schemeClr>
                  </a:solidFill>
                  <a:cs typeface="Arial" pitchFamily="34" charset="0"/>
                </a:rPr>
                <a:t>Xây dựng app giúp người dùng tìm nhà trọ dễ dàng hơn.</a:t>
              </a:r>
              <a:endParaRPr lang="ko-KR" altLang="en-US" sz="1200"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A40033AB-87C2-48B9-80A0-82E7D9F59CFC}"/>
              </a:ext>
            </a:extLst>
          </p:cNvPr>
          <p:cNvGrpSpPr/>
          <p:nvPr/>
        </p:nvGrpSpPr>
        <p:grpSpPr>
          <a:xfrm>
            <a:off x="5563585" y="2079493"/>
            <a:ext cx="1769083" cy="1049411"/>
            <a:chOff x="6210999" y="1433695"/>
            <a:chExt cx="1826119" cy="746576"/>
          </a:xfrm>
        </p:grpSpPr>
        <p:sp>
          <p:nvSpPr>
            <p:cNvPr id="15" name="TextBox 14">
              <a:extLst>
                <a:ext uri="{FF2B5EF4-FFF2-40B4-BE49-F238E27FC236}">
                  <a16:creationId xmlns:a16="http://schemas.microsoft.com/office/drawing/2014/main" id="{ECC2EC98-2FF0-428B-87E8-EB4F26CE85E2}"/>
                </a:ext>
              </a:extLst>
            </p:cNvPr>
            <p:cNvSpPr txBox="1"/>
            <p:nvPr/>
          </p:nvSpPr>
          <p:spPr>
            <a:xfrm>
              <a:off x="6210999" y="1433695"/>
              <a:ext cx="1554902" cy="197064"/>
            </a:xfrm>
            <a:prstGeom prst="rect">
              <a:avLst/>
            </a:prstGeom>
            <a:noFill/>
          </p:spPr>
          <p:txBody>
            <a:bodyPr wrap="square" rtlCol="0">
              <a:spAutoFit/>
            </a:bodyPr>
            <a:lstStyle/>
            <a:p>
              <a:pPr algn="ctr"/>
              <a:r>
                <a:rPr lang="vi-VN" altLang="ko-KR" sz="1200" b="1" dirty="0">
                  <a:solidFill>
                    <a:schemeClr val="tx1">
                      <a:lumMod val="75000"/>
                      <a:lumOff val="25000"/>
                    </a:schemeClr>
                  </a:solidFill>
                  <a:cs typeface="Arial" charset="0"/>
                </a:rPr>
                <a:t>Phân tích thiết kế</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42862DE6-83E4-4689-95C6-602128B77641}"/>
                </a:ext>
              </a:extLst>
            </p:cNvPr>
            <p:cNvSpPr txBox="1"/>
            <p:nvPr/>
          </p:nvSpPr>
          <p:spPr>
            <a:xfrm>
              <a:off x="6251278" y="1589080"/>
              <a:ext cx="1785840" cy="591191"/>
            </a:xfrm>
            <a:prstGeom prst="rect">
              <a:avLst/>
            </a:prstGeom>
            <a:noFill/>
          </p:spPr>
          <p:txBody>
            <a:bodyPr wrap="square" rtlCol="0">
              <a:spAutoFit/>
            </a:bodyPr>
            <a:lstStyle/>
            <a:p>
              <a:r>
                <a:rPr lang="vi-VN" altLang="ko-KR" sz="1200" dirty="0" smtClean="0">
                  <a:solidFill>
                    <a:schemeClr val="tx1">
                      <a:lumMod val="75000"/>
                      <a:lumOff val="25000"/>
                    </a:schemeClr>
                  </a:solidFill>
                  <a:cs typeface="Arial" pitchFamily="34" charset="0"/>
                </a:rPr>
                <a:t>Bao gồm các Actor, User Case, Kiến trúc hệ thống, biểu đồ và Các Class chính</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6274E674-445C-47C3-BEB4-2EE957EF0C81}"/>
              </a:ext>
            </a:extLst>
          </p:cNvPr>
          <p:cNvGrpSpPr/>
          <p:nvPr/>
        </p:nvGrpSpPr>
        <p:grpSpPr>
          <a:xfrm>
            <a:off x="9672585" y="2079494"/>
            <a:ext cx="1411829" cy="923330"/>
            <a:chOff x="6210997" y="1433695"/>
            <a:chExt cx="1457348" cy="656879"/>
          </a:xfrm>
        </p:grpSpPr>
        <p:sp>
          <p:nvSpPr>
            <p:cNvPr id="18" name="TextBox 17">
              <a:extLst>
                <a:ext uri="{FF2B5EF4-FFF2-40B4-BE49-F238E27FC236}">
                  <a16:creationId xmlns:a16="http://schemas.microsoft.com/office/drawing/2014/main" id="{530E11C1-DC53-4D8D-BA74-276D4A024380}"/>
                </a:ext>
              </a:extLst>
            </p:cNvPr>
            <p:cNvSpPr txBox="1"/>
            <p:nvPr/>
          </p:nvSpPr>
          <p:spPr>
            <a:xfrm>
              <a:off x="6210999" y="1433695"/>
              <a:ext cx="1457346" cy="197064"/>
            </a:xfrm>
            <a:prstGeom prst="rect">
              <a:avLst/>
            </a:prstGeom>
            <a:noFill/>
          </p:spPr>
          <p:txBody>
            <a:bodyPr wrap="square" rtlCol="0">
              <a:spAutoFit/>
            </a:bodyPr>
            <a:lstStyle/>
            <a:p>
              <a:r>
                <a:rPr lang="vi-VN" altLang="ko-KR" sz="1200" b="1" dirty="0">
                  <a:solidFill>
                    <a:schemeClr val="tx1">
                      <a:lumMod val="75000"/>
                      <a:lumOff val="25000"/>
                    </a:schemeClr>
                  </a:solidFill>
                  <a:cs typeface="Arial" charset="0"/>
                </a:rPr>
                <a:t>Tổng kết</a:t>
              </a:r>
              <a:endParaRPr lang="ko-KR" altLang="en-US" sz="1200" dirty="0">
                <a:solidFill>
                  <a:schemeClr val="tx1">
                    <a:lumMod val="75000"/>
                    <a:lumOff val="25000"/>
                  </a:schemeClr>
                </a:solidFill>
              </a:endParaRPr>
            </a:p>
          </p:txBody>
        </p:sp>
        <p:sp>
          <p:nvSpPr>
            <p:cNvPr id="19" name="TextBox 18">
              <a:extLst>
                <a:ext uri="{FF2B5EF4-FFF2-40B4-BE49-F238E27FC236}">
                  <a16:creationId xmlns:a16="http://schemas.microsoft.com/office/drawing/2014/main" id="{3D163E2B-A82E-457A-9027-8A69574F0562}"/>
                </a:ext>
              </a:extLst>
            </p:cNvPr>
            <p:cNvSpPr txBox="1"/>
            <p:nvPr/>
          </p:nvSpPr>
          <p:spPr>
            <a:xfrm>
              <a:off x="6210997" y="1630759"/>
              <a:ext cx="1457346" cy="459815"/>
            </a:xfrm>
            <a:prstGeom prst="rect">
              <a:avLst/>
            </a:prstGeom>
            <a:noFill/>
          </p:spPr>
          <p:txBody>
            <a:bodyPr wrap="square" rtlCol="0">
              <a:spAutoFit/>
            </a:bodyPr>
            <a:lstStyle/>
            <a:p>
              <a:r>
                <a:rPr lang="vi-VN" altLang="ko-KR" sz="1200" dirty="0" smtClean="0">
                  <a:solidFill>
                    <a:schemeClr val="tx1">
                      <a:lumMod val="75000"/>
                      <a:lumOff val="25000"/>
                    </a:schemeClr>
                  </a:solidFill>
                  <a:cs typeface="Arial" pitchFamily="34" charset="0"/>
                </a:rPr>
                <a:t>Kết luận và đóng góp của từng thành viên</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507EA802-F647-4DFD-8F81-9DFC10B4780F}"/>
              </a:ext>
            </a:extLst>
          </p:cNvPr>
          <p:cNvGrpSpPr/>
          <p:nvPr/>
        </p:nvGrpSpPr>
        <p:grpSpPr>
          <a:xfrm>
            <a:off x="3509078" y="4699911"/>
            <a:ext cx="1571032" cy="1291732"/>
            <a:chOff x="6210997" y="1433695"/>
            <a:chExt cx="1457348" cy="552496"/>
          </a:xfrm>
        </p:grpSpPr>
        <p:sp>
          <p:nvSpPr>
            <p:cNvPr id="21" name="TextBox 20">
              <a:extLst>
                <a:ext uri="{FF2B5EF4-FFF2-40B4-BE49-F238E27FC236}">
                  <a16:creationId xmlns:a16="http://schemas.microsoft.com/office/drawing/2014/main" id="{3700E070-F3F7-4C45-8A12-E325889663EC}"/>
                </a:ext>
              </a:extLst>
            </p:cNvPr>
            <p:cNvSpPr txBox="1"/>
            <p:nvPr/>
          </p:nvSpPr>
          <p:spPr>
            <a:xfrm>
              <a:off x="6210999" y="1433695"/>
              <a:ext cx="1457346" cy="241354"/>
            </a:xfrm>
            <a:prstGeom prst="rect">
              <a:avLst/>
            </a:prstGeom>
            <a:noFill/>
          </p:spPr>
          <p:txBody>
            <a:bodyPr wrap="square" rtlCol="0">
              <a:spAutoFit/>
            </a:bodyPr>
            <a:lstStyle/>
            <a:p>
              <a:r>
                <a:rPr lang="vi-VN" altLang="ko-KR" sz="1200" b="1" dirty="0">
                  <a:solidFill>
                    <a:schemeClr val="tx1">
                      <a:lumMod val="65000"/>
                      <a:lumOff val="35000"/>
                    </a:schemeClr>
                  </a:solidFill>
                  <a:cs typeface="Arial" charset="0"/>
                </a:rPr>
                <a:t>Tổng quan về </a:t>
              </a:r>
              <a:r>
                <a:rPr lang="vi-VN" altLang="ko-KR" sz="1200" b="1" dirty="0" smtClean="0">
                  <a:solidFill>
                    <a:schemeClr val="tx1">
                      <a:lumMod val="65000"/>
                      <a:lumOff val="35000"/>
                    </a:schemeClr>
                  </a:solidFill>
                  <a:cs typeface="Arial" charset="0"/>
                </a:rPr>
                <a:t>ứng dụng</a:t>
              </a:r>
              <a:endParaRPr lang="ko-KR" altLang="en-US"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C8A4D796-19F9-4993-B8EE-74CB443A6138}"/>
                </a:ext>
              </a:extLst>
            </p:cNvPr>
            <p:cNvSpPr txBox="1"/>
            <p:nvPr/>
          </p:nvSpPr>
          <p:spPr>
            <a:xfrm>
              <a:off x="6210997" y="1630759"/>
              <a:ext cx="1457346" cy="355432"/>
            </a:xfrm>
            <a:prstGeom prst="rect">
              <a:avLst/>
            </a:prstGeom>
            <a:noFill/>
          </p:spPr>
          <p:txBody>
            <a:bodyPr wrap="square" rtlCol="0">
              <a:spAutoFit/>
            </a:bodyPr>
            <a:lstStyle/>
            <a:p>
              <a:r>
                <a:rPr lang="vi-VN" altLang="ko-KR" sz="1200" dirty="0" smtClean="0">
                  <a:solidFill>
                    <a:schemeClr val="tx1">
                      <a:lumMod val="75000"/>
                      <a:lumOff val="25000"/>
                    </a:schemeClr>
                  </a:solidFill>
                  <a:cs typeface="Arial" pitchFamily="34" charset="0"/>
                </a:rPr>
                <a:t>Gồm các chức năng:</a:t>
              </a:r>
            </a:p>
            <a:p>
              <a:r>
                <a:rPr lang="vi-VN" altLang="ko-KR" sz="1200" dirty="0" smtClean="0">
                  <a:solidFill>
                    <a:schemeClr val="tx1">
                      <a:lumMod val="75000"/>
                      <a:lumOff val="25000"/>
                    </a:schemeClr>
                  </a:solidFill>
                  <a:cs typeface="Arial" pitchFamily="34" charset="0"/>
                </a:rPr>
                <a:t>Cho USER và Administrators</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C7E2F730-EF42-4F96-814C-1F764DAC886E}"/>
              </a:ext>
            </a:extLst>
          </p:cNvPr>
          <p:cNvGrpSpPr/>
          <p:nvPr/>
        </p:nvGrpSpPr>
        <p:grpSpPr>
          <a:xfrm>
            <a:off x="7618082" y="4699907"/>
            <a:ext cx="1411829" cy="1107996"/>
            <a:chOff x="6210997" y="1433695"/>
            <a:chExt cx="1457348" cy="788255"/>
          </a:xfrm>
        </p:grpSpPr>
        <p:sp>
          <p:nvSpPr>
            <p:cNvPr id="24" name="TextBox 23">
              <a:extLst>
                <a:ext uri="{FF2B5EF4-FFF2-40B4-BE49-F238E27FC236}">
                  <a16:creationId xmlns:a16="http://schemas.microsoft.com/office/drawing/2014/main" id="{7655780F-98B7-481A-8667-E8DD970EE7B0}"/>
                </a:ext>
              </a:extLst>
            </p:cNvPr>
            <p:cNvSpPr txBox="1"/>
            <p:nvPr/>
          </p:nvSpPr>
          <p:spPr>
            <a:xfrm>
              <a:off x="6210999" y="1433695"/>
              <a:ext cx="1457346" cy="197064"/>
            </a:xfrm>
            <a:prstGeom prst="rect">
              <a:avLst/>
            </a:prstGeom>
            <a:noFill/>
          </p:spPr>
          <p:txBody>
            <a:bodyPr wrap="square" rtlCol="0">
              <a:spAutoFit/>
            </a:bodyPr>
            <a:lstStyle/>
            <a:p>
              <a:r>
                <a:rPr lang="vi-VN" altLang="ko-KR" sz="1200" b="1" dirty="0">
                  <a:solidFill>
                    <a:schemeClr val="tx1">
                      <a:lumMod val="75000"/>
                      <a:lumOff val="25000"/>
                    </a:schemeClr>
                  </a:solidFill>
                  <a:cs typeface="Arial" charset="0"/>
                </a:rPr>
                <a:t>Demo giao diện</a:t>
              </a:r>
              <a:endParaRPr lang="ko-KR" altLang="en-US" sz="1200" dirty="0">
                <a:solidFill>
                  <a:schemeClr val="tx1">
                    <a:lumMod val="75000"/>
                    <a:lumOff val="25000"/>
                  </a:schemeClr>
                </a:solidFill>
              </a:endParaRPr>
            </a:p>
          </p:txBody>
        </p:sp>
        <p:sp>
          <p:nvSpPr>
            <p:cNvPr id="25" name="TextBox 24">
              <a:extLst>
                <a:ext uri="{FF2B5EF4-FFF2-40B4-BE49-F238E27FC236}">
                  <a16:creationId xmlns:a16="http://schemas.microsoft.com/office/drawing/2014/main" id="{E11377D0-25F7-48A9-937A-B7E6D0698032}"/>
                </a:ext>
              </a:extLst>
            </p:cNvPr>
            <p:cNvSpPr txBox="1"/>
            <p:nvPr/>
          </p:nvSpPr>
          <p:spPr>
            <a:xfrm>
              <a:off x="6210997" y="1630759"/>
              <a:ext cx="1457346" cy="591191"/>
            </a:xfrm>
            <a:prstGeom prst="rect">
              <a:avLst/>
            </a:prstGeom>
            <a:noFill/>
          </p:spPr>
          <p:txBody>
            <a:bodyPr wrap="square" rtlCol="0">
              <a:spAutoFit/>
            </a:bodyPr>
            <a:lstStyle/>
            <a:p>
              <a:r>
                <a:rPr lang="vi-VN" altLang="ko-KR" sz="1200" dirty="0" smtClean="0">
                  <a:solidFill>
                    <a:schemeClr val="tx1">
                      <a:lumMod val="75000"/>
                      <a:lumOff val="25000"/>
                    </a:schemeClr>
                  </a:solidFill>
                  <a:cs typeface="Arial" pitchFamily="34" charset="0"/>
                </a:rPr>
                <a:t>Bao gồm Giao diện hệ thống và Giao diện Chương trình</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
        <p:nvSpPr>
          <p:cNvPr id="26" name="Rectangle 25">
            <a:extLst>
              <a:ext uri="{FF2B5EF4-FFF2-40B4-BE49-F238E27FC236}">
                <a16:creationId xmlns:a16="http://schemas.microsoft.com/office/drawing/2014/main" id="{F3EC968B-FA38-4CA9-BC7C-7BB633C2EC37}"/>
              </a:ext>
            </a:extLst>
          </p:cNvPr>
          <p:cNvSpPr/>
          <p:nvPr/>
        </p:nvSpPr>
        <p:spPr>
          <a:xfrm rot="18900000">
            <a:off x="988922" y="2001969"/>
            <a:ext cx="432048" cy="4320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E8C70D0A-0A24-4FD4-8AFB-249C5E25FA49}"/>
              </a:ext>
            </a:extLst>
          </p:cNvPr>
          <p:cNvSpPr txBox="1"/>
          <p:nvPr/>
        </p:nvSpPr>
        <p:spPr>
          <a:xfrm>
            <a:off x="993952" y="2039191"/>
            <a:ext cx="421990" cy="338554"/>
          </a:xfrm>
          <a:prstGeom prst="rect">
            <a:avLst/>
          </a:prstGeom>
          <a:noFill/>
        </p:spPr>
        <p:txBody>
          <a:bodyPr wrap="square" rtlCol="0">
            <a:spAutoFit/>
          </a:bodyPr>
          <a:lstStyle/>
          <a:p>
            <a:pPr algn="ctr"/>
            <a:r>
              <a:rPr lang="en-US" altLang="ko-KR" sz="1600" b="1">
                <a:solidFill>
                  <a:schemeClr val="bg1"/>
                </a:solidFill>
                <a:cs typeface="Calibri" pitchFamily="34" charset="0"/>
              </a:rPr>
              <a:t>01</a:t>
            </a:r>
            <a:endParaRPr lang="ko-KR" altLang="en-US" sz="1600" b="1" dirty="0">
              <a:solidFill>
                <a:schemeClr val="bg1"/>
              </a:solidFill>
              <a:cs typeface="Calibri" pitchFamily="34" charset="0"/>
            </a:endParaRPr>
          </a:p>
        </p:txBody>
      </p:sp>
      <p:sp>
        <p:nvSpPr>
          <p:cNvPr id="28" name="Rectangle 27">
            <a:extLst>
              <a:ext uri="{FF2B5EF4-FFF2-40B4-BE49-F238E27FC236}">
                <a16:creationId xmlns:a16="http://schemas.microsoft.com/office/drawing/2014/main" id="{C93685FA-6823-49C0-B299-DB7E3C86AF9E}"/>
              </a:ext>
            </a:extLst>
          </p:cNvPr>
          <p:cNvSpPr/>
          <p:nvPr/>
        </p:nvSpPr>
        <p:spPr>
          <a:xfrm rot="18900000">
            <a:off x="5067345" y="2001969"/>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0260874C-B5C0-48B8-B0B4-7325A7533CB8}"/>
              </a:ext>
            </a:extLst>
          </p:cNvPr>
          <p:cNvSpPr txBox="1"/>
          <p:nvPr/>
        </p:nvSpPr>
        <p:spPr>
          <a:xfrm>
            <a:off x="5072374" y="2039191"/>
            <a:ext cx="421990" cy="338554"/>
          </a:xfrm>
          <a:prstGeom prst="rect">
            <a:avLst/>
          </a:prstGeom>
          <a:noFill/>
        </p:spPr>
        <p:txBody>
          <a:bodyPr wrap="square" rtlCol="0">
            <a:spAutoFit/>
          </a:bodyPr>
          <a:lstStyle/>
          <a:p>
            <a:pPr algn="ctr"/>
            <a:r>
              <a:rPr lang="en-US" altLang="ko-KR" sz="1600" b="1" dirty="0">
                <a:solidFill>
                  <a:schemeClr val="bg1"/>
                </a:solidFill>
                <a:cs typeface="Calibri" pitchFamily="34" charset="0"/>
              </a:rPr>
              <a:t>03</a:t>
            </a:r>
            <a:endParaRPr lang="ko-KR" altLang="en-US" sz="1600" b="1" dirty="0">
              <a:solidFill>
                <a:schemeClr val="bg1"/>
              </a:solidFill>
              <a:cs typeface="Calibri" pitchFamily="34" charset="0"/>
            </a:endParaRPr>
          </a:p>
        </p:txBody>
      </p:sp>
      <p:sp>
        <p:nvSpPr>
          <p:cNvPr id="30" name="Rectangle 29">
            <a:extLst>
              <a:ext uri="{FF2B5EF4-FFF2-40B4-BE49-F238E27FC236}">
                <a16:creationId xmlns:a16="http://schemas.microsoft.com/office/drawing/2014/main" id="{02CFC12D-ED99-4F64-BBF9-D51482F00A06}"/>
              </a:ext>
            </a:extLst>
          </p:cNvPr>
          <p:cNvSpPr/>
          <p:nvPr/>
        </p:nvSpPr>
        <p:spPr>
          <a:xfrm rot="18900000">
            <a:off x="9145768" y="2001969"/>
            <a:ext cx="432048"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2266065D-4B96-4FDB-9686-C94A010E9AF7}"/>
              </a:ext>
            </a:extLst>
          </p:cNvPr>
          <p:cNvSpPr txBox="1"/>
          <p:nvPr/>
        </p:nvSpPr>
        <p:spPr>
          <a:xfrm>
            <a:off x="9150798" y="2039191"/>
            <a:ext cx="421990" cy="338554"/>
          </a:xfrm>
          <a:prstGeom prst="rect">
            <a:avLst/>
          </a:prstGeom>
          <a:noFill/>
        </p:spPr>
        <p:txBody>
          <a:bodyPr wrap="square" rtlCol="0">
            <a:spAutoFit/>
          </a:bodyPr>
          <a:lstStyle/>
          <a:p>
            <a:pPr algn="ctr"/>
            <a:r>
              <a:rPr lang="en-US" altLang="ko-KR" sz="1600" b="1" dirty="0">
                <a:solidFill>
                  <a:schemeClr val="bg1"/>
                </a:solidFill>
                <a:cs typeface="Calibri" pitchFamily="34" charset="0"/>
              </a:rPr>
              <a:t>05</a:t>
            </a:r>
            <a:endParaRPr lang="ko-KR" altLang="en-US" sz="1600" b="1" dirty="0">
              <a:solidFill>
                <a:schemeClr val="bg1"/>
              </a:solidFill>
              <a:cs typeface="Calibri" pitchFamily="34" charset="0"/>
            </a:endParaRPr>
          </a:p>
        </p:txBody>
      </p:sp>
      <p:sp>
        <p:nvSpPr>
          <p:cNvPr id="32" name="Rectangle 31">
            <a:extLst>
              <a:ext uri="{FF2B5EF4-FFF2-40B4-BE49-F238E27FC236}">
                <a16:creationId xmlns:a16="http://schemas.microsoft.com/office/drawing/2014/main" id="{691A8937-0CEF-42F0-8574-12A5984B0DBD}"/>
              </a:ext>
            </a:extLst>
          </p:cNvPr>
          <p:cNvSpPr/>
          <p:nvPr/>
        </p:nvSpPr>
        <p:spPr>
          <a:xfrm rot="18900000">
            <a:off x="3028133" y="4609912"/>
            <a:ext cx="432048" cy="432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TextBox 32">
            <a:extLst>
              <a:ext uri="{FF2B5EF4-FFF2-40B4-BE49-F238E27FC236}">
                <a16:creationId xmlns:a16="http://schemas.microsoft.com/office/drawing/2014/main" id="{FE48F016-378C-43C6-96BF-6392E8AD71BB}"/>
              </a:ext>
            </a:extLst>
          </p:cNvPr>
          <p:cNvSpPr txBox="1"/>
          <p:nvPr/>
        </p:nvSpPr>
        <p:spPr>
          <a:xfrm>
            <a:off x="3033162" y="4647133"/>
            <a:ext cx="421990" cy="338554"/>
          </a:xfrm>
          <a:prstGeom prst="rect">
            <a:avLst/>
          </a:prstGeom>
          <a:noFill/>
        </p:spPr>
        <p:txBody>
          <a:bodyPr wrap="square" rtlCol="0">
            <a:spAutoFit/>
          </a:bodyPr>
          <a:lstStyle/>
          <a:p>
            <a:pPr algn="ctr"/>
            <a:r>
              <a:rPr lang="en-US" altLang="ko-KR" sz="1600" b="1" dirty="0">
                <a:solidFill>
                  <a:schemeClr val="bg1"/>
                </a:solidFill>
                <a:cs typeface="Calibri" pitchFamily="34" charset="0"/>
              </a:rPr>
              <a:t>02</a:t>
            </a:r>
            <a:endParaRPr lang="ko-KR" altLang="en-US" sz="1600" b="1" dirty="0">
              <a:solidFill>
                <a:schemeClr val="bg1"/>
              </a:solidFill>
              <a:cs typeface="Calibri" pitchFamily="34" charset="0"/>
            </a:endParaRPr>
          </a:p>
        </p:txBody>
      </p:sp>
      <p:sp>
        <p:nvSpPr>
          <p:cNvPr id="34" name="Rectangle 33">
            <a:extLst>
              <a:ext uri="{FF2B5EF4-FFF2-40B4-BE49-F238E27FC236}">
                <a16:creationId xmlns:a16="http://schemas.microsoft.com/office/drawing/2014/main" id="{6CF2FF5E-016C-4AA6-8EB0-3388D220357E}"/>
              </a:ext>
            </a:extLst>
          </p:cNvPr>
          <p:cNvSpPr/>
          <p:nvPr/>
        </p:nvSpPr>
        <p:spPr>
          <a:xfrm rot="18900000">
            <a:off x="7106557" y="4609912"/>
            <a:ext cx="432048" cy="432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TextBox 34">
            <a:extLst>
              <a:ext uri="{FF2B5EF4-FFF2-40B4-BE49-F238E27FC236}">
                <a16:creationId xmlns:a16="http://schemas.microsoft.com/office/drawing/2014/main" id="{9E6DC162-5E4A-4238-8B45-A4E3DB883D0B}"/>
              </a:ext>
            </a:extLst>
          </p:cNvPr>
          <p:cNvSpPr txBox="1"/>
          <p:nvPr/>
        </p:nvSpPr>
        <p:spPr>
          <a:xfrm>
            <a:off x="7111586" y="4647133"/>
            <a:ext cx="421990" cy="338554"/>
          </a:xfrm>
          <a:prstGeom prst="rect">
            <a:avLst/>
          </a:prstGeom>
          <a:noFill/>
        </p:spPr>
        <p:txBody>
          <a:bodyPr wrap="square" rtlCol="0">
            <a:spAutoFit/>
          </a:bodyPr>
          <a:lstStyle/>
          <a:p>
            <a:pPr algn="ctr"/>
            <a:r>
              <a:rPr lang="en-US" altLang="ko-KR" sz="1600" b="1" dirty="0">
                <a:solidFill>
                  <a:schemeClr val="bg1"/>
                </a:solidFill>
                <a:cs typeface="Calibri" pitchFamily="34" charset="0"/>
              </a:rPr>
              <a:t>04</a:t>
            </a:r>
            <a:endParaRPr lang="ko-KR" altLang="en-US" sz="1600" b="1" dirty="0">
              <a:solidFill>
                <a:schemeClr val="bg1"/>
              </a:solidFill>
              <a:cs typeface="Calibri" pitchFamily="34" charset="0"/>
            </a:endParaRPr>
          </a:p>
        </p:txBody>
      </p:sp>
      <p:sp>
        <p:nvSpPr>
          <p:cNvPr id="36" name="Hexagon 35">
            <a:extLst>
              <a:ext uri="{FF2B5EF4-FFF2-40B4-BE49-F238E27FC236}">
                <a16:creationId xmlns:a16="http://schemas.microsoft.com/office/drawing/2014/main" id="{853A920D-5B15-4D27-B620-0E7A82771E90}"/>
              </a:ext>
            </a:extLst>
          </p:cNvPr>
          <p:cNvSpPr/>
          <p:nvPr/>
        </p:nvSpPr>
        <p:spPr>
          <a:xfrm>
            <a:off x="7111586" y="3847191"/>
            <a:ext cx="2078494" cy="575940"/>
          </a:xfrm>
          <a:prstGeom prst="hexagon">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7" name="직사각형 113">
            <a:extLst>
              <a:ext uri="{FF2B5EF4-FFF2-40B4-BE49-F238E27FC236}">
                <a16:creationId xmlns:a16="http://schemas.microsoft.com/office/drawing/2014/main" id="{25D4083C-E957-4A98-983C-FC762F36BA27}"/>
              </a:ext>
            </a:extLst>
          </p:cNvPr>
          <p:cNvSpPr>
            <a:spLocks noChangeArrowheads="1"/>
          </p:cNvSpPr>
          <p:nvPr/>
        </p:nvSpPr>
        <p:spPr bwMode="auto">
          <a:xfrm>
            <a:off x="7322581" y="3969028"/>
            <a:ext cx="1626351"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vi-VN" altLang="ko-KR" sz="1400" b="1" dirty="0" smtClean="0">
                <a:solidFill>
                  <a:schemeClr val="tx1">
                    <a:lumMod val="75000"/>
                    <a:lumOff val="25000"/>
                  </a:schemeClr>
                </a:solidFill>
                <a:cs typeface="Arial" charset="0"/>
              </a:rPr>
              <a:t>Demo giao diện</a:t>
            </a:r>
            <a:endParaRPr lang="ko-KR" altLang="en-US" sz="1400" dirty="0">
              <a:solidFill>
                <a:schemeClr val="tx1">
                  <a:lumMod val="75000"/>
                  <a:lumOff val="25000"/>
                </a:schemeClr>
              </a:solidFill>
            </a:endParaRPr>
          </a:p>
        </p:txBody>
      </p:sp>
    </p:spTree>
    <p:extLst>
      <p:ext uri="{BB962C8B-B14F-4D97-AF65-F5344CB8AC3E}">
        <p14:creationId xmlns:p14="http://schemas.microsoft.com/office/powerpoint/2010/main" val="1557309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anim calcmode="lin" valueType="num">
                                      <p:cBhvr>
                                        <p:cTn id="64" dur="1000" fill="hold"/>
                                        <p:tgtEl>
                                          <p:spTgt spid="35"/>
                                        </p:tgtEl>
                                        <p:attrNameLst>
                                          <p:attrName>ppt_x</p:attrName>
                                        </p:attrNameLst>
                                      </p:cBhvr>
                                      <p:tavLst>
                                        <p:tav tm="0">
                                          <p:val>
                                            <p:strVal val="#ppt_x"/>
                                          </p:val>
                                        </p:tav>
                                        <p:tav tm="100000">
                                          <p:val>
                                            <p:strVal val="#ppt_x"/>
                                          </p:val>
                                        </p:tav>
                                      </p:tavLst>
                                    </p:anim>
                                    <p:anim calcmode="lin" valueType="num">
                                      <p:cBhvr>
                                        <p:cTn id="65" dur="1000" fill="hold"/>
                                        <p:tgtEl>
                                          <p:spTgt spid="3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1000"/>
                                        <p:tgtEl>
                                          <p:spTgt spid="31"/>
                                        </p:tgtEl>
                                      </p:cBhvr>
                                    </p:animEffect>
                                    <p:anim calcmode="lin" valueType="num">
                                      <p:cBhvr>
                                        <p:cTn id="76" dur="1000" fill="hold"/>
                                        <p:tgtEl>
                                          <p:spTgt spid="31"/>
                                        </p:tgtEl>
                                        <p:attrNameLst>
                                          <p:attrName>ppt_x</p:attrName>
                                        </p:attrNameLst>
                                      </p:cBhvr>
                                      <p:tavLst>
                                        <p:tav tm="0">
                                          <p:val>
                                            <p:strVal val="#ppt_x"/>
                                          </p:val>
                                        </p:tav>
                                        <p:tav tm="100000">
                                          <p:val>
                                            <p:strVal val="#ppt_x"/>
                                          </p:val>
                                        </p:tav>
                                      </p:tavLst>
                                    </p:anim>
                                    <p:anim calcmode="lin" valueType="num">
                                      <p:cBhvr>
                                        <p:cTn id="77" dur="1000" fill="hold"/>
                                        <p:tgtEl>
                                          <p:spTgt spid="3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1000"/>
                                        <p:tgtEl>
                                          <p:spTgt spid="30"/>
                                        </p:tgtEl>
                                      </p:cBhvr>
                                    </p:animEffect>
                                    <p:anim calcmode="lin" valueType="num">
                                      <p:cBhvr>
                                        <p:cTn id="81" dur="1000" fill="hold"/>
                                        <p:tgtEl>
                                          <p:spTgt spid="30"/>
                                        </p:tgtEl>
                                        <p:attrNameLst>
                                          <p:attrName>ppt_x</p:attrName>
                                        </p:attrNameLst>
                                      </p:cBhvr>
                                      <p:tavLst>
                                        <p:tav tm="0">
                                          <p:val>
                                            <p:strVal val="#ppt_x"/>
                                          </p:val>
                                        </p:tav>
                                        <p:tav tm="100000">
                                          <p:val>
                                            <p:strVal val="#ppt_x"/>
                                          </p:val>
                                        </p:tav>
                                      </p:tavLst>
                                    </p:anim>
                                    <p:anim calcmode="lin" valueType="num">
                                      <p:cBhvr>
                                        <p:cTn id="82" dur="1000" fill="hold"/>
                                        <p:tgtEl>
                                          <p:spTgt spid="30"/>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animBg="1"/>
      <p:bldP spid="31" grpId="0"/>
      <p:bldP spid="32" grpId="0" animBg="1"/>
      <p:bldP spid="33" grpId="0"/>
      <p:bldP spid="34" grpId="0" animBg="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dirty="0"/>
              <a:t>O</a:t>
            </a:r>
            <a:r>
              <a:rPr lang="en-US" dirty="0" err="1"/>
              <a:t>riginal</a:t>
            </a:r>
            <a:r>
              <a:rPr lang="en-US" dirty="0"/>
              <a:t> </a:t>
            </a:r>
            <a:r>
              <a:rPr lang="vi-VN" dirty="0"/>
              <a:t>I</a:t>
            </a:r>
            <a:r>
              <a:rPr lang="en-US" dirty="0" err="1"/>
              <a:t>dea</a:t>
            </a:r>
            <a:endParaRPr lang="en-US" dirty="0"/>
          </a:p>
        </p:txBody>
      </p:sp>
      <p:sp>
        <p:nvSpPr>
          <p:cNvPr id="16" name="TextBox 15">
            <a:extLst>
              <a:ext uri="{FF2B5EF4-FFF2-40B4-BE49-F238E27FC236}">
                <a16:creationId xmlns:a16="http://schemas.microsoft.com/office/drawing/2014/main" id="{69B1EE3D-2CEB-4201-B883-E5AAD297B6D0}"/>
              </a:ext>
            </a:extLst>
          </p:cNvPr>
          <p:cNvSpPr txBox="1"/>
          <p:nvPr/>
        </p:nvSpPr>
        <p:spPr>
          <a:xfrm>
            <a:off x="-16806" y="4446630"/>
            <a:ext cx="2062728" cy="461665"/>
          </a:xfrm>
          <a:prstGeom prst="rect">
            <a:avLst/>
          </a:prstGeom>
          <a:noFill/>
        </p:spPr>
        <p:txBody>
          <a:bodyPr wrap="square" rtlCol="0">
            <a:spAutoFit/>
          </a:bodyPr>
          <a:lstStyle/>
          <a:p>
            <a:pPr algn="ctr"/>
            <a:r>
              <a:rPr lang="vi-VN" altLang="ko-KR" sz="1200" b="1" dirty="0" smtClean="0">
                <a:solidFill>
                  <a:schemeClr val="accent4"/>
                </a:solidFill>
                <a:cs typeface="Arial" pitchFamily="34" charset="0"/>
              </a:rPr>
              <a:t>Hỗ trợ tìm phòng </a:t>
            </a:r>
          </a:p>
          <a:p>
            <a:pPr algn="ctr"/>
            <a:r>
              <a:rPr lang="vi-VN" altLang="ko-KR" sz="1200" b="1" dirty="0" smtClean="0">
                <a:solidFill>
                  <a:schemeClr val="accent4"/>
                </a:solidFill>
                <a:cs typeface="Arial" pitchFamily="34" charset="0"/>
              </a:rPr>
              <a:t>nhanh chóng chính xác</a:t>
            </a:r>
            <a:endParaRPr lang="ko-KR" altLang="en-US" sz="1200" b="1" dirty="0">
              <a:solidFill>
                <a:schemeClr val="accent4"/>
              </a:solidFill>
              <a:cs typeface="Arial" pitchFamily="34" charset="0"/>
            </a:endParaRPr>
          </a:p>
        </p:txBody>
      </p:sp>
      <p:sp>
        <p:nvSpPr>
          <p:cNvPr id="19" name="TextBox 18">
            <a:extLst>
              <a:ext uri="{FF2B5EF4-FFF2-40B4-BE49-F238E27FC236}">
                <a16:creationId xmlns:a16="http://schemas.microsoft.com/office/drawing/2014/main" id="{F47C3FE3-83FB-49D9-9C54-C74742D79733}"/>
              </a:ext>
            </a:extLst>
          </p:cNvPr>
          <p:cNvSpPr txBox="1"/>
          <p:nvPr/>
        </p:nvSpPr>
        <p:spPr>
          <a:xfrm>
            <a:off x="10309049" y="4456857"/>
            <a:ext cx="2062728" cy="276999"/>
          </a:xfrm>
          <a:prstGeom prst="rect">
            <a:avLst/>
          </a:prstGeom>
          <a:noFill/>
        </p:spPr>
        <p:txBody>
          <a:bodyPr wrap="square" rtlCol="0">
            <a:spAutoFit/>
          </a:bodyPr>
          <a:lstStyle/>
          <a:p>
            <a:pPr algn="ctr"/>
            <a:r>
              <a:rPr lang="vi-VN" altLang="ko-KR" sz="1200" b="1" dirty="0" smtClean="0">
                <a:solidFill>
                  <a:schemeClr val="accent3"/>
                </a:solidFill>
                <a:cs typeface="Arial" pitchFamily="34" charset="0"/>
              </a:rPr>
              <a:t>Thuận tiện dễ sử dụng</a:t>
            </a:r>
            <a:endParaRPr lang="ko-KR" altLang="en-US" sz="1200" b="1" dirty="0">
              <a:solidFill>
                <a:schemeClr val="accent3"/>
              </a:solidFill>
              <a:cs typeface="Arial" pitchFamily="34" charset="0"/>
            </a:endParaRPr>
          </a:p>
        </p:txBody>
      </p:sp>
      <p:sp>
        <p:nvSpPr>
          <p:cNvPr id="20" name="Diamond 19">
            <a:extLst>
              <a:ext uri="{FF2B5EF4-FFF2-40B4-BE49-F238E27FC236}">
                <a16:creationId xmlns:a16="http://schemas.microsoft.com/office/drawing/2014/main" id="{3E8BB14B-04C5-492F-AD9A-A196886ED8DF}"/>
              </a:ext>
            </a:extLst>
          </p:cNvPr>
          <p:cNvSpPr/>
          <p:nvPr/>
        </p:nvSpPr>
        <p:spPr>
          <a:xfrm>
            <a:off x="11019763" y="3552853"/>
            <a:ext cx="751552" cy="751552"/>
          </a:xfrm>
          <a:prstGeom prst="diamond">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Pie 2">
            <a:extLst>
              <a:ext uri="{FF2B5EF4-FFF2-40B4-BE49-F238E27FC236}">
                <a16:creationId xmlns:a16="http://schemas.microsoft.com/office/drawing/2014/main" id="{625A8895-485A-4B66-9399-A06F4778CE46}"/>
              </a:ext>
            </a:extLst>
          </p:cNvPr>
          <p:cNvSpPr/>
          <p:nvPr/>
        </p:nvSpPr>
        <p:spPr>
          <a:xfrm>
            <a:off x="11268487" y="3811512"/>
            <a:ext cx="254103" cy="24984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2" name="Diamond 21">
            <a:extLst>
              <a:ext uri="{FF2B5EF4-FFF2-40B4-BE49-F238E27FC236}">
                <a16:creationId xmlns:a16="http://schemas.microsoft.com/office/drawing/2014/main" id="{4859CF5D-C44F-41C8-9B93-495EEE0D69F2}"/>
              </a:ext>
            </a:extLst>
          </p:cNvPr>
          <p:cNvSpPr/>
          <p:nvPr/>
        </p:nvSpPr>
        <p:spPr>
          <a:xfrm>
            <a:off x="660247" y="3563848"/>
            <a:ext cx="751552" cy="751552"/>
          </a:xfrm>
          <a:prstGeom prst="diamond">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Freeform 5123">
            <a:extLst>
              <a:ext uri="{FF2B5EF4-FFF2-40B4-BE49-F238E27FC236}">
                <a16:creationId xmlns:a16="http://schemas.microsoft.com/office/drawing/2014/main" id="{4480463C-370E-4993-AE4A-20904C74C11D}"/>
              </a:ext>
            </a:extLst>
          </p:cNvPr>
          <p:cNvSpPr/>
          <p:nvPr/>
        </p:nvSpPr>
        <p:spPr>
          <a:xfrm>
            <a:off x="989215" y="2562016"/>
            <a:ext cx="3801798" cy="818707"/>
          </a:xfrm>
          <a:custGeom>
            <a:avLst/>
            <a:gdLst>
              <a:gd name="connsiteX0" fmla="*/ 0 w 2711302"/>
              <a:gd name="connsiteY0" fmla="*/ 988828 h 999461"/>
              <a:gd name="connsiteX1" fmla="*/ 21265 w 2711302"/>
              <a:gd name="connsiteY1" fmla="*/ 31898 h 999461"/>
              <a:gd name="connsiteX2" fmla="*/ 2711302 w 2711302"/>
              <a:gd name="connsiteY2" fmla="*/ 0 h 999461"/>
              <a:gd name="connsiteX3" fmla="*/ 2711302 w 2711302"/>
              <a:gd name="connsiteY3" fmla="*/ 999461 h 999461"/>
              <a:gd name="connsiteX0" fmla="*/ 0 w 2711302"/>
              <a:gd name="connsiteY0" fmla="*/ 999460 h 1010093"/>
              <a:gd name="connsiteX1" fmla="*/ 10632 w 2711302"/>
              <a:gd name="connsiteY1" fmla="*/ 0 h 1010093"/>
              <a:gd name="connsiteX2" fmla="*/ 2711302 w 2711302"/>
              <a:gd name="connsiteY2" fmla="*/ 10632 h 1010093"/>
              <a:gd name="connsiteX3" fmla="*/ 2711302 w 2711302"/>
              <a:gd name="connsiteY3" fmla="*/ 1010093 h 1010093"/>
              <a:gd name="connsiteX0" fmla="*/ 0 w 2711302"/>
              <a:gd name="connsiteY0" fmla="*/ 999460 h 1010093"/>
              <a:gd name="connsiteX1" fmla="*/ 435935 w 2711302"/>
              <a:gd name="connsiteY1" fmla="*/ 0 h 1010093"/>
              <a:gd name="connsiteX2" fmla="*/ 2711302 w 2711302"/>
              <a:gd name="connsiteY2" fmla="*/ 10632 h 1010093"/>
              <a:gd name="connsiteX3" fmla="*/ 2711302 w 2711302"/>
              <a:gd name="connsiteY3" fmla="*/ 1010093 h 1010093"/>
              <a:gd name="connsiteX0" fmla="*/ 10633 w 2275367"/>
              <a:gd name="connsiteY0" fmla="*/ 1244009 h 1244009"/>
              <a:gd name="connsiteX1" fmla="*/ 0 w 2275367"/>
              <a:gd name="connsiteY1" fmla="*/ 0 h 1244009"/>
              <a:gd name="connsiteX2" fmla="*/ 2275367 w 2275367"/>
              <a:gd name="connsiteY2" fmla="*/ 10632 h 1244009"/>
              <a:gd name="connsiteX3" fmla="*/ 2275367 w 2275367"/>
              <a:gd name="connsiteY3" fmla="*/ 1010093 h 1244009"/>
              <a:gd name="connsiteX0" fmla="*/ 10633 w 2286000"/>
              <a:gd name="connsiteY0" fmla="*/ 1244009 h 1244009"/>
              <a:gd name="connsiteX1" fmla="*/ 0 w 2286000"/>
              <a:gd name="connsiteY1" fmla="*/ 0 h 1244009"/>
              <a:gd name="connsiteX2" fmla="*/ 2275367 w 2286000"/>
              <a:gd name="connsiteY2" fmla="*/ 10632 h 1244009"/>
              <a:gd name="connsiteX3" fmla="*/ 2286000 w 2286000"/>
              <a:gd name="connsiteY3" fmla="*/ 584790 h 1244009"/>
              <a:gd name="connsiteX0" fmla="*/ 1023 w 2287022"/>
              <a:gd name="connsiteY0" fmla="*/ 818707 h 818707"/>
              <a:gd name="connsiteX1" fmla="*/ 1022 w 2287022"/>
              <a:gd name="connsiteY1" fmla="*/ 0 h 818707"/>
              <a:gd name="connsiteX2" fmla="*/ 2276389 w 2287022"/>
              <a:gd name="connsiteY2" fmla="*/ 10632 h 818707"/>
              <a:gd name="connsiteX3" fmla="*/ 2287022 w 2287022"/>
              <a:gd name="connsiteY3" fmla="*/ 584790 h 818707"/>
            </a:gdLst>
            <a:ahLst/>
            <a:cxnLst>
              <a:cxn ang="0">
                <a:pos x="connsiteX0" y="connsiteY0"/>
              </a:cxn>
              <a:cxn ang="0">
                <a:pos x="connsiteX1" y="connsiteY1"/>
              </a:cxn>
              <a:cxn ang="0">
                <a:pos x="connsiteX2" y="connsiteY2"/>
              </a:cxn>
              <a:cxn ang="0">
                <a:pos x="connsiteX3" y="connsiteY3"/>
              </a:cxn>
            </a:cxnLst>
            <a:rect l="l" t="t" r="r" b="b"/>
            <a:pathLst>
              <a:path w="2287022" h="818707">
                <a:moveTo>
                  <a:pt x="1023" y="818707"/>
                </a:moveTo>
                <a:cubicBezTo>
                  <a:pt x="-2521" y="404037"/>
                  <a:pt x="4566" y="414670"/>
                  <a:pt x="1022" y="0"/>
                </a:cubicBezTo>
                <a:lnTo>
                  <a:pt x="2276389" y="10632"/>
                </a:lnTo>
                <a:lnTo>
                  <a:pt x="2287022" y="584790"/>
                </a:lnTo>
              </a:path>
            </a:pathLst>
          </a:custGeom>
          <a:ln w="38100">
            <a:solidFill>
              <a:schemeClr val="accent4"/>
            </a:solidFill>
            <a:prstDash val="solid"/>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accent4"/>
              </a:solidFill>
            </a:endParaRPr>
          </a:p>
        </p:txBody>
      </p:sp>
      <p:sp>
        <p:nvSpPr>
          <p:cNvPr id="25" name="Freeform 36">
            <a:extLst>
              <a:ext uri="{FF2B5EF4-FFF2-40B4-BE49-F238E27FC236}">
                <a16:creationId xmlns:a16="http://schemas.microsoft.com/office/drawing/2014/main" id="{9657AE6D-5644-4B3A-89DD-A78B90182486}"/>
              </a:ext>
            </a:extLst>
          </p:cNvPr>
          <p:cNvSpPr/>
          <p:nvPr/>
        </p:nvSpPr>
        <p:spPr>
          <a:xfrm flipH="1">
            <a:off x="7400987" y="2562016"/>
            <a:ext cx="3994552" cy="818707"/>
          </a:xfrm>
          <a:custGeom>
            <a:avLst/>
            <a:gdLst>
              <a:gd name="connsiteX0" fmla="*/ 0 w 2711302"/>
              <a:gd name="connsiteY0" fmla="*/ 988828 h 999461"/>
              <a:gd name="connsiteX1" fmla="*/ 21265 w 2711302"/>
              <a:gd name="connsiteY1" fmla="*/ 31898 h 999461"/>
              <a:gd name="connsiteX2" fmla="*/ 2711302 w 2711302"/>
              <a:gd name="connsiteY2" fmla="*/ 0 h 999461"/>
              <a:gd name="connsiteX3" fmla="*/ 2711302 w 2711302"/>
              <a:gd name="connsiteY3" fmla="*/ 999461 h 999461"/>
              <a:gd name="connsiteX0" fmla="*/ 0 w 2711302"/>
              <a:gd name="connsiteY0" fmla="*/ 999460 h 1010093"/>
              <a:gd name="connsiteX1" fmla="*/ 10632 w 2711302"/>
              <a:gd name="connsiteY1" fmla="*/ 0 h 1010093"/>
              <a:gd name="connsiteX2" fmla="*/ 2711302 w 2711302"/>
              <a:gd name="connsiteY2" fmla="*/ 10632 h 1010093"/>
              <a:gd name="connsiteX3" fmla="*/ 2711302 w 2711302"/>
              <a:gd name="connsiteY3" fmla="*/ 1010093 h 1010093"/>
              <a:gd name="connsiteX0" fmla="*/ 0 w 2711302"/>
              <a:gd name="connsiteY0" fmla="*/ 999460 h 1010093"/>
              <a:gd name="connsiteX1" fmla="*/ 435935 w 2711302"/>
              <a:gd name="connsiteY1" fmla="*/ 0 h 1010093"/>
              <a:gd name="connsiteX2" fmla="*/ 2711302 w 2711302"/>
              <a:gd name="connsiteY2" fmla="*/ 10632 h 1010093"/>
              <a:gd name="connsiteX3" fmla="*/ 2711302 w 2711302"/>
              <a:gd name="connsiteY3" fmla="*/ 1010093 h 1010093"/>
              <a:gd name="connsiteX0" fmla="*/ 10633 w 2275367"/>
              <a:gd name="connsiteY0" fmla="*/ 1244009 h 1244009"/>
              <a:gd name="connsiteX1" fmla="*/ 0 w 2275367"/>
              <a:gd name="connsiteY1" fmla="*/ 0 h 1244009"/>
              <a:gd name="connsiteX2" fmla="*/ 2275367 w 2275367"/>
              <a:gd name="connsiteY2" fmla="*/ 10632 h 1244009"/>
              <a:gd name="connsiteX3" fmla="*/ 2275367 w 2275367"/>
              <a:gd name="connsiteY3" fmla="*/ 1010093 h 1244009"/>
              <a:gd name="connsiteX0" fmla="*/ 10633 w 2286000"/>
              <a:gd name="connsiteY0" fmla="*/ 1244009 h 1244009"/>
              <a:gd name="connsiteX1" fmla="*/ 0 w 2286000"/>
              <a:gd name="connsiteY1" fmla="*/ 0 h 1244009"/>
              <a:gd name="connsiteX2" fmla="*/ 2275367 w 2286000"/>
              <a:gd name="connsiteY2" fmla="*/ 10632 h 1244009"/>
              <a:gd name="connsiteX3" fmla="*/ 2286000 w 2286000"/>
              <a:gd name="connsiteY3" fmla="*/ 584790 h 1244009"/>
              <a:gd name="connsiteX0" fmla="*/ 1023 w 2287022"/>
              <a:gd name="connsiteY0" fmla="*/ 818707 h 818707"/>
              <a:gd name="connsiteX1" fmla="*/ 1022 w 2287022"/>
              <a:gd name="connsiteY1" fmla="*/ 0 h 818707"/>
              <a:gd name="connsiteX2" fmla="*/ 2276389 w 2287022"/>
              <a:gd name="connsiteY2" fmla="*/ 10632 h 818707"/>
              <a:gd name="connsiteX3" fmla="*/ 2287022 w 2287022"/>
              <a:gd name="connsiteY3" fmla="*/ 584790 h 818707"/>
            </a:gdLst>
            <a:ahLst/>
            <a:cxnLst>
              <a:cxn ang="0">
                <a:pos x="connsiteX0" y="connsiteY0"/>
              </a:cxn>
              <a:cxn ang="0">
                <a:pos x="connsiteX1" y="connsiteY1"/>
              </a:cxn>
              <a:cxn ang="0">
                <a:pos x="connsiteX2" y="connsiteY2"/>
              </a:cxn>
              <a:cxn ang="0">
                <a:pos x="connsiteX3" y="connsiteY3"/>
              </a:cxn>
            </a:cxnLst>
            <a:rect l="l" t="t" r="r" b="b"/>
            <a:pathLst>
              <a:path w="2287022" h="818707">
                <a:moveTo>
                  <a:pt x="1023" y="818707"/>
                </a:moveTo>
                <a:cubicBezTo>
                  <a:pt x="-2521" y="404037"/>
                  <a:pt x="4566" y="414670"/>
                  <a:pt x="1022" y="0"/>
                </a:cubicBezTo>
                <a:lnTo>
                  <a:pt x="2276389" y="10632"/>
                </a:lnTo>
                <a:lnTo>
                  <a:pt x="2287022" y="584790"/>
                </a:lnTo>
              </a:path>
            </a:pathLst>
          </a:custGeom>
          <a:ln w="38100">
            <a:solidFill>
              <a:schemeClr val="accent3"/>
            </a:solidFill>
            <a:prstDash val="solid"/>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26" name="TextBox 25">
            <a:extLst>
              <a:ext uri="{FF2B5EF4-FFF2-40B4-BE49-F238E27FC236}">
                <a16:creationId xmlns:a16="http://schemas.microsoft.com/office/drawing/2014/main" id="{5B9D2AD2-F7BC-45B3-846F-9CBE75FC8362}"/>
              </a:ext>
            </a:extLst>
          </p:cNvPr>
          <p:cNvSpPr txBox="1"/>
          <p:nvPr/>
        </p:nvSpPr>
        <p:spPr>
          <a:xfrm>
            <a:off x="1898722" y="1338289"/>
            <a:ext cx="8949386" cy="923330"/>
          </a:xfrm>
          <a:prstGeom prst="rect">
            <a:avLst/>
          </a:prstGeom>
          <a:noFill/>
        </p:spPr>
        <p:txBody>
          <a:bodyPr wrap="square" rtlCol="0">
            <a:spAutoFit/>
          </a:bodyPr>
          <a:lstStyle/>
          <a:p>
            <a:pPr algn="just"/>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endParaRPr lang="vi-VN"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à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tỉnh</a:t>
            </a:r>
            <a:r>
              <a:rPr lang="vi-VN"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endParaRPr lang="vi-VN"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Nhu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p:txBody>
      </p:sp>
      <p:grpSp>
        <p:nvGrpSpPr>
          <p:cNvPr id="27" name="Group 26">
            <a:extLst>
              <a:ext uri="{FF2B5EF4-FFF2-40B4-BE49-F238E27FC236}">
                <a16:creationId xmlns:a16="http://schemas.microsoft.com/office/drawing/2014/main" id="{935EA971-72DF-4283-BCF1-67A077EE3FEE}"/>
              </a:ext>
            </a:extLst>
          </p:cNvPr>
          <p:cNvGrpSpPr/>
          <p:nvPr/>
        </p:nvGrpSpPr>
        <p:grpSpPr>
          <a:xfrm>
            <a:off x="4286385" y="2562016"/>
            <a:ext cx="3811984" cy="3417624"/>
            <a:chOff x="4794869" y="2803448"/>
            <a:chExt cx="2781228" cy="2493501"/>
          </a:xfrm>
        </p:grpSpPr>
        <p:sp>
          <p:nvSpPr>
            <p:cNvPr id="28" name="Freeform: Shape 27">
              <a:extLst>
                <a:ext uri="{FF2B5EF4-FFF2-40B4-BE49-F238E27FC236}">
                  <a16:creationId xmlns:a16="http://schemas.microsoft.com/office/drawing/2014/main" id="{E3443469-8FBC-4F13-9274-5A93A5E185A1}"/>
                </a:ext>
              </a:extLst>
            </p:cNvPr>
            <p:cNvSpPr/>
            <p:nvPr/>
          </p:nvSpPr>
          <p:spPr>
            <a:xfrm>
              <a:off x="5190891" y="3445703"/>
              <a:ext cx="1873170" cy="1692747"/>
            </a:xfrm>
            <a:custGeom>
              <a:avLst/>
              <a:gdLst>
                <a:gd name="connsiteX0" fmla="*/ 1663345 w 1873170"/>
                <a:gd name="connsiteY0" fmla="*/ 829592 h 1692747"/>
                <a:gd name="connsiteX1" fmla="*/ 1782942 w 1873170"/>
                <a:gd name="connsiteY1" fmla="*/ 932506 h 1692747"/>
                <a:gd name="connsiteX2" fmla="*/ 1697795 w 1873170"/>
                <a:gd name="connsiteY2" fmla="*/ 1086336 h 1692747"/>
                <a:gd name="connsiteX3" fmla="*/ 1727910 w 1873170"/>
                <a:gd name="connsiteY3" fmla="*/ 1113202 h 1692747"/>
                <a:gd name="connsiteX4" fmla="*/ 1802442 w 1873170"/>
                <a:gd name="connsiteY4" fmla="*/ 1237999 h 1692747"/>
                <a:gd name="connsiteX5" fmla="*/ 1873074 w 1873170"/>
                <a:gd name="connsiteY5" fmla="*/ 1564074 h 1692747"/>
                <a:gd name="connsiteX6" fmla="*/ 1873074 w 1873170"/>
                <a:gd name="connsiteY6" fmla="*/ 1577724 h 1692747"/>
                <a:gd name="connsiteX7" fmla="*/ 1731593 w 1873170"/>
                <a:gd name="connsiteY7" fmla="*/ 1577724 h 1692747"/>
                <a:gd name="connsiteX8" fmla="*/ 1731593 w 1873170"/>
                <a:gd name="connsiteY8" fmla="*/ 1692747 h 1692747"/>
                <a:gd name="connsiteX9" fmla="*/ 1577114 w 1873170"/>
                <a:gd name="connsiteY9" fmla="*/ 1692747 h 1692747"/>
                <a:gd name="connsiteX10" fmla="*/ 1577114 w 1873170"/>
                <a:gd name="connsiteY10" fmla="*/ 1578374 h 1692747"/>
                <a:gd name="connsiteX11" fmla="*/ 1436934 w 1873170"/>
                <a:gd name="connsiteY11" fmla="*/ 1578374 h 1692747"/>
                <a:gd name="connsiteX12" fmla="*/ 1437151 w 1873170"/>
                <a:gd name="connsiteY12" fmla="*/ 1526809 h 1692747"/>
                <a:gd name="connsiteX13" fmla="*/ 1512332 w 1873170"/>
                <a:gd name="connsiteY13" fmla="*/ 1222616 h 1692747"/>
                <a:gd name="connsiteX14" fmla="*/ 1570614 w 1873170"/>
                <a:gd name="connsiteY14" fmla="*/ 1124251 h 1692747"/>
                <a:gd name="connsiteX15" fmla="*/ 1609830 w 1873170"/>
                <a:gd name="connsiteY15" fmla="*/ 1085686 h 1692747"/>
                <a:gd name="connsiteX16" fmla="*/ 1531398 w 1873170"/>
                <a:gd name="connsiteY16" fmla="*/ 1008988 h 1692747"/>
                <a:gd name="connsiteX17" fmla="*/ 1527499 w 1873170"/>
                <a:gd name="connsiteY17" fmla="*/ 925140 h 1692747"/>
                <a:gd name="connsiteX18" fmla="*/ 1663345 w 1873170"/>
                <a:gd name="connsiteY18" fmla="*/ 829592 h 1692747"/>
                <a:gd name="connsiteX19" fmla="*/ 231945 w 1873170"/>
                <a:gd name="connsiteY19" fmla="*/ 502840 h 1692747"/>
                <a:gd name="connsiteX20" fmla="*/ 364243 w 1873170"/>
                <a:gd name="connsiteY20" fmla="*/ 561365 h 1692747"/>
                <a:gd name="connsiteX21" fmla="*/ 311378 w 1873170"/>
                <a:gd name="connsiteY21" fmla="*/ 843458 h 1692747"/>
                <a:gd name="connsiteX22" fmla="*/ 352760 w 1873170"/>
                <a:gd name="connsiteY22" fmla="*/ 859925 h 1692747"/>
                <a:gd name="connsiteX23" fmla="*/ 416892 w 1873170"/>
                <a:gd name="connsiteY23" fmla="*/ 917990 h 1692747"/>
                <a:gd name="connsiteX24" fmla="*/ 418842 w 1873170"/>
                <a:gd name="connsiteY24" fmla="*/ 931639 h 1692747"/>
                <a:gd name="connsiteX25" fmla="*/ 355360 w 1873170"/>
                <a:gd name="connsiteY25" fmla="*/ 1196400 h 1692747"/>
                <a:gd name="connsiteX26" fmla="*/ 338894 w 1873170"/>
                <a:gd name="connsiteY26" fmla="*/ 1406561 h 1692747"/>
                <a:gd name="connsiteX27" fmla="*/ 339327 w 1873170"/>
                <a:gd name="connsiteY27" fmla="*/ 1413278 h 1692747"/>
                <a:gd name="connsiteX28" fmla="*/ 407142 w 1873170"/>
                <a:gd name="connsiteY28" fmla="*/ 1413278 h 1692747"/>
                <a:gd name="connsiteX29" fmla="*/ 402376 w 1873170"/>
                <a:gd name="connsiteY29" fmla="*/ 1424328 h 1692747"/>
                <a:gd name="connsiteX30" fmla="*/ 351894 w 1873170"/>
                <a:gd name="connsiteY30" fmla="*/ 1503625 h 1692747"/>
                <a:gd name="connsiteX31" fmla="*/ 346044 w 1873170"/>
                <a:gd name="connsiteY31" fmla="*/ 1516842 h 1692747"/>
                <a:gd name="connsiteX32" fmla="*/ 345833 w 1873170"/>
                <a:gd name="connsiteY32" fmla="*/ 1692747 h 1692747"/>
                <a:gd name="connsiteX33" fmla="*/ 117464 w 1873170"/>
                <a:gd name="connsiteY33" fmla="*/ 1692747 h 1692747"/>
                <a:gd name="connsiteX34" fmla="*/ 117249 w 1873170"/>
                <a:gd name="connsiteY34" fmla="*/ 1518575 h 1692747"/>
                <a:gd name="connsiteX35" fmla="*/ 113999 w 1873170"/>
                <a:gd name="connsiteY35" fmla="*/ 1506659 h 1692747"/>
                <a:gd name="connsiteX36" fmla="*/ 23001 w 1873170"/>
                <a:gd name="connsiteY36" fmla="*/ 1317297 h 1692747"/>
                <a:gd name="connsiteX37" fmla="*/ 7402 w 1873170"/>
                <a:gd name="connsiteY37" fmla="*/ 1028270 h 1692747"/>
                <a:gd name="connsiteX38" fmla="*/ 36651 w 1873170"/>
                <a:gd name="connsiteY38" fmla="*/ 933590 h 1692747"/>
                <a:gd name="connsiteX39" fmla="*/ 143465 w 1873170"/>
                <a:gd name="connsiteY39" fmla="*/ 846708 h 1692747"/>
                <a:gd name="connsiteX40" fmla="*/ 152998 w 1873170"/>
                <a:gd name="connsiteY40" fmla="*/ 843892 h 1692747"/>
                <a:gd name="connsiteX41" fmla="*/ 99483 w 1873170"/>
                <a:gd name="connsiteY41" fmla="*/ 560498 h 1692747"/>
                <a:gd name="connsiteX42" fmla="*/ 231945 w 1873170"/>
                <a:gd name="connsiteY42" fmla="*/ 502840 h 1692747"/>
                <a:gd name="connsiteX43" fmla="*/ 715018 w 1873170"/>
                <a:gd name="connsiteY43" fmla="*/ 141258 h 1692747"/>
                <a:gd name="connsiteX44" fmla="*/ 947062 w 1873170"/>
                <a:gd name="connsiteY44" fmla="*/ 325421 h 1692747"/>
                <a:gd name="connsiteX45" fmla="*/ 795616 w 1873170"/>
                <a:gd name="connsiteY45" fmla="*/ 606647 h 1692747"/>
                <a:gd name="connsiteX46" fmla="*/ 840032 w 1873170"/>
                <a:gd name="connsiteY46" fmla="*/ 655829 h 1692747"/>
                <a:gd name="connsiteX47" fmla="*/ 951612 w 1873170"/>
                <a:gd name="connsiteY47" fmla="*/ 853858 h 1692747"/>
                <a:gd name="connsiteX48" fmla="*/ 1049327 w 1873170"/>
                <a:gd name="connsiteY48" fmla="*/ 1224133 h 1692747"/>
                <a:gd name="connsiteX49" fmla="*/ 1062543 w 1873170"/>
                <a:gd name="connsiteY49" fmla="*/ 1374929 h 1692747"/>
                <a:gd name="connsiteX50" fmla="*/ 1062543 w 1873170"/>
                <a:gd name="connsiteY50" fmla="*/ 1387062 h 1692747"/>
                <a:gd name="connsiteX51" fmla="*/ 841115 w 1873170"/>
                <a:gd name="connsiteY51" fmla="*/ 1387062 h 1692747"/>
                <a:gd name="connsiteX52" fmla="*/ 841115 w 1873170"/>
                <a:gd name="connsiteY52" fmla="*/ 1692747 h 1692747"/>
                <a:gd name="connsiteX53" fmla="*/ 586538 w 1873170"/>
                <a:gd name="connsiteY53" fmla="*/ 1692747 h 1692747"/>
                <a:gd name="connsiteX54" fmla="*/ 586538 w 1873170"/>
                <a:gd name="connsiteY54" fmla="*/ 1387712 h 1692747"/>
                <a:gd name="connsiteX55" fmla="*/ 364027 w 1873170"/>
                <a:gd name="connsiteY55" fmla="*/ 1387712 h 1692747"/>
                <a:gd name="connsiteX56" fmla="*/ 367493 w 1873170"/>
                <a:gd name="connsiteY56" fmla="*/ 1315130 h 1692747"/>
                <a:gd name="connsiteX57" fmla="*/ 423392 w 1873170"/>
                <a:gd name="connsiteY57" fmla="*/ 1008121 h 1692747"/>
                <a:gd name="connsiteX58" fmla="*/ 534106 w 1873170"/>
                <a:gd name="connsiteY58" fmla="*/ 732961 h 1692747"/>
                <a:gd name="connsiteX59" fmla="*/ 633987 w 1873170"/>
                <a:gd name="connsiteY59" fmla="*/ 610331 h 1692747"/>
                <a:gd name="connsiteX60" fmla="*/ 635720 w 1873170"/>
                <a:gd name="connsiteY60" fmla="*/ 607731 h 1692747"/>
                <a:gd name="connsiteX61" fmla="*/ 480591 w 1873170"/>
                <a:gd name="connsiteY61" fmla="*/ 326287 h 1692747"/>
                <a:gd name="connsiteX62" fmla="*/ 715018 w 1873170"/>
                <a:gd name="connsiteY62" fmla="*/ 141258 h 1692747"/>
                <a:gd name="connsiteX63" fmla="*/ 1244755 w 1873170"/>
                <a:gd name="connsiteY63" fmla="*/ 429 h 1692747"/>
                <a:gd name="connsiteX64" fmla="*/ 1466400 w 1873170"/>
                <a:gd name="connsiteY64" fmla="*/ 186758 h 1692747"/>
                <a:gd name="connsiteX65" fmla="*/ 1335103 w 1873170"/>
                <a:gd name="connsiteY65" fmla="*/ 467767 h 1692747"/>
                <a:gd name="connsiteX66" fmla="*/ 1338570 w 1873170"/>
                <a:gd name="connsiteY66" fmla="*/ 469934 h 1692747"/>
                <a:gd name="connsiteX67" fmla="*/ 1516882 w 1873170"/>
                <a:gd name="connsiteY67" fmla="*/ 643263 h 1692747"/>
                <a:gd name="connsiteX68" fmla="*/ 1545048 w 1873170"/>
                <a:gd name="connsiteY68" fmla="*/ 840642 h 1692747"/>
                <a:gd name="connsiteX69" fmla="*/ 1540931 w 1873170"/>
                <a:gd name="connsiteY69" fmla="*/ 851042 h 1692747"/>
                <a:gd name="connsiteX70" fmla="*/ 1524249 w 1873170"/>
                <a:gd name="connsiteY70" fmla="*/ 1051237 h 1692747"/>
                <a:gd name="connsiteX71" fmla="*/ 1526632 w 1873170"/>
                <a:gd name="connsiteY71" fmla="*/ 1060986 h 1692747"/>
                <a:gd name="connsiteX72" fmla="*/ 1425884 w 1873170"/>
                <a:gd name="connsiteY72" fmla="*/ 1329646 h 1692747"/>
                <a:gd name="connsiteX73" fmla="*/ 1389702 w 1873170"/>
                <a:gd name="connsiteY73" fmla="*/ 1378179 h 1692747"/>
                <a:gd name="connsiteX74" fmla="*/ 1384935 w 1873170"/>
                <a:gd name="connsiteY74" fmla="*/ 1389445 h 1692747"/>
                <a:gd name="connsiteX75" fmla="*/ 1384723 w 1873170"/>
                <a:gd name="connsiteY75" fmla="*/ 1692747 h 1692747"/>
                <a:gd name="connsiteX76" fmla="*/ 1070559 w 1873170"/>
                <a:gd name="connsiteY76" fmla="*/ 1692747 h 1692747"/>
                <a:gd name="connsiteX77" fmla="*/ 1070559 w 1873170"/>
                <a:gd name="connsiteY77" fmla="*/ 1415228 h 1692747"/>
                <a:gd name="connsiteX78" fmla="*/ 1088109 w 1873170"/>
                <a:gd name="connsiteY78" fmla="*/ 1413494 h 1692747"/>
                <a:gd name="connsiteX79" fmla="*/ 1087893 w 1873170"/>
                <a:gd name="connsiteY79" fmla="*/ 1346546 h 1692747"/>
                <a:gd name="connsiteX80" fmla="*/ 1035027 w 1873170"/>
                <a:gd name="connsiteY80" fmla="*/ 1022637 h 1692747"/>
                <a:gd name="connsiteX81" fmla="*/ 921930 w 1873170"/>
                <a:gd name="connsiteY81" fmla="*/ 729928 h 1692747"/>
                <a:gd name="connsiteX82" fmla="*/ 919546 w 1873170"/>
                <a:gd name="connsiteY82" fmla="*/ 720828 h 1692747"/>
                <a:gd name="connsiteX83" fmla="*/ 977612 w 1873170"/>
                <a:gd name="connsiteY83" fmla="*/ 562882 h 1692747"/>
                <a:gd name="connsiteX84" fmla="*/ 1112375 w 1873170"/>
                <a:gd name="connsiteY84" fmla="*/ 471017 h 1692747"/>
                <a:gd name="connsiteX85" fmla="*/ 1121475 w 1873170"/>
                <a:gd name="connsiteY85" fmla="*/ 468417 h 1692747"/>
                <a:gd name="connsiteX86" fmla="*/ 999061 w 1873170"/>
                <a:gd name="connsiteY86" fmla="*/ 337554 h 1692747"/>
                <a:gd name="connsiteX87" fmla="*/ 996895 w 1873170"/>
                <a:gd name="connsiteY87" fmla="*/ 159892 h 1692747"/>
                <a:gd name="connsiteX88" fmla="*/ 1244755 w 1873170"/>
                <a:gd name="connsiteY88" fmla="*/ 429 h 169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73170" h="1692747">
                  <a:moveTo>
                    <a:pt x="1663345" y="829592"/>
                  </a:moveTo>
                  <a:cubicBezTo>
                    <a:pt x="1718594" y="832625"/>
                    <a:pt x="1770809" y="876391"/>
                    <a:pt x="1782942" y="932506"/>
                  </a:cubicBezTo>
                  <a:cubicBezTo>
                    <a:pt x="1795942" y="993605"/>
                    <a:pt x="1766909" y="1059253"/>
                    <a:pt x="1697795" y="1086336"/>
                  </a:cubicBezTo>
                  <a:cubicBezTo>
                    <a:pt x="1707977" y="1095219"/>
                    <a:pt x="1718811" y="1103452"/>
                    <a:pt x="1727910" y="1113202"/>
                  </a:cubicBezTo>
                  <a:cubicBezTo>
                    <a:pt x="1761926" y="1149168"/>
                    <a:pt x="1784026" y="1192716"/>
                    <a:pt x="1802442" y="1237999"/>
                  </a:cubicBezTo>
                  <a:cubicBezTo>
                    <a:pt x="1844907" y="1342429"/>
                    <a:pt x="1869173" y="1451193"/>
                    <a:pt x="1873074" y="1564074"/>
                  </a:cubicBezTo>
                  <a:cubicBezTo>
                    <a:pt x="1873290" y="1568407"/>
                    <a:pt x="1873074" y="1572524"/>
                    <a:pt x="1873074" y="1577724"/>
                  </a:cubicBezTo>
                  <a:cubicBezTo>
                    <a:pt x="1825408" y="1577724"/>
                    <a:pt x="1779043" y="1577724"/>
                    <a:pt x="1731593" y="1577724"/>
                  </a:cubicBezTo>
                  <a:lnTo>
                    <a:pt x="1731593" y="1692747"/>
                  </a:lnTo>
                  <a:lnTo>
                    <a:pt x="1577114" y="1692747"/>
                  </a:lnTo>
                  <a:lnTo>
                    <a:pt x="1577114" y="1578374"/>
                  </a:lnTo>
                  <a:cubicBezTo>
                    <a:pt x="1530532" y="1578374"/>
                    <a:pt x="1483733" y="1578374"/>
                    <a:pt x="1436934" y="1578374"/>
                  </a:cubicBezTo>
                  <a:cubicBezTo>
                    <a:pt x="1436934" y="1560391"/>
                    <a:pt x="1435634" y="1543491"/>
                    <a:pt x="1437151" y="1526809"/>
                  </a:cubicBezTo>
                  <a:cubicBezTo>
                    <a:pt x="1446034" y="1421511"/>
                    <a:pt x="1470083" y="1319680"/>
                    <a:pt x="1512332" y="1222616"/>
                  </a:cubicBezTo>
                  <a:cubicBezTo>
                    <a:pt x="1527715" y="1187517"/>
                    <a:pt x="1545481" y="1153501"/>
                    <a:pt x="1570614" y="1124251"/>
                  </a:cubicBezTo>
                  <a:cubicBezTo>
                    <a:pt x="1582531" y="1110385"/>
                    <a:pt x="1596613" y="1098469"/>
                    <a:pt x="1609830" y="1085686"/>
                  </a:cubicBezTo>
                  <a:cubicBezTo>
                    <a:pt x="1573864" y="1071603"/>
                    <a:pt x="1546348" y="1046687"/>
                    <a:pt x="1531398" y="1008988"/>
                  </a:cubicBezTo>
                  <a:cubicBezTo>
                    <a:pt x="1520565" y="981472"/>
                    <a:pt x="1519699" y="953522"/>
                    <a:pt x="1527499" y="925140"/>
                  </a:cubicBezTo>
                  <a:cubicBezTo>
                    <a:pt x="1542231" y="871408"/>
                    <a:pt x="1595097" y="825909"/>
                    <a:pt x="1663345" y="829592"/>
                  </a:cubicBezTo>
                  <a:close/>
                  <a:moveTo>
                    <a:pt x="231945" y="502840"/>
                  </a:moveTo>
                  <a:cubicBezTo>
                    <a:pt x="280125" y="502975"/>
                    <a:pt x="328278" y="522475"/>
                    <a:pt x="364243" y="561365"/>
                  </a:cubicBezTo>
                  <a:cubicBezTo>
                    <a:pt x="438125" y="641096"/>
                    <a:pt x="425342" y="787126"/>
                    <a:pt x="311378" y="843458"/>
                  </a:cubicBezTo>
                  <a:cubicBezTo>
                    <a:pt x="324811" y="848875"/>
                    <a:pt x="339327" y="853641"/>
                    <a:pt x="352760" y="859925"/>
                  </a:cubicBezTo>
                  <a:cubicBezTo>
                    <a:pt x="379843" y="872708"/>
                    <a:pt x="401076" y="892641"/>
                    <a:pt x="416892" y="917990"/>
                  </a:cubicBezTo>
                  <a:cubicBezTo>
                    <a:pt x="419059" y="921673"/>
                    <a:pt x="420142" y="927523"/>
                    <a:pt x="418842" y="931639"/>
                  </a:cubicBezTo>
                  <a:cubicBezTo>
                    <a:pt x="390892" y="1018304"/>
                    <a:pt x="369443" y="1106485"/>
                    <a:pt x="355360" y="1196400"/>
                  </a:cubicBezTo>
                  <a:cubicBezTo>
                    <a:pt x="344310" y="1265948"/>
                    <a:pt x="337377" y="1335929"/>
                    <a:pt x="338894" y="1406561"/>
                  </a:cubicBezTo>
                  <a:cubicBezTo>
                    <a:pt x="338894" y="1408295"/>
                    <a:pt x="339111" y="1410028"/>
                    <a:pt x="339327" y="1413278"/>
                  </a:cubicBezTo>
                  <a:cubicBezTo>
                    <a:pt x="361210" y="1413278"/>
                    <a:pt x="383093" y="1413278"/>
                    <a:pt x="407142" y="1413278"/>
                  </a:cubicBezTo>
                  <a:cubicBezTo>
                    <a:pt x="404975" y="1418261"/>
                    <a:pt x="404109" y="1421511"/>
                    <a:pt x="402376" y="1424328"/>
                  </a:cubicBezTo>
                  <a:cubicBezTo>
                    <a:pt x="385693" y="1450760"/>
                    <a:pt x="368576" y="1476976"/>
                    <a:pt x="351894" y="1503625"/>
                  </a:cubicBezTo>
                  <a:cubicBezTo>
                    <a:pt x="349293" y="1507742"/>
                    <a:pt x="346044" y="1512292"/>
                    <a:pt x="346044" y="1516842"/>
                  </a:cubicBezTo>
                  <a:lnTo>
                    <a:pt x="345833" y="1692747"/>
                  </a:lnTo>
                  <a:lnTo>
                    <a:pt x="117464" y="1692747"/>
                  </a:lnTo>
                  <a:lnTo>
                    <a:pt x="117249" y="1518575"/>
                  </a:lnTo>
                  <a:cubicBezTo>
                    <a:pt x="117249" y="1514459"/>
                    <a:pt x="116383" y="1509476"/>
                    <a:pt x="113999" y="1506659"/>
                  </a:cubicBezTo>
                  <a:cubicBezTo>
                    <a:pt x="66767" y="1451627"/>
                    <a:pt x="40118" y="1386412"/>
                    <a:pt x="23001" y="1317297"/>
                  </a:cubicBezTo>
                  <a:cubicBezTo>
                    <a:pt x="-615" y="1222183"/>
                    <a:pt x="-6464" y="1125551"/>
                    <a:pt x="7402" y="1028270"/>
                  </a:cubicBezTo>
                  <a:cubicBezTo>
                    <a:pt x="12168" y="995338"/>
                    <a:pt x="21051" y="963489"/>
                    <a:pt x="36651" y="933590"/>
                  </a:cubicBezTo>
                  <a:cubicBezTo>
                    <a:pt x="59834" y="889391"/>
                    <a:pt x="95367" y="860358"/>
                    <a:pt x="143465" y="846708"/>
                  </a:cubicBezTo>
                  <a:cubicBezTo>
                    <a:pt x="146499" y="845842"/>
                    <a:pt x="149532" y="844975"/>
                    <a:pt x="152998" y="843892"/>
                  </a:cubicBezTo>
                  <a:cubicBezTo>
                    <a:pt x="37518" y="787126"/>
                    <a:pt x="24518" y="640663"/>
                    <a:pt x="99483" y="560498"/>
                  </a:cubicBezTo>
                  <a:cubicBezTo>
                    <a:pt x="135557" y="521933"/>
                    <a:pt x="183764" y="502704"/>
                    <a:pt x="231945" y="502840"/>
                  </a:cubicBezTo>
                  <a:close/>
                  <a:moveTo>
                    <a:pt x="715018" y="141258"/>
                  </a:moveTo>
                  <a:cubicBezTo>
                    <a:pt x="824866" y="141475"/>
                    <a:pt x="921496" y="218173"/>
                    <a:pt x="947062" y="325421"/>
                  </a:cubicBezTo>
                  <a:cubicBezTo>
                    <a:pt x="974795" y="442635"/>
                    <a:pt x="910447" y="567648"/>
                    <a:pt x="795616" y="606647"/>
                  </a:cubicBezTo>
                  <a:cubicBezTo>
                    <a:pt x="809699" y="622247"/>
                    <a:pt x="825515" y="638496"/>
                    <a:pt x="840032" y="655829"/>
                  </a:cubicBezTo>
                  <a:cubicBezTo>
                    <a:pt x="889430" y="714978"/>
                    <a:pt x="923013" y="783010"/>
                    <a:pt x="951612" y="853858"/>
                  </a:cubicBezTo>
                  <a:cubicBezTo>
                    <a:pt x="999711" y="973022"/>
                    <a:pt x="1032210" y="1096736"/>
                    <a:pt x="1049327" y="1224133"/>
                  </a:cubicBezTo>
                  <a:cubicBezTo>
                    <a:pt x="1056043" y="1274181"/>
                    <a:pt x="1058426" y="1324663"/>
                    <a:pt x="1062543" y="1374929"/>
                  </a:cubicBezTo>
                  <a:cubicBezTo>
                    <a:pt x="1062760" y="1378395"/>
                    <a:pt x="1062543" y="1382078"/>
                    <a:pt x="1062543" y="1387062"/>
                  </a:cubicBezTo>
                  <a:cubicBezTo>
                    <a:pt x="988662" y="1387062"/>
                    <a:pt x="915430" y="1387062"/>
                    <a:pt x="841115" y="1387062"/>
                  </a:cubicBezTo>
                  <a:lnTo>
                    <a:pt x="841115" y="1692747"/>
                  </a:lnTo>
                  <a:lnTo>
                    <a:pt x="586538" y="1692747"/>
                  </a:lnTo>
                  <a:lnTo>
                    <a:pt x="586538" y="1387712"/>
                  </a:lnTo>
                  <a:cubicBezTo>
                    <a:pt x="513306" y="1387712"/>
                    <a:pt x="439425" y="1387712"/>
                    <a:pt x="364027" y="1387712"/>
                  </a:cubicBezTo>
                  <a:cubicBezTo>
                    <a:pt x="365110" y="1362362"/>
                    <a:pt x="365543" y="1338746"/>
                    <a:pt x="367493" y="1315130"/>
                  </a:cubicBezTo>
                  <a:cubicBezTo>
                    <a:pt x="375943" y="1210916"/>
                    <a:pt x="395009" y="1108652"/>
                    <a:pt x="423392" y="1008121"/>
                  </a:cubicBezTo>
                  <a:cubicBezTo>
                    <a:pt x="450475" y="912573"/>
                    <a:pt x="484057" y="819409"/>
                    <a:pt x="534106" y="732961"/>
                  </a:cubicBezTo>
                  <a:cubicBezTo>
                    <a:pt x="560755" y="686812"/>
                    <a:pt x="591304" y="643480"/>
                    <a:pt x="633987" y="610331"/>
                  </a:cubicBezTo>
                  <a:cubicBezTo>
                    <a:pt x="634853" y="609680"/>
                    <a:pt x="635070" y="608597"/>
                    <a:pt x="635720" y="607731"/>
                  </a:cubicBezTo>
                  <a:cubicBezTo>
                    <a:pt x="518073" y="568082"/>
                    <a:pt x="452858" y="443285"/>
                    <a:pt x="480591" y="326287"/>
                  </a:cubicBezTo>
                  <a:cubicBezTo>
                    <a:pt x="506373" y="216874"/>
                    <a:pt x="603221" y="141042"/>
                    <a:pt x="715018" y="141258"/>
                  </a:cubicBezTo>
                  <a:close/>
                  <a:moveTo>
                    <a:pt x="1244755" y="429"/>
                  </a:moveTo>
                  <a:cubicBezTo>
                    <a:pt x="1348753" y="6279"/>
                    <a:pt x="1440617" y="82977"/>
                    <a:pt x="1466400" y="186758"/>
                  </a:cubicBezTo>
                  <a:cubicBezTo>
                    <a:pt x="1492833" y="293355"/>
                    <a:pt x="1446251" y="411219"/>
                    <a:pt x="1335103" y="467767"/>
                  </a:cubicBezTo>
                  <a:cubicBezTo>
                    <a:pt x="1336403" y="468634"/>
                    <a:pt x="1337486" y="469717"/>
                    <a:pt x="1338570" y="469934"/>
                  </a:cubicBezTo>
                  <a:cubicBezTo>
                    <a:pt x="1431734" y="492900"/>
                    <a:pt x="1487633" y="554649"/>
                    <a:pt x="1516882" y="643263"/>
                  </a:cubicBezTo>
                  <a:cubicBezTo>
                    <a:pt x="1538115" y="707395"/>
                    <a:pt x="1543965" y="773693"/>
                    <a:pt x="1545048" y="840642"/>
                  </a:cubicBezTo>
                  <a:cubicBezTo>
                    <a:pt x="1545048" y="844108"/>
                    <a:pt x="1543315" y="848441"/>
                    <a:pt x="1540931" y="851042"/>
                  </a:cubicBezTo>
                  <a:cubicBezTo>
                    <a:pt x="1487633" y="911057"/>
                    <a:pt x="1481566" y="984505"/>
                    <a:pt x="1524249" y="1051237"/>
                  </a:cubicBezTo>
                  <a:cubicBezTo>
                    <a:pt x="1525982" y="1054053"/>
                    <a:pt x="1527282" y="1057953"/>
                    <a:pt x="1526632" y="1060986"/>
                  </a:cubicBezTo>
                  <a:cubicBezTo>
                    <a:pt x="1508432" y="1156317"/>
                    <a:pt x="1479400" y="1247532"/>
                    <a:pt x="1425884" y="1329646"/>
                  </a:cubicBezTo>
                  <a:cubicBezTo>
                    <a:pt x="1414835" y="1346546"/>
                    <a:pt x="1401618" y="1361929"/>
                    <a:pt x="1389702" y="1378179"/>
                  </a:cubicBezTo>
                  <a:cubicBezTo>
                    <a:pt x="1387319" y="1381429"/>
                    <a:pt x="1384935" y="1385545"/>
                    <a:pt x="1384935" y="1389445"/>
                  </a:cubicBezTo>
                  <a:lnTo>
                    <a:pt x="1384723" y="1692747"/>
                  </a:lnTo>
                  <a:lnTo>
                    <a:pt x="1070559" y="1692747"/>
                  </a:lnTo>
                  <a:lnTo>
                    <a:pt x="1070559" y="1415228"/>
                  </a:lnTo>
                  <a:cubicBezTo>
                    <a:pt x="1076626" y="1414578"/>
                    <a:pt x="1081826" y="1414144"/>
                    <a:pt x="1088109" y="1413494"/>
                  </a:cubicBezTo>
                  <a:cubicBezTo>
                    <a:pt x="1088109" y="1390962"/>
                    <a:pt x="1088976" y="1368862"/>
                    <a:pt x="1087893" y="1346546"/>
                  </a:cubicBezTo>
                  <a:cubicBezTo>
                    <a:pt x="1082476" y="1236699"/>
                    <a:pt x="1063626" y="1128801"/>
                    <a:pt x="1035027" y="1022637"/>
                  </a:cubicBezTo>
                  <a:cubicBezTo>
                    <a:pt x="1007728" y="921023"/>
                    <a:pt x="973062" y="822226"/>
                    <a:pt x="921930" y="729928"/>
                  </a:cubicBezTo>
                  <a:cubicBezTo>
                    <a:pt x="920413" y="727328"/>
                    <a:pt x="919113" y="723645"/>
                    <a:pt x="919546" y="720828"/>
                  </a:cubicBezTo>
                  <a:cubicBezTo>
                    <a:pt x="929079" y="664496"/>
                    <a:pt x="944463" y="610331"/>
                    <a:pt x="977612" y="562882"/>
                  </a:cubicBezTo>
                  <a:cubicBezTo>
                    <a:pt x="1010978" y="515216"/>
                    <a:pt x="1056910" y="485967"/>
                    <a:pt x="1112375" y="471017"/>
                  </a:cubicBezTo>
                  <a:cubicBezTo>
                    <a:pt x="1114759" y="470367"/>
                    <a:pt x="1116925" y="469717"/>
                    <a:pt x="1121475" y="468417"/>
                  </a:cubicBezTo>
                  <a:cubicBezTo>
                    <a:pt x="1063843" y="438735"/>
                    <a:pt x="1022461" y="396269"/>
                    <a:pt x="999061" y="337554"/>
                  </a:cubicBezTo>
                  <a:cubicBezTo>
                    <a:pt x="975662" y="278839"/>
                    <a:pt x="974795" y="219257"/>
                    <a:pt x="996895" y="159892"/>
                  </a:cubicBezTo>
                  <a:cubicBezTo>
                    <a:pt x="1035027" y="57411"/>
                    <a:pt x="1133608" y="-5855"/>
                    <a:pt x="1244755" y="429"/>
                  </a:cubicBezTo>
                  <a:close/>
                </a:path>
              </a:pathLst>
            </a:custGeom>
            <a:solidFill>
              <a:schemeClr val="accent4"/>
            </a:solidFill>
            <a:ln w="6001" cap="flat">
              <a:noFill/>
              <a:prstDash val="solid"/>
              <a:miter/>
            </a:ln>
          </p:spPr>
          <p:txBody>
            <a:bodyPr wrap="square" rtlCol="0" anchor="ctr">
              <a:noAutofit/>
            </a:bodyPr>
            <a:lstStyle/>
            <a:p>
              <a:endParaRPr lang="en-US" dirty="0"/>
            </a:p>
          </p:txBody>
        </p:sp>
        <p:sp>
          <p:nvSpPr>
            <p:cNvPr id="29" name="Freeform: Shape 28">
              <a:extLst>
                <a:ext uri="{FF2B5EF4-FFF2-40B4-BE49-F238E27FC236}">
                  <a16:creationId xmlns:a16="http://schemas.microsoft.com/office/drawing/2014/main" id="{61C617FC-99F2-4632-91C7-493A64B93C19}"/>
                </a:ext>
              </a:extLst>
            </p:cNvPr>
            <p:cNvSpPr/>
            <p:nvPr/>
          </p:nvSpPr>
          <p:spPr>
            <a:xfrm>
              <a:off x="4794869" y="2803448"/>
              <a:ext cx="2781228" cy="2493501"/>
            </a:xfrm>
            <a:custGeom>
              <a:avLst/>
              <a:gdLst>
                <a:gd name="connsiteX0" fmla="*/ 30116 w 2781228"/>
                <a:gd name="connsiteY0" fmla="*/ 2210662 h 2493501"/>
                <a:gd name="connsiteX1" fmla="*/ 131947 w 2781228"/>
                <a:gd name="connsiteY1" fmla="*/ 2210879 h 2493501"/>
                <a:gd name="connsiteX2" fmla="*/ 149713 w 2781228"/>
                <a:gd name="connsiteY2" fmla="*/ 2228428 h 2493501"/>
                <a:gd name="connsiteX3" fmla="*/ 150580 w 2781228"/>
                <a:gd name="connsiteY3" fmla="*/ 2322676 h 2493501"/>
                <a:gd name="connsiteX4" fmla="*/ 174413 w 2781228"/>
                <a:gd name="connsiteY4" fmla="*/ 2346942 h 2493501"/>
                <a:gd name="connsiteX5" fmla="*/ 279494 w 2781228"/>
                <a:gd name="connsiteY5" fmla="*/ 2347159 h 2493501"/>
                <a:gd name="connsiteX6" fmla="*/ 498321 w 2781228"/>
                <a:gd name="connsiteY6" fmla="*/ 2347376 h 2493501"/>
                <a:gd name="connsiteX7" fmla="*/ 513054 w 2781228"/>
                <a:gd name="connsiteY7" fmla="*/ 2346726 h 2493501"/>
                <a:gd name="connsiteX8" fmla="*/ 513488 w 2781228"/>
                <a:gd name="connsiteY8" fmla="*/ 2336326 h 2493501"/>
                <a:gd name="connsiteX9" fmla="*/ 513486 w 2781228"/>
                <a:gd name="connsiteY9" fmla="*/ 2335002 h 2493501"/>
                <a:gd name="connsiteX10" fmla="*/ 741855 w 2781228"/>
                <a:gd name="connsiteY10" fmla="*/ 2335002 h 2493501"/>
                <a:gd name="connsiteX11" fmla="*/ 741849 w 2781228"/>
                <a:gd name="connsiteY11" fmla="*/ 2340009 h 2493501"/>
                <a:gd name="connsiteX12" fmla="*/ 742499 w 2781228"/>
                <a:gd name="connsiteY12" fmla="*/ 2346076 h 2493501"/>
                <a:gd name="connsiteX13" fmla="*/ 982560 w 2781228"/>
                <a:gd name="connsiteY13" fmla="*/ 2346076 h 2493501"/>
                <a:gd name="connsiteX14" fmla="*/ 982560 w 2781228"/>
                <a:gd name="connsiteY14" fmla="*/ 2335002 h 2493501"/>
                <a:gd name="connsiteX15" fmla="*/ 1237137 w 2781228"/>
                <a:gd name="connsiteY15" fmla="*/ 2335002 h 2493501"/>
                <a:gd name="connsiteX16" fmla="*/ 1237137 w 2781228"/>
                <a:gd name="connsiteY16" fmla="*/ 2346726 h 2493501"/>
                <a:gd name="connsiteX17" fmla="*/ 1466581 w 2781228"/>
                <a:gd name="connsiteY17" fmla="*/ 2346726 h 2493501"/>
                <a:gd name="connsiteX18" fmla="*/ 1466581 w 2781228"/>
                <a:gd name="connsiteY18" fmla="*/ 2335002 h 2493501"/>
                <a:gd name="connsiteX19" fmla="*/ 1780745 w 2781228"/>
                <a:gd name="connsiteY19" fmla="*/ 2335002 h 2493501"/>
                <a:gd name="connsiteX20" fmla="*/ 1780740 w 2781228"/>
                <a:gd name="connsiteY20" fmla="*/ 2341526 h 2493501"/>
                <a:gd name="connsiteX21" fmla="*/ 1781391 w 2781228"/>
                <a:gd name="connsiteY21" fmla="*/ 2346509 h 2493501"/>
                <a:gd name="connsiteX22" fmla="*/ 1973136 w 2781228"/>
                <a:gd name="connsiteY22" fmla="*/ 2346509 h 2493501"/>
                <a:gd name="connsiteX23" fmla="*/ 1973136 w 2781228"/>
                <a:gd name="connsiteY23" fmla="*/ 2335002 h 2493501"/>
                <a:gd name="connsiteX24" fmla="*/ 2127615 w 2781228"/>
                <a:gd name="connsiteY24" fmla="*/ 2335002 h 2493501"/>
                <a:gd name="connsiteX25" fmla="*/ 2127615 w 2781228"/>
                <a:gd name="connsiteY25" fmla="*/ 2347376 h 2493501"/>
                <a:gd name="connsiteX26" fmla="*/ 2138882 w 2781228"/>
                <a:gd name="connsiteY26" fmla="*/ 2347376 h 2493501"/>
                <a:gd name="connsiteX27" fmla="*/ 2600371 w 2781228"/>
                <a:gd name="connsiteY27" fmla="*/ 2347159 h 2493501"/>
                <a:gd name="connsiteX28" fmla="*/ 2631570 w 2781228"/>
                <a:gd name="connsiteY28" fmla="*/ 2315527 h 2493501"/>
                <a:gd name="connsiteX29" fmla="*/ 2631787 w 2781228"/>
                <a:gd name="connsiteY29" fmla="*/ 2229945 h 2493501"/>
                <a:gd name="connsiteX30" fmla="*/ 2650203 w 2781228"/>
                <a:gd name="connsiteY30" fmla="*/ 2211096 h 2493501"/>
                <a:gd name="connsiteX31" fmla="*/ 2762867 w 2781228"/>
                <a:gd name="connsiteY31" fmla="*/ 2211096 h 2493501"/>
                <a:gd name="connsiteX32" fmla="*/ 2781066 w 2781228"/>
                <a:gd name="connsiteY32" fmla="*/ 2228862 h 2493501"/>
                <a:gd name="connsiteX33" fmla="*/ 2781066 w 2781228"/>
                <a:gd name="connsiteY33" fmla="*/ 2474773 h 2493501"/>
                <a:gd name="connsiteX34" fmla="*/ 2762000 w 2781228"/>
                <a:gd name="connsiteY34" fmla="*/ 2493405 h 2493501"/>
                <a:gd name="connsiteX35" fmla="*/ 2745751 w 2781228"/>
                <a:gd name="connsiteY35" fmla="*/ 2493405 h 2493501"/>
                <a:gd name="connsiteX36" fmla="*/ 35533 w 2781228"/>
                <a:gd name="connsiteY36" fmla="*/ 2493405 h 2493501"/>
                <a:gd name="connsiteX37" fmla="*/ 11700 w 2781228"/>
                <a:gd name="connsiteY37" fmla="*/ 2492756 h 2493501"/>
                <a:gd name="connsiteX38" fmla="*/ 1084 w 2781228"/>
                <a:gd name="connsiteY38" fmla="*/ 2481923 h 2493501"/>
                <a:gd name="connsiteX39" fmla="*/ 0 w 2781228"/>
                <a:gd name="connsiteY39" fmla="*/ 2463506 h 2493501"/>
                <a:gd name="connsiteX40" fmla="*/ 0 w 2781228"/>
                <a:gd name="connsiteY40" fmla="*/ 2240345 h 2493501"/>
                <a:gd name="connsiteX41" fmla="*/ 30116 w 2781228"/>
                <a:gd name="connsiteY41" fmla="*/ 2210662 h 2493501"/>
                <a:gd name="connsiteX42" fmla="*/ 556187 w 2781228"/>
                <a:gd name="connsiteY42" fmla="*/ 185109 h 2493501"/>
                <a:gd name="connsiteX43" fmla="*/ 716516 w 2781228"/>
                <a:gd name="connsiteY43" fmla="*/ 185109 h 2493501"/>
                <a:gd name="connsiteX44" fmla="*/ 757032 w 2781228"/>
                <a:gd name="connsiteY44" fmla="*/ 227142 h 2493501"/>
                <a:gd name="connsiteX45" fmla="*/ 757032 w 2781228"/>
                <a:gd name="connsiteY45" fmla="*/ 423220 h 2493501"/>
                <a:gd name="connsiteX46" fmla="*/ 737533 w 2781228"/>
                <a:gd name="connsiteY46" fmla="*/ 467852 h 2493501"/>
                <a:gd name="connsiteX47" fmla="*/ 576119 w 2781228"/>
                <a:gd name="connsiteY47" fmla="*/ 613883 h 2493501"/>
                <a:gd name="connsiteX48" fmla="*/ 516321 w 2781228"/>
                <a:gd name="connsiteY48" fmla="*/ 610633 h 2493501"/>
                <a:gd name="connsiteX49" fmla="*/ 510038 w 2781228"/>
                <a:gd name="connsiteY49" fmla="*/ 587016 h 2493501"/>
                <a:gd name="connsiteX50" fmla="*/ 515671 w 2781228"/>
                <a:gd name="connsiteY50" fmla="*/ 221292 h 2493501"/>
                <a:gd name="connsiteX51" fmla="*/ 556187 w 2781228"/>
                <a:gd name="connsiteY51" fmla="*/ 185109 h 2493501"/>
                <a:gd name="connsiteX52" fmla="*/ 1200583 w 2781228"/>
                <a:gd name="connsiteY52" fmla="*/ 84400 h 2493501"/>
                <a:gd name="connsiteX53" fmla="*/ 1231295 w 2781228"/>
                <a:gd name="connsiteY53" fmla="*/ 98862 h 2493501"/>
                <a:gd name="connsiteX54" fmla="*/ 1294127 w 2781228"/>
                <a:gd name="connsiteY54" fmla="*/ 161694 h 2493501"/>
                <a:gd name="connsiteX55" fmla="*/ 1293910 w 2781228"/>
                <a:gd name="connsiteY55" fmla="*/ 222359 h 2493501"/>
                <a:gd name="connsiteX56" fmla="*/ 248519 w 2781228"/>
                <a:gd name="connsiteY56" fmla="*/ 1247384 h 2493501"/>
                <a:gd name="connsiteX57" fmla="*/ 208653 w 2781228"/>
                <a:gd name="connsiteY57" fmla="*/ 1263417 h 2493501"/>
                <a:gd name="connsiteX58" fmla="*/ 56990 w 2781228"/>
                <a:gd name="connsiteY58" fmla="*/ 1263201 h 2493501"/>
                <a:gd name="connsiteX59" fmla="*/ 16041 w 2781228"/>
                <a:gd name="connsiteY59" fmla="*/ 1231568 h 2493501"/>
                <a:gd name="connsiteX60" fmla="*/ 27307 w 2781228"/>
                <a:gd name="connsiteY60" fmla="*/ 1199502 h 2493501"/>
                <a:gd name="connsiteX61" fmla="*/ 1169546 w 2781228"/>
                <a:gd name="connsiteY61" fmla="*/ 98862 h 2493501"/>
                <a:gd name="connsiteX62" fmla="*/ 1200583 w 2781228"/>
                <a:gd name="connsiteY62" fmla="*/ 84400 h 2493501"/>
                <a:gd name="connsiteX63" fmla="*/ 1274612 w 2781228"/>
                <a:gd name="connsiteY63" fmla="*/ 1381 h 2493501"/>
                <a:gd name="connsiteX64" fmla="*/ 1490190 w 2781228"/>
                <a:gd name="connsiteY64" fmla="*/ 68546 h 2493501"/>
                <a:gd name="connsiteX65" fmla="*/ 1514889 w 2781228"/>
                <a:gd name="connsiteY65" fmla="*/ 83062 h 2493501"/>
                <a:gd name="connsiteX66" fmla="*/ 2635895 w 2781228"/>
                <a:gd name="connsiteY66" fmla="*/ 1173736 h 2493501"/>
                <a:gd name="connsiteX67" fmla="*/ 2650628 w 2781228"/>
                <a:gd name="connsiteY67" fmla="*/ 1211435 h 2493501"/>
                <a:gd name="connsiteX68" fmla="*/ 2609029 w 2781228"/>
                <a:gd name="connsiteY68" fmla="*/ 1242634 h 2493501"/>
                <a:gd name="connsiteX69" fmla="*/ 2469282 w 2781228"/>
                <a:gd name="connsiteY69" fmla="*/ 1242634 h 2493501"/>
                <a:gd name="connsiteX70" fmla="*/ 2422050 w 2781228"/>
                <a:gd name="connsiteY70" fmla="*/ 1223568 h 2493501"/>
                <a:gd name="connsiteX71" fmla="*/ 1244062 w 2781228"/>
                <a:gd name="connsiteY71" fmla="*/ 65729 h 2493501"/>
                <a:gd name="connsiteX72" fmla="*/ 1239512 w 2781228"/>
                <a:gd name="connsiteY72" fmla="*/ 12647 h 2493501"/>
                <a:gd name="connsiteX73" fmla="*/ 1274612 w 2781228"/>
                <a:gd name="connsiteY73" fmla="*/ 1381 h 249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781228" h="2493501">
                  <a:moveTo>
                    <a:pt x="30116" y="2210662"/>
                  </a:moveTo>
                  <a:cubicBezTo>
                    <a:pt x="64132" y="2210662"/>
                    <a:pt x="97931" y="2210662"/>
                    <a:pt x="131947" y="2210879"/>
                  </a:cubicBezTo>
                  <a:cubicBezTo>
                    <a:pt x="147547" y="2211096"/>
                    <a:pt x="149280" y="2212829"/>
                    <a:pt x="149713" y="2228428"/>
                  </a:cubicBezTo>
                  <a:cubicBezTo>
                    <a:pt x="150363" y="2259845"/>
                    <a:pt x="150363" y="2291260"/>
                    <a:pt x="150580" y="2322676"/>
                  </a:cubicBezTo>
                  <a:cubicBezTo>
                    <a:pt x="150797" y="2343259"/>
                    <a:pt x="153830" y="2346726"/>
                    <a:pt x="174413" y="2346942"/>
                  </a:cubicBezTo>
                  <a:cubicBezTo>
                    <a:pt x="209512" y="2347376"/>
                    <a:pt x="244394" y="2347159"/>
                    <a:pt x="279494" y="2347159"/>
                  </a:cubicBezTo>
                  <a:cubicBezTo>
                    <a:pt x="352508" y="2347159"/>
                    <a:pt x="425307" y="2347376"/>
                    <a:pt x="498321" y="2347376"/>
                  </a:cubicBezTo>
                  <a:cubicBezTo>
                    <a:pt x="503521" y="2346726"/>
                    <a:pt x="507638" y="2346726"/>
                    <a:pt x="513054" y="2346726"/>
                  </a:cubicBezTo>
                  <a:cubicBezTo>
                    <a:pt x="513271" y="2342176"/>
                    <a:pt x="513488" y="2339359"/>
                    <a:pt x="513488" y="2336326"/>
                  </a:cubicBezTo>
                  <a:lnTo>
                    <a:pt x="513486" y="2335002"/>
                  </a:lnTo>
                  <a:lnTo>
                    <a:pt x="741855" y="2335002"/>
                  </a:lnTo>
                  <a:lnTo>
                    <a:pt x="741849" y="2340009"/>
                  </a:lnTo>
                  <a:cubicBezTo>
                    <a:pt x="741849" y="2341742"/>
                    <a:pt x="742282" y="2343476"/>
                    <a:pt x="742499" y="2346076"/>
                  </a:cubicBezTo>
                  <a:cubicBezTo>
                    <a:pt x="822447" y="2346076"/>
                    <a:pt x="902179" y="2346076"/>
                    <a:pt x="982560" y="2346076"/>
                  </a:cubicBezTo>
                  <a:lnTo>
                    <a:pt x="982560" y="2335002"/>
                  </a:lnTo>
                  <a:lnTo>
                    <a:pt x="1237137" y="2335002"/>
                  </a:lnTo>
                  <a:lnTo>
                    <a:pt x="1237137" y="2346726"/>
                  </a:lnTo>
                  <a:cubicBezTo>
                    <a:pt x="1313619" y="2346726"/>
                    <a:pt x="1389667" y="2346726"/>
                    <a:pt x="1466581" y="2346726"/>
                  </a:cubicBezTo>
                  <a:lnTo>
                    <a:pt x="1466581" y="2335002"/>
                  </a:lnTo>
                  <a:lnTo>
                    <a:pt x="1780745" y="2335002"/>
                  </a:lnTo>
                  <a:lnTo>
                    <a:pt x="1780740" y="2341526"/>
                  </a:lnTo>
                  <a:cubicBezTo>
                    <a:pt x="1780740" y="2342826"/>
                    <a:pt x="1781174" y="2344343"/>
                    <a:pt x="1781391" y="2346509"/>
                  </a:cubicBezTo>
                  <a:cubicBezTo>
                    <a:pt x="1845306" y="2346509"/>
                    <a:pt x="1909004" y="2346509"/>
                    <a:pt x="1973136" y="2346509"/>
                  </a:cubicBezTo>
                  <a:lnTo>
                    <a:pt x="1973136" y="2335002"/>
                  </a:lnTo>
                  <a:lnTo>
                    <a:pt x="2127615" y="2335002"/>
                  </a:lnTo>
                  <a:lnTo>
                    <a:pt x="2127615" y="2347376"/>
                  </a:lnTo>
                  <a:cubicBezTo>
                    <a:pt x="2131299" y="2347376"/>
                    <a:pt x="2135199" y="2347376"/>
                    <a:pt x="2138882" y="2347376"/>
                  </a:cubicBezTo>
                  <a:cubicBezTo>
                    <a:pt x="2292712" y="2347376"/>
                    <a:pt x="2446541" y="2347159"/>
                    <a:pt x="2600371" y="2347159"/>
                  </a:cubicBezTo>
                  <a:cubicBezTo>
                    <a:pt x="2629403" y="2347159"/>
                    <a:pt x="2631353" y="2344776"/>
                    <a:pt x="2631570" y="2315527"/>
                  </a:cubicBezTo>
                  <a:cubicBezTo>
                    <a:pt x="2631570" y="2286927"/>
                    <a:pt x="2631570" y="2258544"/>
                    <a:pt x="2631787" y="2229945"/>
                  </a:cubicBezTo>
                  <a:cubicBezTo>
                    <a:pt x="2632003" y="2213262"/>
                    <a:pt x="2633737" y="2211312"/>
                    <a:pt x="2650203" y="2211096"/>
                  </a:cubicBezTo>
                  <a:cubicBezTo>
                    <a:pt x="2687685" y="2210879"/>
                    <a:pt x="2725384" y="2210879"/>
                    <a:pt x="2762867" y="2211096"/>
                  </a:cubicBezTo>
                  <a:cubicBezTo>
                    <a:pt x="2779117" y="2211312"/>
                    <a:pt x="2781066" y="2213046"/>
                    <a:pt x="2781066" y="2228862"/>
                  </a:cubicBezTo>
                  <a:cubicBezTo>
                    <a:pt x="2781283" y="2310760"/>
                    <a:pt x="2781283" y="2392658"/>
                    <a:pt x="2781066" y="2474773"/>
                  </a:cubicBezTo>
                  <a:cubicBezTo>
                    <a:pt x="2781066" y="2490806"/>
                    <a:pt x="2778250" y="2492972"/>
                    <a:pt x="2762000" y="2493405"/>
                  </a:cubicBezTo>
                  <a:cubicBezTo>
                    <a:pt x="2756584" y="2493622"/>
                    <a:pt x="2751167" y="2493405"/>
                    <a:pt x="2745751" y="2493405"/>
                  </a:cubicBezTo>
                  <a:cubicBezTo>
                    <a:pt x="1842273" y="2493405"/>
                    <a:pt x="938794" y="2493405"/>
                    <a:pt x="35533" y="2493405"/>
                  </a:cubicBezTo>
                  <a:cubicBezTo>
                    <a:pt x="27516" y="2493405"/>
                    <a:pt x="19717" y="2493189"/>
                    <a:pt x="11700" y="2492756"/>
                  </a:cubicBezTo>
                  <a:cubicBezTo>
                    <a:pt x="5200" y="2492322"/>
                    <a:pt x="1084" y="2489289"/>
                    <a:pt x="1084" y="2481923"/>
                  </a:cubicBezTo>
                  <a:cubicBezTo>
                    <a:pt x="1084" y="2475856"/>
                    <a:pt x="0" y="2469789"/>
                    <a:pt x="0" y="2463506"/>
                  </a:cubicBezTo>
                  <a:cubicBezTo>
                    <a:pt x="0" y="2389191"/>
                    <a:pt x="0" y="2314660"/>
                    <a:pt x="0" y="2240345"/>
                  </a:cubicBezTo>
                  <a:cubicBezTo>
                    <a:pt x="0" y="2210879"/>
                    <a:pt x="0" y="2210662"/>
                    <a:pt x="30116" y="2210662"/>
                  </a:cubicBezTo>
                  <a:close/>
                  <a:moveTo>
                    <a:pt x="556187" y="185109"/>
                  </a:moveTo>
                  <a:cubicBezTo>
                    <a:pt x="609702" y="184676"/>
                    <a:pt x="663001" y="184676"/>
                    <a:pt x="716516" y="185109"/>
                  </a:cubicBezTo>
                  <a:cubicBezTo>
                    <a:pt x="742083" y="185326"/>
                    <a:pt x="756816" y="200925"/>
                    <a:pt x="757032" y="227142"/>
                  </a:cubicBezTo>
                  <a:cubicBezTo>
                    <a:pt x="757249" y="260724"/>
                    <a:pt x="756816" y="391371"/>
                    <a:pt x="757032" y="423220"/>
                  </a:cubicBezTo>
                  <a:cubicBezTo>
                    <a:pt x="757249" y="441203"/>
                    <a:pt x="751399" y="455503"/>
                    <a:pt x="737533" y="467852"/>
                  </a:cubicBezTo>
                  <a:cubicBezTo>
                    <a:pt x="683367" y="516168"/>
                    <a:pt x="629852" y="565134"/>
                    <a:pt x="576119" y="613883"/>
                  </a:cubicBezTo>
                  <a:cubicBezTo>
                    <a:pt x="555970" y="632082"/>
                    <a:pt x="528671" y="630999"/>
                    <a:pt x="516321" y="610633"/>
                  </a:cubicBezTo>
                  <a:cubicBezTo>
                    <a:pt x="512204" y="603916"/>
                    <a:pt x="510038" y="595033"/>
                    <a:pt x="510038" y="587016"/>
                  </a:cubicBezTo>
                  <a:cubicBezTo>
                    <a:pt x="510688" y="506852"/>
                    <a:pt x="515021" y="226925"/>
                    <a:pt x="515671" y="221292"/>
                  </a:cubicBezTo>
                  <a:cubicBezTo>
                    <a:pt x="518921" y="197242"/>
                    <a:pt x="531921" y="185326"/>
                    <a:pt x="556187" y="185109"/>
                  </a:cubicBezTo>
                  <a:close/>
                  <a:moveTo>
                    <a:pt x="1200583" y="84400"/>
                  </a:moveTo>
                  <a:cubicBezTo>
                    <a:pt x="1211091" y="84400"/>
                    <a:pt x="1221545" y="89221"/>
                    <a:pt x="1231295" y="98862"/>
                  </a:cubicBezTo>
                  <a:cubicBezTo>
                    <a:pt x="1252311" y="119662"/>
                    <a:pt x="1273328" y="140678"/>
                    <a:pt x="1294127" y="161694"/>
                  </a:cubicBezTo>
                  <a:cubicBezTo>
                    <a:pt x="1313410" y="181194"/>
                    <a:pt x="1313410" y="203293"/>
                    <a:pt x="1293910" y="222359"/>
                  </a:cubicBezTo>
                  <a:cubicBezTo>
                    <a:pt x="1133581" y="379655"/>
                    <a:pt x="365949" y="1132121"/>
                    <a:pt x="248519" y="1247384"/>
                  </a:cubicBezTo>
                  <a:cubicBezTo>
                    <a:pt x="237252" y="1258434"/>
                    <a:pt x="224036" y="1263417"/>
                    <a:pt x="208653" y="1263417"/>
                  </a:cubicBezTo>
                  <a:cubicBezTo>
                    <a:pt x="183737" y="1263201"/>
                    <a:pt x="82556" y="1263417"/>
                    <a:pt x="56990" y="1263201"/>
                  </a:cubicBezTo>
                  <a:cubicBezTo>
                    <a:pt x="33157" y="1262984"/>
                    <a:pt x="20157" y="1253018"/>
                    <a:pt x="16041" y="1231568"/>
                  </a:cubicBezTo>
                  <a:cubicBezTo>
                    <a:pt x="13657" y="1219002"/>
                    <a:pt x="18207" y="1208169"/>
                    <a:pt x="27307" y="1199502"/>
                  </a:cubicBezTo>
                  <a:cubicBezTo>
                    <a:pt x="157304" y="1074272"/>
                    <a:pt x="1082882" y="182277"/>
                    <a:pt x="1169546" y="98862"/>
                  </a:cubicBezTo>
                  <a:cubicBezTo>
                    <a:pt x="1179513" y="89221"/>
                    <a:pt x="1190075" y="84400"/>
                    <a:pt x="1200583" y="84400"/>
                  </a:cubicBezTo>
                  <a:close/>
                  <a:moveTo>
                    <a:pt x="1274612" y="1381"/>
                  </a:moveTo>
                  <a:cubicBezTo>
                    <a:pt x="1320327" y="14814"/>
                    <a:pt x="1464190" y="59446"/>
                    <a:pt x="1490190" y="68546"/>
                  </a:cubicBezTo>
                  <a:cubicBezTo>
                    <a:pt x="1499073" y="71579"/>
                    <a:pt x="1508172" y="76562"/>
                    <a:pt x="1514889" y="83062"/>
                  </a:cubicBezTo>
                  <a:cubicBezTo>
                    <a:pt x="1573604" y="139611"/>
                    <a:pt x="2598412" y="1137337"/>
                    <a:pt x="2635895" y="1173736"/>
                  </a:cubicBezTo>
                  <a:cubicBezTo>
                    <a:pt x="2646511" y="1184136"/>
                    <a:pt x="2653228" y="1196052"/>
                    <a:pt x="2650628" y="1211435"/>
                  </a:cubicBezTo>
                  <a:cubicBezTo>
                    <a:pt x="2646945" y="1232018"/>
                    <a:pt x="2633078" y="1242418"/>
                    <a:pt x="2609029" y="1242634"/>
                  </a:cubicBezTo>
                  <a:cubicBezTo>
                    <a:pt x="2584546" y="1242634"/>
                    <a:pt x="2491382" y="1242201"/>
                    <a:pt x="2469282" y="1242634"/>
                  </a:cubicBezTo>
                  <a:cubicBezTo>
                    <a:pt x="2450650" y="1242851"/>
                    <a:pt x="2435700" y="1237001"/>
                    <a:pt x="2422050" y="1223568"/>
                  </a:cubicBezTo>
                  <a:cubicBezTo>
                    <a:pt x="2316319" y="1118921"/>
                    <a:pt x="1302994" y="124011"/>
                    <a:pt x="1244062" y="65729"/>
                  </a:cubicBezTo>
                  <a:cubicBezTo>
                    <a:pt x="1227379" y="49263"/>
                    <a:pt x="1225645" y="28464"/>
                    <a:pt x="1239512" y="12647"/>
                  </a:cubicBezTo>
                  <a:cubicBezTo>
                    <a:pt x="1248829" y="2031"/>
                    <a:pt x="1261178" y="-2519"/>
                    <a:pt x="1274612" y="1381"/>
                  </a:cubicBezTo>
                  <a:close/>
                </a:path>
              </a:pathLst>
            </a:custGeom>
            <a:solidFill>
              <a:schemeClr val="accent3"/>
            </a:solidFill>
            <a:ln w="6001" cap="flat">
              <a:noFill/>
              <a:prstDash val="solid"/>
              <a:miter/>
            </a:ln>
          </p:spPr>
          <p:txBody>
            <a:bodyPr wrap="square" rtlCol="0" anchor="ctr">
              <a:noAutofit/>
            </a:bodyPr>
            <a:lstStyle/>
            <a:p>
              <a:endParaRPr lang="en-US"/>
            </a:p>
          </p:txBody>
        </p:sp>
      </p:grpSp>
      <p:sp>
        <p:nvSpPr>
          <p:cNvPr id="30" name="Rectangle 7">
            <a:extLst>
              <a:ext uri="{FF2B5EF4-FFF2-40B4-BE49-F238E27FC236}">
                <a16:creationId xmlns:a16="http://schemas.microsoft.com/office/drawing/2014/main" id="{84693C49-05C6-4CD0-A900-4B843CF3016D}"/>
              </a:ext>
            </a:extLst>
          </p:cNvPr>
          <p:cNvSpPr/>
          <p:nvPr/>
        </p:nvSpPr>
        <p:spPr>
          <a:xfrm rot="18900000">
            <a:off x="957977" y="3741730"/>
            <a:ext cx="190622" cy="418867"/>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 name="Freeform 36">
            <a:extLst>
              <a:ext uri="{FF2B5EF4-FFF2-40B4-BE49-F238E27FC236}">
                <a16:creationId xmlns:a16="http://schemas.microsoft.com/office/drawing/2014/main" id="{9657AE6D-5644-4B3A-89DD-A78B90182486}"/>
              </a:ext>
            </a:extLst>
          </p:cNvPr>
          <p:cNvSpPr/>
          <p:nvPr/>
        </p:nvSpPr>
        <p:spPr>
          <a:xfrm flipV="1">
            <a:off x="2826327" y="5979637"/>
            <a:ext cx="2113886" cy="626887"/>
          </a:xfrm>
          <a:custGeom>
            <a:avLst/>
            <a:gdLst>
              <a:gd name="connsiteX0" fmla="*/ 0 w 2711302"/>
              <a:gd name="connsiteY0" fmla="*/ 988828 h 999461"/>
              <a:gd name="connsiteX1" fmla="*/ 21265 w 2711302"/>
              <a:gd name="connsiteY1" fmla="*/ 31898 h 999461"/>
              <a:gd name="connsiteX2" fmla="*/ 2711302 w 2711302"/>
              <a:gd name="connsiteY2" fmla="*/ 0 h 999461"/>
              <a:gd name="connsiteX3" fmla="*/ 2711302 w 2711302"/>
              <a:gd name="connsiteY3" fmla="*/ 999461 h 999461"/>
              <a:gd name="connsiteX0" fmla="*/ 0 w 2711302"/>
              <a:gd name="connsiteY0" fmla="*/ 999460 h 1010093"/>
              <a:gd name="connsiteX1" fmla="*/ 10632 w 2711302"/>
              <a:gd name="connsiteY1" fmla="*/ 0 h 1010093"/>
              <a:gd name="connsiteX2" fmla="*/ 2711302 w 2711302"/>
              <a:gd name="connsiteY2" fmla="*/ 10632 h 1010093"/>
              <a:gd name="connsiteX3" fmla="*/ 2711302 w 2711302"/>
              <a:gd name="connsiteY3" fmla="*/ 1010093 h 1010093"/>
              <a:gd name="connsiteX0" fmla="*/ 0 w 2711302"/>
              <a:gd name="connsiteY0" fmla="*/ 999460 h 1010093"/>
              <a:gd name="connsiteX1" fmla="*/ 435935 w 2711302"/>
              <a:gd name="connsiteY1" fmla="*/ 0 h 1010093"/>
              <a:gd name="connsiteX2" fmla="*/ 2711302 w 2711302"/>
              <a:gd name="connsiteY2" fmla="*/ 10632 h 1010093"/>
              <a:gd name="connsiteX3" fmla="*/ 2711302 w 2711302"/>
              <a:gd name="connsiteY3" fmla="*/ 1010093 h 1010093"/>
              <a:gd name="connsiteX0" fmla="*/ 10633 w 2275367"/>
              <a:gd name="connsiteY0" fmla="*/ 1244009 h 1244009"/>
              <a:gd name="connsiteX1" fmla="*/ 0 w 2275367"/>
              <a:gd name="connsiteY1" fmla="*/ 0 h 1244009"/>
              <a:gd name="connsiteX2" fmla="*/ 2275367 w 2275367"/>
              <a:gd name="connsiteY2" fmla="*/ 10632 h 1244009"/>
              <a:gd name="connsiteX3" fmla="*/ 2275367 w 2275367"/>
              <a:gd name="connsiteY3" fmla="*/ 1010093 h 1244009"/>
              <a:gd name="connsiteX0" fmla="*/ 10633 w 2286000"/>
              <a:gd name="connsiteY0" fmla="*/ 1244009 h 1244009"/>
              <a:gd name="connsiteX1" fmla="*/ 0 w 2286000"/>
              <a:gd name="connsiteY1" fmla="*/ 0 h 1244009"/>
              <a:gd name="connsiteX2" fmla="*/ 2275367 w 2286000"/>
              <a:gd name="connsiteY2" fmla="*/ 10632 h 1244009"/>
              <a:gd name="connsiteX3" fmla="*/ 2286000 w 2286000"/>
              <a:gd name="connsiteY3" fmla="*/ 584790 h 1244009"/>
              <a:gd name="connsiteX0" fmla="*/ 1023 w 2287022"/>
              <a:gd name="connsiteY0" fmla="*/ 818707 h 818707"/>
              <a:gd name="connsiteX1" fmla="*/ 1022 w 2287022"/>
              <a:gd name="connsiteY1" fmla="*/ 0 h 818707"/>
              <a:gd name="connsiteX2" fmla="*/ 2276389 w 2287022"/>
              <a:gd name="connsiteY2" fmla="*/ 10632 h 818707"/>
              <a:gd name="connsiteX3" fmla="*/ 2287022 w 2287022"/>
              <a:gd name="connsiteY3" fmla="*/ 584790 h 818707"/>
            </a:gdLst>
            <a:ahLst/>
            <a:cxnLst>
              <a:cxn ang="0">
                <a:pos x="connsiteX0" y="connsiteY0"/>
              </a:cxn>
              <a:cxn ang="0">
                <a:pos x="connsiteX1" y="connsiteY1"/>
              </a:cxn>
              <a:cxn ang="0">
                <a:pos x="connsiteX2" y="connsiteY2"/>
              </a:cxn>
              <a:cxn ang="0">
                <a:pos x="connsiteX3" y="connsiteY3"/>
              </a:cxn>
            </a:cxnLst>
            <a:rect l="l" t="t" r="r" b="b"/>
            <a:pathLst>
              <a:path w="2287022" h="818707">
                <a:moveTo>
                  <a:pt x="1023" y="818707"/>
                </a:moveTo>
                <a:cubicBezTo>
                  <a:pt x="-2521" y="404037"/>
                  <a:pt x="4566" y="414670"/>
                  <a:pt x="1022" y="0"/>
                </a:cubicBezTo>
                <a:lnTo>
                  <a:pt x="2276389" y="10632"/>
                </a:lnTo>
                <a:lnTo>
                  <a:pt x="2287022" y="584790"/>
                </a:lnTo>
              </a:path>
            </a:pathLst>
          </a:custGeom>
          <a:ln w="38100">
            <a:solidFill>
              <a:schemeClr val="accent3"/>
            </a:solidFill>
            <a:prstDash val="solid"/>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32" name="Freeform 5123">
            <a:extLst>
              <a:ext uri="{FF2B5EF4-FFF2-40B4-BE49-F238E27FC236}">
                <a16:creationId xmlns:a16="http://schemas.microsoft.com/office/drawing/2014/main" id="{4480463C-370E-4993-AE4A-20904C74C11D}"/>
              </a:ext>
            </a:extLst>
          </p:cNvPr>
          <p:cNvSpPr/>
          <p:nvPr/>
        </p:nvSpPr>
        <p:spPr>
          <a:xfrm flipH="1" flipV="1">
            <a:off x="7261448" y="5979639"/>
            <a:ext cx="2072669" cy="566879"/>
          </a:xfrm>
          <a:custGeom>
            <a:avLst/>
            <a:gdLst>
              <a:gd name="connsiteX0" fmla="*/ 0 w 2711302"/>
              <a:gd name="connsiteY0" fmla="*/ 988828 h 999461"/>
              <a:gd name="connsiteX1" fmla="*/ 21265 w 2711302"/>
              <a:gd name="connsiteY1" fmla="*/ 31898 h 999461"/>
              <a:gd name="connsiteX2" fmla="*/ 2711302 w 2711302"/>
              <a:gd name="connsiteY2" fmla="*/ 0 h 999461"/>
              <a:gd name="connsiteX3" fmla="*/ 2711302 w 2711302"/>
              <a:gd name="connsiteY3" fmla="*/ 999461 h 999461"/>
              <a:gd name="connsiteX0" fmla="*/ 0 w 2711302"/>
              <a:gd name="connsiteY0" fmla="*/ 999460 h 1010093"/>
              <a:gd name="connsiteX1" fmla="*/ 10632 w 2711302"/>
              <a:gd name="connsiteY1" fmla="*/ 0 h 1010093"/>
              <a:gd name="connsiteX2" fmla="*/ 2711302 w 2711302"/>
              <a:gd name="connsiteY2" fmla="*/ 10632 h 1010093"/>
              <a:gd name="connsiteX3" fmla="*/ 2711302 w 2711302"/>
              <a:gd name="connsiteY3" fmla="*/ 1010093 h 1010093"/>
              <a:gd name="connsiteX0" fmla="*/ 0 w 2711302"/>
              <a:gd name="connsiteY0" fmla="*/ 999460 h 1010093"/>
              <a:gd name="connsiteX1" fmla="*/ 435935 w 2711302"/>
              <a:gd name="connsiteY1" fmla="*/ 0 h 1010093"/>
              <a:gd name="connsiteX2" fmla="*/ 2711302 w 2711302"/>
              <a:gd name="connsiteY2" fmla="*/ 10632 h 1010093"/>
              <a:gd name="connsiteX3" fmla="*/ 2711302 w 2711302"/>
              <a:gd name="connsiteY3" fmla="*/ 1010093 h 1010093"/>
              <a:gd name="connsiteX0" fmla="*/ 10633 w 2275367"/>
              <a:gd name="connsiteY0" fmla="*/ 1244009 h 1244009"/>
              <a:gd name="connsiteX1" fmla="*/ 0 w 2275367"/>
              <a:gd name="connsiteY1" fmla="*/ 0 h 1244009"/>
              <a:gd name="connsiteX2" fmla="*/ 2275367 w 2275367"/>
              <a:gd name="connsiteY2" fmla="*/ 10632 h 1244009"/>
              <a:gd name="connsiteX3" fmla="*/ 2275367 w 2275367"/>
              <a:gd name="connsiteY3" fmla="*/ 1010093 h 1244009"/>
              <a:gd name="connsiteX0" fmla="*/ 10633 w 2286000"/>
              <a:gd name="connsiteY0" fmla="*/ 1244009 h 1244009"/>
              <a:gd name="connsiteX1" fmla="*/ 0 w 2286000"/>
              <a:gd name="connsiteY1" fmla="*/ 0 h 1244009"/>
              <a:gd name="connsiteX2" fmla="*/ 2275367 w 2286000"/>
              <a:gd name="connsiteY2" fmla="*/ 10632 h 1244009"/>
              <a:gd name="connsiteX3" fmla="*/ 2286000 w 2286000"/>
              <a:gd name="connsiteY3" fmla="*/ 584790 h 1244009"/>
              <a:gd name="connsiteX0" fmla="*/ 1023 w 2287022"/>
              <a:gd name="connsiteY0" fmla="*/ 818707 h 818707"/>
              <a:gd name="connsiteX1" fmla="*/ 1022 w 2287022"/>
              <a:gd name="connsiteY1" fmla="*/ 0 h 818707"/>
              <a:gd name="connsiteX2" fmla="*/ 2276389 w 2287022"/>
              <a:gd name="connsiteY2" fmla="*/ 10632 h 818707"/>
              <a:gd name="connsiteX3" fmla="*/ 2287022 w 2287022"/>
              <a:gd name="connsiteY3" fmla="*/ 584790 h 818707"/>
            </a:gdLst>
            <a:ahLst/>
            <a:cxnLst>
              <a:cxn ang="0">
                <a:pos x="connsiteX0" y="connsiteY0"/>
              </a:cxn>
              <a:cxn ang="0">
                <a:pos x="connsiteX1" y="connsiteY1"/>
              </a:cxn>
              <a:cxn ang="0">
                <a:pos x="connsiteX2" y="connsiteY2"/>
              </a:cxn>
              <a:cxn ang="0">
                <a:pos x="connsiteX3" y="connsiteY3"/>
              </a:cxn>
            </a:cxnLst>
            <a:rect l="l" t="t" r="r" b="b"/>
            <a:pathLst>
              <a:path w="2287022" h="818707">
                <a:moveTo>
                  <a:pt x="1023" y="818707"/>
                </a:moveTo>
                <a:cubicBezTo>
                  <a:pt x="-2521" y="404037"/>
                  <a:pt x="4566" y="414670"/>
                  <a:pt x="1022" y="0"/>
                </a:cubicBezTo>
                <a:lnTo>
                  <a:pt x="2276389" y="10632"/>
                </a:lnTo>
                <a:lnTo>
                  <a:pt x="2287022" y="584790"/>
                </a:lnTo>
              </a:path>
            </a:pathLst>
          </a:custGeom>
          <a:ln w="38100">
            <a:solidFill>
              <a:schemeClr val="accent4"/>
            </a:solidFill>
            <a:prstDash val="solid"/>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accent4"/>
              </a:solidFill>
            </a:endParaRPr>
          </a:p>
        </p:txBody>
      </p:sp>
      <p:sp>
        <p:nvSpPr>
          <p:cNvPr id="33" name="Diamond 32">
            <a:extLst>
              <a:ext uri="{FF2B5EF4-FFF2-40B4-BE49-F238E27FC236}">
                <a16:creationId xmlns:a16="http://schemas.microsoft.com/office/drawing/2014/main" id="{4859CF5D-C44F-41C8-9B93-495EEE0D69F2}"/>
              </a:ext>
            </a:extLst>
          </p:cNvPr>
          <p:cNvSpPr/>
          <p:nvPr/>
        </p:nvSpPr>
        <p:spPr>
          <a:xfrm>
            <a:off x="8958342" y="4496508"/>
            <a:ext cx="751552" cy="751552"/>
          </a:xfrm>
          <a:prstGeom prst="diamond">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Diamond 33">
            <a:extLst>
              <a:ext uri="{FF2B5EF4-FFF2-40B4-BE49-F238E27FC236}">
                <a16:creationId xmlns:a16="http://schemas.microsoft.com/office/drawing/2014/main" id="{3E8BB14B-04C5-492F-AD9A-A196886ED8DF}"/>
              </a:ext>
            </a:extLst>
          </p:cNvPr>
          <p:cNvSpPr/>
          <p:nvPr/>
        </p:nvSpPr>
        <p:spPr>
          <a:xfrm>
            <a:off x="2450551" y="4724866"/>
            <a:ext cx="751552" cy="751552"/>
          </a:xfrm>
          <a:prstGeom prst="diamond">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TextBox 34">
            <a:extLst>
              <a:ext uri="{FF2B5EF4-FFF2-40B4-BE49-F238E27FC236}">
                <a16:creationId xmlns:a16="http://schemas.microsoft.com/office/drawing/2014/main" id="{69B1EE3D-2CEB-4201-B883-E5AAD297B6D0}"/>
              </a:ext>
            </a:extLst>
          </p:cNvPr>
          <p:cNvSpPr txBox="1"/>
          <p:nvPr/>
        </p:nvSpPr>
        <p:spPr>
          <a:xfrm>
            <a:off x="8302753" y="5364717"/>
            <a:ext cx="2062728" cy="461665"/>
          </a:xfrm>
          <a:prstGeom prst="rect">
            <a:avLst/>
          </a:prstGeom>
          <a:noFill/>
        </p:spPr>
        <p:txBody>
          <a:bodyPr wrap="square" rtlCol="0">
            <a:spAutoFit/>
          </a:bodyPr>
          <a:lstStyle/>
          <a:p>
            <a:pPr algn="ctr"/>
            <a:r>
              <a:rPr lang="vi-VN" altLang="ko-KR" sz="1200" b="1" dirty="0" smtClean="0">
                <a:solidFill>
                  <a:schemeClr val="accent4"/>
                </a:solidFill>
                <a:cs typeface="Arial" pitchFamily="34" charset="0"/>
              </a:rPr>
              <a:t>Giá thành rẻ không qua trung gian</a:t>
            </a:r>
            <a:endParaRPr lang="ko-KR" altLang="en-US" sz="1200" b="1" dirty="0">
              <a:solidFill>
                <a:schemeClr val="accent4"/>
              </a:solidFill>
              <a:cs typeface="Arial" pitchFamily="34" charset="0"/>
            </a:endParaRPr>
          </a:p>
        </p:txBody>
      </p:sp>
      <p:sp>
        <p:nvSpPr>
          <p:cNvPr id="36" name="TextBox 35">
            <a:extLst>
              <a:ext uri="{FF2B5EF4-FFF2-40B4-BE49-F238E27FC236}">
                <a16:creationId xmlns:a16="http://schemas.microsoft.com/office/drawing/2014/main" id="{F47C3FE3-83FB-49D9-9C54-C74742D79733}"/>
              </a:ext>
            </a:extLst>
          </p:cNvPr>
          <p:cNvSpPr txBox="1"/>
          <p:nvPr/>
        </p:nvSpPr>
        <p:spPr>
          <a:xfrm>
            <a:off x="1794963" y="5581640"/>
            <a:ext cx="2062728" cy="276999"/>
          </a:xfrm>
          <a:prstGeom prst="rect">
            <a:avLst/>
          </a:prstGeom>
          <a:noFill/>
        </p:spPr>
        <p:txBody>
          <a:bodyPr wrap="square" rtlCol="0">
            <a:spAutoFit/>
          </a:bodyPr>
          <a:lstStyle/>
          <a:p>
            <a:pPr algn="ctr"/>
            <a:r>
              <a:rPr lang="vi-VN" altLang="ko-KR" sz="1200" b="1" dirty="0" smtClean="0">
                <a:solidFill>
                  <a:schemeClr val="accent3"/>
                </a:solidFill>
                <a:cs typeface="Arial" pitchFamily="34" charset="0"/>
              </a:rPr>
              <a:t>Nhiều lựa chọn</a:t>
            </a:r>
            <a:endParaRPr lang="ko-KR" altLang="en-US" sz="1200" b="1" dirty="0">
              <a:solidFill>
                <a:schemeClr val="accent3"/>
              </a:solidFill>
              <a:cs typeface="Arial" pitchFamily="34" charset="0"/>
            </a:endParaRPr>
          </a:p>
        </p:txBody>
      </p:sp>
      <p:sp>
        <p:nvSpPr>
          <p:cNvPr id="38" name="Block Arc 11">
            <a:extLst>
              <a:ext uri="{FF2B5EF4-FFF2-40B4-BE49-F238E27FC236}">
                <a16:creationId xmlns:a16="http://schemas.microsoft.com/office/drawing/2014/main" id="{6237B46C-EE2F-45F5-A452-AEF5853F7D2C}"/>
              </a:ext>
            </a:extLst>
          </p:cNvPr>
          <p:cNvSpPr/>
          <p:nvPr/>
        </p:nvSpPr>
        <p:spPr>
          <a:xfrm rot="10800000">
            <a:off x="9189662" y="4665067"/>
            <a:ext cx="317995" cy="44509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Rectangle 130">
            <a:extLst>
              <a:ext uri="{FF2B5EF4-FFF2-40B4-BE49-F238E27FC236}">
                <a16:creationId xmlns:a16="http://schemas.microsoft.com/office/drawing/2014/main" id="{F7759672-254A-46D2-98DF-B919494C603A}"/>
              </a:ext>
            </a:extLst>
          </p:cNvPr>
          <p:cNvSpPr/>
          <p:nvPr/>
        </p:nvSpPr>
        <p:spPr>
          <a:xfrm>
            <a:off x="2601885" y="4971013"/>
            <a:ext cx="403803" cy="36990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3" name="Group 2"/>
          <p:cNvGrpSpPr/>
          <p:nvPr/>
        </p:nvGrpSpPr>
        <p:grpSpPr>
          <a:xfrm>
            <a:off x="3005688" y="339509"/>
            <a:ext cx="660225" cy="662107"/>
            <a:chOff x="2540984" y="506811"/>
            <a:chExt cx="432048" cy="432048"/>
          </a:xfrm>
        </p:grpSpPr>
        <p:sp>
          <p:nvSpPr>
            <p:cNvPr id="23" name="Rectangle 22">
              <a:extLst>
                <a:ext uri="{FF2B5EF4-FFF2-40B4-BE49-F238E27FC236}">
                  <a16:creationId xmlns:a16="http://schemas.microsoft.com/office/drawing/2014/main" id="{F3EC968B-FA38-4CA9-BC7C-7BB633C2EC37}"/>
                </a:ext>
              </a:extLst>
            </p:cNvPr>
            <p:cNvSpPr/>
            <p:nvPr/>
          </p:nvSpPr>
          <p:spPr>
            <a:xfrm rot="18900000">
              <a:off x="2540984" y="506811"/>
              <a:ext cx="432048" cy="4320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TextBox 36">
              <a:extLst>
                <a:ext uri="{FF2B5EF4-FFF2-40B4-BE49-F238E27FC236}">
                  <a16:creationId xmlns:a16="http://schemas.microsoft.com/office/drawing/2014/main" id="{E8C70D0A-0A24-4FD4-8AFB-249C5E25FA49}"/>
                </a:ext>
              </a:extLst>
            </p:cNvPr>
            <p:cNvSpPr txBox="1"/>
            <p:nvPr/>
          </p:nvSpPr>
          <p:spPr>
            <a:xfrm>
              <a:off x="2546014" y="544033"/>
              <a:ext cx="421990" cy="338554"/>
            </a:xfrm>
            <a:prstGeom prst="rect">
              <a:avLst/>
            </a:prstGeom>
            <a:noFill/>
          </p:spPr>
          <p:txBody>
            <a:bodyPr wrap="square" rtlCol="0">
              <a:spAutoFit/>
            </a:bodyPr>
            <a:lstStyle/>
            <a:p>
              <a:pPr algn="ctr"/>
              <a:r>
                <a:rPr lang="en-US" altLang="ko-KR" sz="2800" b="1" dirty="0">
                  <a:solidFill>
                    <a:schemeClr val="bg1"/>
                  </a:solidFill>
                  <a:cs typeface="Calibri" pitchFamily="34" charset="0"/>
                </a:rPr>
                <a:t>01</a:t>
              </a:r>
              <a:endParaRPr lang="ko-KR" altLang="en-US" sz="2800" b="1" dirty="0">
                <a:solidFill>
                  <a:schemeClr val="bg1"/>
                </a:solidFill>
                <a:cs typeface="Calibri" pitchFamily="34" charset="0"/>
              </a:endParaRPr>
            </a:p>
          </p:txBody>
        </p:sp>
      </p:grpSp>
    </p:spTree>
    <p:extLst>
      <p:ext uri="{BB962C8B-B14F-4D97-AF65-F5344CB8AC3E}">
        <p14:creationId xmlns:p14="http://schemas.microsoft.com/office/powerpoint/2010/main" val="8482126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arn(inVertical)">
                                      <p:cBhvr>
                                        <p:cTn id="18" dur="500"/>
                                        <p:tgtEl>
                                          <p:spTgt spid="3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arn(inVertical)">
                                      <p:cBhvr>
                                        <p:cTn id="21" dur="500"/>
                                        <p:tgtEl>
                                          <p:spTgt spid="3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inVertical)">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arn(inVertical)">
                                      <p:cBhvr>
                                        <p:cTn id="29" dur="500"/>
                                        <p:tgtEl>
                                          <p:spTgt spid="3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barn(inVertical)">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animBg="1"/>
      <p:bldP spid="21" grpId="0" animBg="1"/>
      <p:bldP spid="22" grpId="0" animBg="1"/>
      <p:bldP spid="30" grpId="0" animBg="1"/>
      <p:bldP spid="33" grpId="0" animBg="1"/>
      <p:bldP spid="34" grpId="0" animBg="1"/>
      <p:bldP spid="35" grpId="0"/>
      <p:bldP spid="36" grpId="0"/>
      <p:bldP spid="38"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327490" y="461139"/>
            <a:ext cx="11573197" cy="724247"/>
          </a:xfrm>
        </p:spPr>
        <p:txBody>
          <a:bodyPr/>
          <a:lstStyle/>
          <a:p>
            <a:r>
              <a:rPr lang="vi-VN" sz="7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MST</a:t>
            </a:r>
          </a:p>
          <a:p>
            <a:r>
              <a:rPr lang="vi-VN"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Motel </a:t>
            </a:r>
            <a:r>
              <a:rPr lang="vi-VN" sz="4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Services Technology </a:t>
            </a: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56" name="Group 55">
            <a:extLst>
              <a:ext uri="{FF2B5EF4-FFF2-40B4-BE49-F238E27FC236}">
                <a16:creationId xmlns:a16="http://schemas.microsoft.com/office/drawing/2014/main" id="{963EF255-02D6-46EE-856F-4693D2B0FC94}"/>
              </a:ext>
            </a:extLst>
          </p:cNvPr>
          <p:cNvGrpSpPr/>
          <p:nvPr/>
        </p:nvGrpSpPr>
        <p:grpSpPr>
          <a:xfrm>
            <a:off x="3511919" y="1778288"/>
            <a:ext cx="3327674" cy="4441475"/>
            <a:chOff x="5745956" y="3501865"/>
            <a:chExt cx="2146216" cy="2895189"/>
          </a:xfrm>
        </p:grpSpPr>
        <p:sp>
          <p:nvSpPr>
            <p:cNvPr id="57" name="Freeform: Shape 56">
              <a:extLst>
                <a:ext uri="{FF2B5EF4-FFF2-40B4-BE49-F238E27FC236}">
                  <a16:creationId xmlns:a16="http://schemas.microsoft.com/office/drawing/2014/main" id="{81720F33-A69F-40B4-8081-56B4C3159083}"/>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7E9D349-D90D-4972-9205-F11A9F6E108F}"/>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BEA5AF3-4133-4FF3-9B69-BFA067E55970}"/>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AB4FBE1-8EFC-429F-8332-20F0DC65DE1B}"/>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EE3B4C9-C1CB-4010-8199-EE31D2C6A8EE}"/>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2EA7138-E79B-422D-B660-763641DC28B0}"/>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17CC4F9-4777-479E-9D88-F11BE6A8A44B}"/>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64" name="Group 63">
              <a:extLst>
                <a:ext uri="{FF2B5EF4-FFF2-40B4-BE49-F238E27FC236}">
                  <a16:creationId xmlns:a16="http://schemas.microsoft.com/office/drawing/2014/main" id="{5BBEE346-92F3-41AE-B86B-F90081875770}"/>
                </a:ext>
              </a:extLst>
            </p:cNvPr>
            <p:cNvGrpSpPr/>
            <p:nvPr/>
          </p:nvGrpSpPr>
          <p:grpSpPr>
            <a:xfrm>
              <a:off x="6752948" y="6198983"/>
              <a:ext cx="113352" cy="113352"/>
              <a:chOff x="6768693" y="6038239"/>
              <a:chExt cx="147969" cy="147969"/>
            </a:xfrm>
          </p:grpSpPr>
          <p:sp>
            <p:nvSpPr>
              <p:cNvPr id="65" name="Oval 64">
                <a:extLst>
                  <a:ext uri="{FF2B5EF4-FFF2-40B4-BE49-F238E27FC236}">
                    <a16:creationId xmlns:a16="http://schemas.microsoft.com/office/drawing/2014/main" id="{AA4D7F84-C183-48C0-9DC3-E927009C49D2}"/>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A2B861B-7BF8-4471-B66A-1728D4174DC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7407589A-565E-4CB9-8FD1-5D8E44A03F6E}"/>
              </a:ext>
            </a:extLst>
          </p:cNvPr>
          <p:cNvGrpSpPr/>
          <p:nvPr/>
        </p:nvGrpSpPr>
        <p:grpSpPr>
          <a:xfrm>
            <a:off x="327490" y="1973870"/>
            <a:ext cx="2250414" cy="4245893"/>
            <a:chOff x="7182034" y="5192864"/>
            <a:chExt cx="825553" cy="1451279"/>
          </a:xfrm>
        </p:grpSpPr>
        <p:grpSp>
          <p:nvGrpSpPr>
            <p:cNvPr id="68" name="Group 3">
              <a:extLst>
                <a:ext uri="{FF2B5EF4-FFF2-40B4-BE49-F238E27FC236}">
                  <a16:creationId xmlns:a16="http://schemas.microsoft.com/office/drawing/2014/main" id="{21912DB3-0019-4259-9DFF-6F168593FE33}"/>
                </a:ext>
              </a:extLst>
            </p:cNvPr>
            <p:cNvGrpSpPr/>
            <p:nvPr/>
          </p:nvGrpSpPr>
          <p:grpSpPr>
            <a:xfrm>
              <a:off x="7182034" y="5192864"/>
              <a:ext cx="825553" cy="1451279"/>
              <a:chOff x="445712" y="1449040"/>
              <a:chExt cx="2113018" cy="3924176"/>
            </a:xfrm>
          </p:grpSpPr>
          <p:sp>
            <p:nvSpPr>
              <p:cNvPr id="72" name="Rounded Rectangle 4">
                <a:extLst>
                  <a:ext uri="{FF2B5EF4-FFF2-40B4-BE49-F238E27FC236}">
                    <a16:creationId xmlns:a16="http://schemas.microsoft.com/office/drawing/2014/main" id="{04988BF0-837C-4141-BA19-8D2D4ECC9F4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3" name="Rectangle 5">
                <a:extLst>
                  <a:ext uri="{FF2B5EF4-FFF2-40B4-BE49-F238E27FC236}">
                    <a16:creationId xmlns:a16="http://schemas.microsoft.com/office/drawing/2014/main" id="{B641FB80-3487-41D7-9728-FE630FFA7FF3}"/>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4" name="Group 6">
                <a:extLst>
                  <a:ext uri="{FF2B5EF4-FFF2-40B4-BE49-F238E27FC236}">
                    <a16:creationId xmlns:a16="http://schemas.microsoft.com/office/drawing/2014/main" id="{DE4C6470-6024-48C7-A651-80E80B0A6F98}"/>
                  </a:ext>
                </a:extLst>
              </p:cNvPr>
              <p:cNvGrpSpPr/>
              <p:nvPr userDrawn="1"/>
            </p:nvGrpSpPr>
            <p:grpSpPr>
              <a:xfrm>
                <a:off x="1407705" y="5045834"/>
                <a:ext cx="211967" cy="211967"/>
                <a:chOff x="1549420" y="5712364"/>
                <a:chExt cx="312583" cy="312583"/>
              </a:xfrm>
            </p:grpSpPr>
            <p:sp>
              <p:nvSpPr>
                <p:cNvPr id="75" name="Oval 7">
                  <a:extLst>
                    <a:ext uri="{FF2B5EF4-FFF2-40B4-BE49-F238E27FC236}">
                      <a16:creationId xmlns:a16="http://schemas.microsoft.com/office/drawing/2014/main" id="{A2558D83-3DC3-43AD-B654-5DA769852AE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6" name="Rounded Rectangle 8">
                  <a:extLst>
                    <a:ext uri="{FF2B5EF4-FFF2-40B4-BE49-F238E27FC236}">
                      <a16:creationId xmlns:a16="http://schemas.microsoft.com/office/drawing/2014/main" id="{82CF26CB-744F-41CE-9916-2A76D44D15D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69" name="Group 68">
              <a:extLst>
                <a:ext uri="{FF2B5EF4-FFF2-40B4-BE49-F238E27FC236}">
                  <a16:creationId xmlns:a16="http://schemas.microsoft.com/office/drawing/2014/main" id="{4D206AE7-8B1C-4881-B872-903A1182D263}"/>
                </a:ext>
              </a:extLst>
            </p:cNvPr>
            <p:cNvGrpSpPr/>
            <p:nvPr/>
          </p:nvGrpSpPr>
          <p:grpSpPr>
            <a:xfrm>
              <a:off x="7210904" y="5333460"/>
              <a:ext cx="734603" cy="1136247"/>
              <a:chOff x="7224494" y="5344134"/>
              <a:chExt cx="734603" cy="1189257"/>
            </a:xfrm>
          </p:grpSpPr>
          <p:sp>
            <p:nvSpPr>
              <p:cNvPr id="70" name="Freeform: Shape 69">
                <a:extLst>
                  <a:ext uri="{FF2B5EF4-FFF2-40B4-BE49-F238E27FC236}">
                    <a16:creationId xmlns:a16="http://schemas.microsoft.com/office/drawing/2014/main" id="{103CDF74-4E70-4BC5-9AB9-D51045EBFBFA}"/>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9E20ADA-9259-451F-AFF4-AC280D185890}"/>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grpSp>
        <p:nvGrpSpPr>
          <p:cNvPr id="77" name="Graphic 14">
            <a:extLst>
              <a:ext uri="{FF2B5EF4-FFF2-40B4-BE49-F238E27FC236}">
                <a16:creationId xmlns:a16="http://schemas.microsoft.com/office/drawing/2014/main" id="{A739DC58-65A8-4FE3-BF13-DE7F0F27220A}"/>
              </a:ext>
            </a:extLst>
          </p:cNvPr>
          <p:cNvGrpSpPr/>
          <p:nvPr/>
        </p:nvGrpSpPr>
        <p:grpSpPr>
          <a:xfrm>
            <a:off x="7318700" y="2577583"/>
            <a:ext cx="4354942" cy="3514972"/>
            <a:chOff x="2444748" y="555045"/>
            <a:chExt cx="7282048" cy="5727454"/>
          </a:xfrm>
        </p:grpSpPr>
        <p:sp>
          <p:nvSpPr>
            <p:cNvPr id="78" name="Freeform: Shape 77">
              <a:extLst>
                <a:ext uri="{FF2B5EF4-FFF2-40B4-BE49-F238E27FC236}">
                  <a16:creationId xmlns:a16="http://schemas.microsoft.com/office/drawing/2014/main" id="{BFA0ED98-4815-4B3D-B74D-E152ACE14A5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DF88C06-29F9-44C4-95DC-3F355506EED4}"/>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A5234D7-3800-48C4-BAFB-3CC9B19D87E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BC6F0D2-7C54-4D9D-ACA5-F1E83E3BE0F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96DF6D3F-AE5A-4CA8-A53D-EE6CEA7E33E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8193AF9-03E2-4F08-84E7-E3FC444D1C1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024ED1D-80EF-46FF-8ACD-FEB74BD67AF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2BAAF39-499F-4F93-8889-16FB1E28B0B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33" name="Picture 32"/>
          <p:cNvPicPr/>
          <p:nvPr/>
        </p:nvPicPr>
        <p:blipFill>
          <a:blip r:embed="rId2"/>
          <a:stretch>
            <a:fillRect/>
          </a:stretch>
        </p:blipFill>
        <p:spPr>
          <a:xfrm>
            <a:off x="439009" y="2406742"/>
            <a:ext cx="2048365" cy="3688143"/>
          </a:xfrm>
          <a:prstGeom prst="rect">
            <a:avLst/>
          </a:prstGeom>
        </p:spPr>
      </p:pic>
      <p:pic>
        <p:nvPicPr>
          <p:cNvPr id="34" name="Picture 33"/>
          <p:cNvPicPr/>
          <p:nvPr/>
        </p:nvPicPr>
        <p:blipFill>
          <a:blip r:embed="rId3"/>
          <a:stretch>
            <a:fillRect/>
          </a:stretch>
        </p:blipFill>
        <p:spPr>
          <a:xfrm>
            <a:off x="3790604" y="2044931"/>
            <a:ext cx="2797128" cy="4044865"/>
          </a:xfrm>
          <a:prstGeom prst="rect">
            <a:avLst/>
          </a:prstGeom>
        </p:spPr>
      </p:pic>
      <p:sp>
        <p:nvSpPr>
          <p:cNvPr id="36" name="Rectangle 35">
            <a:extLst>
              <a:ext uri="{FF2B5EF4-FFF2-40B4-BE49-F238E27FC236}">
                <a16:creationId xmlns:a16="http://schemas.microsoft.com/office/drawing/2014/main" id="{691A8937-0CEF-42F0-8574-12A5984B0DBD}"/>
              </a:ext>
            </a:extLst>
          </p:cNvPr>
          <p:cNvSpPr/>
          <p:nvPr/>
        </p:nvSpPr>
        <p:spPr>
          <a:xfrm rot="18900000">
            <a:off x="3834883" y="153288"/>
            <a:ext cx="627320" cy="6273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TextBox 36">
            <a:extLst>
              <a:ext uri="{FF2B5EF4-FFF2-40B4-BE49-F238E27FC236}">
                <a16:creationId xmlns:a16="http://schemas.microsoft.com/office/drawing/2014/main" id="{FE48F016-378C-43C6-96BF-6392E8AD71BB}"/>
              </a:ext>
            </a:extLst>
          </p:cNvPr>
          <p:cNvSpPr txBox="1"/>
          <p:nvPr/>
        </p:nvSpPr>
        <p:spPr>
          <a:xfrm>
            <a:off x="3790604" y="266893"/>
            <a:ext cx="715878"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02</a:t>
            </a:r>
            <a:endParaRPr lang="ko-KR" altLang="en-US" sz="2000" b="1" dirty="0">
              <a:solidFill>
                <a:schemeClr val="bg1"/>
              </a:solidFill>
              <a:cs typeface="Calibri" pitchFamily="34" charset="0"/>
            </a:endParaRPr>
          </a:p>
        </p:txBody>
      </p:sp>
      <p:pic>
        <p:nvPicPr>
          <p:cNvPr id="38" name="Picture 37"/>
          <p:cNvPicPr/>
          <p:nvPr/>
        </p:nvPicPr>
        <p:blipFill>
          <a:blip r:embed="rId4"/>
          <a:stretch>
            <a:fillRect/>
          </a:stretch>
        </p:blipFill>
        <p:spPr>
          <a:xfrm>
            <a:off x="7526547" y="2813536"/>
            <a:ext cx="3965909" cy="2292317"/>
          </a:xfrm>
          <a:prstGeom prst="rect">
            <a:avLst/>
          </a:prstGeom>
        </p:spPr>
      </p:pic>
    </p:spTree>
    <p:extLst>
      <p:ext uri="{BB962C8B-B14F-4D97-AF65-F5344CB8AC3E}">
        <p14:creationId xmlns:p14="http://schemas.microsoft.com/office/powerpoint/2010/main" val="36412193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F1668A-3E92-478A-A3AD-0DA0D983C2FA}"/>
              </a:ext>
            </a:extLst>
          </p:cNvPr>
          <p:cNvSpPr>
            <a:spLocks noGrp="1"/>
          </p:cNvSpPr>
          <p:nvPr>
            <p:ph type="body" sz="quarter" idx="10"/>
          </p:nvPr>
        </p:nvSpPr>
        <p:spPr/>
        <p:txBody>
          <a:bodyPr/>
          <a:lstStyle/>
          <a:p>
            <a:r>
              <a:rPr lang="vi-VN" dirty="0" smtClean="0"/>
              <a:t>USER</a:t>
            </a:r>
            <a:endParaRPr lang="en-US" dirty="0"/>
          </a:p>
        </p:txBody>
      </p:sp>
      <p:grpSp>
        <p:nvGrpSpPr>
          <p:cNvPr id="5" name="Group 4">
            <a:extLst>
              <a:ext uri="{FF2B5EF4-FFF2-40B4-BE49-F238E27FC236}">
                <a16:creationId xmlns:a16="http://schemas.microsoft.com/office/drawing/2014/main" id="{2F02A677-8C93-49C2-A9C1-4DB1DB67B4ED}"/>
              </a:ext>
            </a:extLst>
          </p:cNvPr>
          <p:cNvGrpSpPr/>
          <p:nvPr/>
        </p:nvGrpSpPr>
        <p:grpSpPr>
          <a:xfrm>
            <a:off x="745938" y="2540330"/>
            <a:ext cx="2398990" cy="801734"/>
            <a:chOff x="2113657" y="4283314"/>
            <a:chExt cx="3647460" cy="801734"/>
          </a:xfrm>
        </p:grpSpPr>
        <p:sp>
          <p:nvSpPr>
            <p:cNvPr id="6" name="TextBox 5">
              <a:extLst>
                <a:ext uri="{FF2B5EF4-FFF2-40B4-BE49-F238E27FC236}">
                  <a16:creationId xmlns:a16="http://schemas.microsoft.com/office/drawing/2014/main" id="{4EC7AB5D-18A7-4E62-9553-8B2514C9CBB2}"/>
                </a:ext>
              </a:extLst>
            </p:cNvPr>
            <p:cNvSpPr txBox="1"/>
            <p:nvPr/>
          </p:nvSpPr>
          <p:spPr>
            <a:xfrm>
              <a:off x="2113657" y="4623383"/>
              <a:ext cx="3647458" cy="461665"/>
            </a:xfrm>
            <a:prstGeom prst="rect">
              <a:avLst/>
            </a:prstGeom>
            <a:noFill/>
          </p:spPr>
          <p:txBody>
            <a:bodyPr wrap="square" rtlCol="0">
              <a:spAutoFit/>
            </a:bodyPr>
            <a:lstStyle/>
            <a:p>
              <a:pPr algn="ctr"/>
              <a:r>
                <a:rPr lang="vi-VN" altLang="ko-KR" sz="1200" dirty="0" smtClean="0">
                  <a:solidFill>
                    <a:schemeClr val="tx1">
                      <a:lumMod val="75000"/>
                      <a:lumOff val="25000"/>
                    </a:schemeClr>
                  </a:solidFill>
                  <a:cs typeface="Arial" pitchFamily="34" charset="0"/>
                </a:rPr>
                <a:t>Người dùng có thể lựa chọn phòng theo nhu cầu</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EC0E839D-3D6E-4E4A-929C-68F234AACC0C}"/>
                </a:ext>
              </a:extLst>
            </p:cNvPr>
            <p:cNvSpPr txBox="1"/>
            <p:nvPr/>
          </p:nvSpPr>
          <p:spPr>
            <a:xfrm>
              <a:off x="2113657" y="4283314"/>
              <a:ext cx="3647460" cy="276999"/>
            </a:xfrm>
            <a:prstGeom prst="rect">
              <a:avLst/>
            </a:prstGeom>
            <a:noFill/>
            <a:ln w="25400">
              <a:solidFill>
                <a:schemeClr val="accent1"/>
              </a:solidFill>
            </a:ln>
          </p:spPr>
          <p:txBody>
            <a:bodyPr wrap="square" rtlCol="0">
              <a:spAutoFit/>
            </a:bodyPr>
            <a:lstStyle/>
            <a:p>
              <a:pPr algn="ctr"/>
              <a:r>
                <a:rPr lang="vi-VN" altLang="ko-KR" sz="1200" b="1" dirty="0" smtClean="0">
                  <a:solidFill>
                    <a:schemeClr val="tx1">
                      <a:lumMod val="75000"/>
                      <a:lumOff val="25000"/>
                    </a:schemeClr>
                  </a:solidFill>
                  <a:cs typeface="Arial" pitchFamily="34" charset="0"/>
                </a:rPr>
                <a:t>Lựa chọn</a:t>
              </a:r>
              <a:endParaRPr lang="ko-KR" altLang="en-US" sz="12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BB7B9444-76DA-4BB1-8334-35DEA299E190}"/>
              </a:ext>
            </a:extLst>
          </p:cNvPr>
          <p:cNvGrpSpPr/>
          <p:nvPr/>
        </p:nvGrpSpPr>
        <p:grpSpPr>
          <a:xfrm>
            <a:off x="3789720" y="2540330"/>
            <a:ext cx="2398990" cy="801734"/>
            <a:chOff x="2113657" y="4283314"/>
            <a:chExt cx="3647460" cy="801734"/>
          </a:xfrm>
        </p:grpSpPr>
        <p:sp>
          <p:nvSpPr>
            <p:cNvPr id="9" name="TextBox 8">
              <a:extLst>
                <a:ext uri="{FF2B5EF4-FFF2-40B4-BE49-F238E27FC236}">
                  <a16:creationId xmlns:a16="http://schemas.microsoft.com/office/drawing/2014/main" id="{35143F76-7A77-4F32-A61B-B89814273465}"/>
                </a:ext>
              </a:extLst>
            </p:cNvPr>
            <p:cNvSpPr txBox="1"/>
            <p:nvPr/>
          </p:nvSpPr>
          <p:spPr>
            <a:xfrm>
              <a:off x="2113657" y="4623383"/>
              <a:ext cx="3647458" cy="461665"/>
            </a:xfrm>
            <a:prstGeom prst="rect">
              <a:avLst/>
            </a:prstGeom>
            <a:noFill/>
          </p:spPr>
          <p:txBody>
            <a:bodyPr wrap="square" rtlCol="0">
              <a:spAutoFit/>
            </a:bodyPr>
            <a:lstStyle/>
            <a:p>
              <a:pPr algn="ctr"/>
              <a:r>
                <a:rPr lang="vi-VN" altLang="ko-KR" sz="1200" dirty="0" smtClean="0">
                  <a:solidFill>
                    <a:schemeClr val="tx1">
                      <a:lumMod val="75000"/>
                      <a:lumOff val="25000"/>
                    </a:schemeClr>
                  </a:solidFill>
                  <a:cs typeface="Arial" pitchFamily="34" charset="0"/>
                </a:rPr>
                <a:t>Hỗ trợ tìm kiếm phòng với nhiều lựa chọn và mức giá phù hợp</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7E35D32E-F819-4BA0-A373-3F5AB9EBCCC4}"/>
                </a:ext>
              </a:extLst>
            </p:cNvPr>
            <p:cNvSpPr txBox="1"/>
            <p:nvPr/>
          </p:nvSpPr>
          <p:spPr>
            <a:xfrm>
              <a:off x="2113657" y="4283314"/>
              <a:ext cx="3647460" cy="276999"/>
            </a:xfrm>
            <a:prstGeom prst="rect">
              <a:avLst/>
            </a:prstGeom>
            <a:noFill/>
            <a:ln w="25400">
              <a:solidFill>
                <a:schemeClr val="accent5">
                  <a:lumMod val="75000"/>
                </a:schemeClr>
              </a:solidFill>
            </a:ln>
          </p:spPr>
          <p:txBody>
            <a:bodyPr wrap="square" rtlCol="0">
              <a:spAutoFit/>
            </a:bodyPr>
            <a:lstStyle/>
            <a:p>
              <a:pPr algn="ctr"/>
              <a:r>
                <a:rPr lang="vi-VN" altLang="ko-KR" sz="1200" b="1" dirty="0" smtClean="0">
                  <a:solidFill>
                    <a:schemeClr val="tx1">
                      <a:lumMod val="75000"/>
                      <a:lumOff val="25000"/>
                    </a:schemeClr>
                  </a:solidFill>
                  <a:cs typeface="Arial" pitchFamily="34" charset="0"/>
                </a:rPr>
                <a:t>Tìm kiếm</a:t>
              </a:r>
              <a:endParaRPr lang="ko-KR" altLang="en-US" sz="1200" b="1" dirty="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id="{4B323E92-ACA1-456E-80D7-DE8CB6DC6CA8}"/>
              </a:ext>
            </a:extLst>
          </p:cNvPr>
          <p:cNvGrpSpPr/>
          <p:nvPr/>
        </p:nvGrpSpPr>
        <p:grpSpPr>
          <a:xfrm>
            <a:off x="745938" y="4938029"/>
            <a:ext cx="2398990" cy="617068"/>
            <a:chOff x="2113657" y="4283314"/>
            <a:chExt cx="3647460" cy="617068"/>
          </a:xfrm>
        </p:grpSpPr>
        <p:sp>
          <p:nvSpPr>
            <p:cNvPr id="12" name="TextBox 11">
              <a:extLst>
                <a:ext uri="{FF2B5EF4-FFF2-40B4-BE49-F238E27FC236}">
                  <a16:creationId xmlns:a16="http://schemas.microsoft.com/office/drawing/2014/main" id="{F31AED0C-3851-4C88-BA78-CA2409C71335}"/>
                </a:ext>
              </a:extLst>
            </p:cNvPr>
            <p:cNvSpPr txBox="1"/>
            <p:nvPr/>
          </p:nvSpPr>
          <p:spPr>
            <a:xfrm>
              <a:off x="2113657" y="4623383"/>
              <a:ext cx="3647458" cy="276999"/>
            </a:xfrm>
            <a:prstGeom prst="rect">
              <a:avLst/>
            </a:prstGeom>
            <a:noFill/>
          </p:spPr>
          <p:txBody>
            <a:bodyPr wrap="square" rtlCol="0">
              <a:spAutoFit/>
            </a:bodyPr>
            <a:lstStyle/>
            <a:p>
              <a:pPr algn="ctr"/>
              <a:r>
                <a:rPr lang="vi-VN" altLang="ko-KR" sz="1200" dirty="0" smtClean="0">
                  <a:solidFill>
                    <a:schemeClr val="tx1">
                      <a:lumMod val="75000"/>
                      <a:lumOff val="25000"/>
                    </a:schemeClr>
                  </a:solidFill>
                  <a:cs typeface="Arial" pitchFamily="34" charset="0"/>
                </a:rPr>
                <a:t>Bảo mật thông tin khách hàng</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2582F638-1218-4643-8B21-DA982ED2EB60}"/>
                </a:ext>
              </a:extLst>
            </p:cNvPr>
            <p:cNvSpPr txBox="1"/>
            <p:nvPr/>
          </p:nvSpPr>
          <p:spPr>
            <a:xfrm>
              <a:off x="2113657" y="4283314"/>
              <a:ext cx="3647460" cy="276999"/>
            </a:xfrm>
            <a:prstGeom prst="rect">
              <a:avLst/>
            </a:prstGeom>
            <a:noFill/>
            <a:ln w="25400">
              <a:solidFill>
                <a:schemeClr val="accent4"/>
              </a:solidFill>
            </a:ln>
          </p:spPr>
          <p:txBody>
            <a:bodyPr wrap="square" rtlCol="0">
              <a:spAutoFit/>
            </a:bodyPr>
            <a:lstStyle/>
            <a:p>
              <a:pPr algn="ctr"/>
              <a:r>
                <a:rPr lang="vi-VN" altLang="ko-KR" sz="1200" b="1" dirty="0">
                  <a:solidFill>
                    <a:schemeClr val="tx1">
                      <a:lumMod val="75000"/>
                      <a:lumOff val="25000"/>
                    </a:schemeClr>
                  </a:solidFill>
                  <a:cs typeface="Arial" pitchFamily="34" charset="0"/>
                </a:rPr>
                <a:t>Bảo mật thông tin </a:t>
              </a:r>
              <a:endParaRPr lang="ko-KR" altLang="en-US" sz="12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72D70EDF-443C-4F13-AFB5-B41086350F35}"/>
              </a:ext>
            </a:extLst>
          </p:cNvPr>
          <p:cNvGrpSpPr/>
          <p:nvPr/>
        </p:nvGrpSpPr>
        <p:grpSpPr>
          <a:xfrm>
            <a:off x="3789720" y="4938029"/>
            <a:ext cx="2398990" cy="617068"/>
            <a:chOff x="2113657" y="4283314"/>
            <a:chExt cx="3647460" cy="617068"/>
          </a:xfrm>
        </p:grpSpPr>
        <p:sp>
          <p:nvSpPr>
            <p:cNvPr id="15" name="TextBox 14">
              <a:extLst>
                <a:ext uri="{FF2B5EF4-FFF2-40B4-BE49-F238E27FC236}">
                  <a16:creationId xmlns:a16="http://schemas.microsoft.com/office/drawing/2014/main" id="{487F7E25-649C-4951-8D25-138FB87CCDA2}"/>
                </a:ext>
              </a:extLst>
            </p:cNvPr>
            <p:cNvSpPr txBox="1"/>
            <p:nvPr/>
          </p:nvSpPr>
          <p:spPr>
            <a:xfrm>
              <a:off x="2113657" y="4623383"/>
              <a:ext cx="3647458" cy="276999"/>
            </a:xfrm>
            <a:prstGeom prst="rect">
              <a:avLst/>
            </a:prstGeom>
            <a:noFill/>
          </p:spPr>
          <p:txBody>
            <a:bodyPr wrap="square" rtlCol="0">
              <a:spAutoFit/>
            </a:bodyPr>
            <a:lstStyle/>
            <a:p>
              <a:pPr algn="ctr"/>
              <a:r>
                <a:rPr lang="vi-VN" altLang="ko-KR" sz="1200" dirty="0" smtClean="0">
                  <a:solidFill>
                    <a:schemeClr val="tx1">
                      <a:lumMod val="75000"/>
                      <a:lumOff val="25000"/>
                    </a:schemeClr>
                  </a:solidFill>
                  <a:cs typeface="Arial" pitchFamily="34" charset="0"/>
                </a:rPr>
                <a:t>Dịch vụ tư vấn hỗ trợ 24/7</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D51BF5CB-2197-46F6-A190-2531EC61AE3E}"/>
                </a:ext>
              </a:extLst>
            </p:cNvPr>
            <p:cNvSpPr txBox="1"/>
            <p:nvPr/>
          </p:nvSpPr>
          <p:spPr>
            <a:xfrm>
              <a:off x="2113657" y="4283314"/>
              <a:ext cx="3647460" cy="276999"/>
            </a:xfrm>
            <a:prstGeom prst="rect">
              <a:avLst/>
            </a:prstGeom>
            <a:noFill/>
            <a:ln w="25400">
              <a:solidFill>
                <a:schemeClr val="accent3"/>
              </a:solidFill>
            </a:ln>
          </p:spPr>
          <p:txBody>
            <a:bodyPr wrap="square" rtlCol="0">
              <a:spAutoFit/>
            </a:bodyPr>
            <a:lstStyle/>
            <a:p>
              <a:pPr algn="ctr"/>
              <a:r>
                <a:rPr lang="vi-VN" altLang="ko-KR" sz="1200" b="1" dirty="0" smtClean="0">
                  <a:solidFill>
                    <a:schemeClr val="tx1">
                      <a:lumMod val="75000"/>
                      <a:lumOff val="25000"/>
                    </a:schemeClr>
                  </a:solidFill>
                  <a:cs typeface="Arial" pitchFamily="34" charset="0"/>
                </a:rPr>
                <a:t>Tư vấn, Hỗ trợ</a:t>
              </a:r>
              <a:endParaRPr lang="ko-KR" altLang="en-US" sz="1200" b="1" dirty="0">
                <a:solidFill>
                  <a:schemeClr val="tx1">
                    <a:lumMod val="75000"/>
                    <a:lumOff val="25000"/>
                  </a:schemeClr>
                </a:solidFill>
                <a:cs typeface="Arial" pitchFamily="34" charset="0"/>
              </a:endParaRPr>
            </a:p>
          </p:txBody>
        </p:sp>
      </p:grpSp>
      <p:sp>
        <p:nvSpPr>
          <p:cNvPr id="21" name="Block Arc 25">
            <a:extLst>
              <a:ext uri="{FF2B5EF4-FFF2-40B4-BE49-F238E27FC236}">
                <a16:creationId xmlns:a16="http://schemas.microsoft.com/office/drawing/2014/main" id="{5F7FD4D6-1C06-4ABB-98F4-AC79D3C6A6D8}"/>
              </a:ext>
            </a:extLst>
          </p:cNvPr>
          <p:cNvSpPr/>
          <p:nvPr/>
        </p:nvSpPr>
        <p:spPr>
          <a:xfrm>
            <a:off x="1718891" y="4198813"/>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Frame 17">
            <a:extLst>
              <a:ext uri="{FF2B5EF4-FFF2-40B4-BE49-F238E27FC236}">
                <a16:creationId xmlns:a16="http://schemas.microsoft.com/office/drawing/2014/main" id="{1278BF84-DDF3-43F8-88E4-A0F28E4079EF}"/>
              </a:ext>
            </a:extLst>
          </p:cNvPr>
          <p:cNvSpPr/>
          <p:nvPr/>
        </p:nvSpPr>
        <p:spPr>
          <a:xfrm>
            <a:off x="1639550" y="1718001"/>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Rectangle 7">
            <a:extLst>
              <a:ext uri="{FF2B5EF4-FFF2-40B4-BE49-F238E27FC236}">
                <a16:creationId xmlns:a16="http://schemas.microsoft.com/office/drawing/2014/main" id="{84693C49-05C6-4CD0-A900-4B843CF3016D}"/>
              </a:ext>
            </a:extLst>
          </p:cNvPr>
          <p:cNvSpPr/>
          <p:nvPr/>
        </p:nvSpPr>
        <p:spPr>
          <a:xfrm rot="18900000">
            <a:off x="4895936" y="1756442"/>
            <a:ext cx="190622" cy="418867"/>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5" name="Freeform 25">
            <a:extLst>
              <a:ext uri="{FF2B5EF4-FFF2-40B4-BE49-F238E27FC236}">
                <a16:creationId xmlns:a16="http://schemas.microsoft.com/office/drawing/2014/main" id="{115A3EAB-6A86-45ED-8F48-A7797A2D6676}"/>
              </a:ext>
            </a:extLst>
          </p:cNvPr>
          <p:cNvSpPr/>
          <p:nvPr/>
        </p:nvSpPr>
        <p:spPr>
          <a:xfrm>
            <a:off x="4751792" y="4198813"/>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26" name="Picture Placeholder 25"/>
          <p:cNvPicPr>
            <a:picLocks noGrp="1"/>
          </p:cNvPicPr>
          <p:nvPr>
            <p:ph type="pic" idx="13"/>
          </p:nvPr>
        </p:nvPicPr>
        <p:blipFill>
          <a:blip r:embed="rId2"/>
          <a:srcRect t="10632" b="10632"/>
          <a:stretch>
            <a:fillRect/>
          </a:stretch>
        </p:blipFill>
        <p:spPr>
          <a:xfrm>
            <a:off x="6906381" y="3455576"/>
            <a:ext cx="1484457" cy="2330645"/>
          </a:xfrm>
          <a:prstGeom prst="rect">
            <a:avLst/>
          </a:prstGeom>
        </p:spPr>
      </p:pic>
      <p:pic>
        <p:nvPicPr>
          <p:cNvPr id="27" name="Picture Placeholder 26"/>
          <p:cNvPicPr>
            <a:picLocks noGrp="1"/>
          </p:cNvPicPr>
          <p:nvPr>
            <p:ph type="pic" idx="12"/>
          </p:nvPr>
        </p:nvPicPr>
        <p:blipFill>
          <a:blip r:embed="rId3"/>
          <a:srcRect t="15389" b="15389"/>
          <a:stretch>
            <a:fillRect/>
          </a:stretch>
        </p:blipFill>
        <p:spPr>
          <a:xfrm>
            <a:off x="8607729" y="2081588"/>
            <a:ext cx="2535237" cy="3500438"/>
          </a:xfrm>
          <a:prstGeom prst="rect">
            <a:avLst/>
          </a:prstGeom>
        </p:spPr>
      </p:pic>
      <p:sp>
        <p:nvSpPr>
          <p:cNvPr id="22" name="Rectangle 21">
            <a:extLst>
              <a:ext uri="{FF2B5EF4-FFF2-40B4-BE49-F238E27FC236}">
                <a16:creationId xmlns:a16="http://schemas.microsoft.com/office/drawing/2014/main" id="{691A8937-0CEF-42F0-8574-12A5984B0DBD}"/>
              </a:ext>
            </a:extLst>
          </p:cNvPr>
          <p:cNvSpPr/>
          <p:nvPr/>
        </p:nvSpPr>
        <p:spPr>
          <a:xfrm rot="18900000">
            <a:off x="3994549" y="306513"/>
            <a:ext cx="627320" cy="6273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TextBox 27">
            <a:extLst>
              <a:ext uri="{FF2B5EF4-FFF2-40B4-BE49-F238E27FC236}">
                <a16:creationId xmlns:a16="http://schemas.microsoft.com/office/drawing/2014/main" id="{FE48F016-378C-43C6-96BF-6392E8AD71BB}"/>
              </a:ext>
            </a:extLst>
          </p:cNvPr>
          <p:cNvSpPr txBox="1"/>
          <p:nvPr/>
        </p:nvSpPr>
        <p:spPr>
          <a:xfrm>
            <a:off x="3950270" y="420118"/>
            <a:ext cx="715878"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02</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27745221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F02A677-8C93-49C2-A9C1-4DB1DB67B4ED}"/>
              </a:ext>
            </a:extLst>
          </p:cNvPr>
          <p:cNvGrpSpPr/>
          <p:nvPr/>
        </p:nvGrpSpPr>
        <p:grpSpPr>
          <a:xfrm>
            <a:off x="745938" y="2540330"/>
            <a:ext cx="2398990" cy="1171066"/>
            <a:chOff x="2113657" y="4283314"/>
            <a:chExt cx="3647460" cy="1171066"/>
          </a:xfrm>
        </p:grpSpPr>
        <p:sp>
          <p:nvSpPr>
            <p:cNvPr id="6" name="TextBox 5">
              <a:extLst>
                <a:ext uri="{FF2B5EF4-FFF2-40B4-BE49-F238E27FC236}">
                  <a16:creationId xmlns:a16="http://schemas.microsoft.com/office/drawing/2014/main" id="{4EC7AB5D-18A7-4E62-9553-8B2514C9CBB2}"/>
                </a:ext>
              </a:extLst>
            </p:cNvPr>
            <p:cNvSpPr txBox="1"/>
            <p:nvPr/>
          </p:nvSpPr>
          <p:spPr>
            <a:xfrm>
              <a:off x="2113657" y="4623383"/>
              <a:ext cx="3647458" cy="830997"/>
            </a:xfrm>
            <a:prstGeom prst="rect">
              <a:avLst/>
            </a:prstGeom>
            <a:noFill/>
          </p:spPr>
          <p:txBody>
            <a:bodyPr wrap="square" rtlCol="0">
              <a:spAutoFit/>
            </a:bodyPr>
            <a:lstStyle/>
            <a:p>
              <a:pPr algn="ctr"/>
              <a:r>
                <a:rPr lang="vi-VN" altLang="ko-KR" sz="1200" dirty="0" smtClean="0">
                  <a:solidFill>
                    <a:schemeClr val="tx1">
                      <a:lumMod val="75000"/>
                      <a:lumOff val="25000"/>
                    </a:schemeClr>
                  </a:solidFill>
                  <a:cs typeface="Arial" pitchFamily="34" charset="0"/>
                </a:rPr>
                <a:t>Thêm, xóa, cập nhật phòng. </a:t>
              </a:r>
            </a:p>
            <a:p>
              <a:pPr algn="ctr"/>
              <a:r>
                <a:rPr lang="vi-VN" altLang="ko-KR" sz="1200" dirty="0" smtClean="0">
                  <a:solidFill>
                    <a:schemeClr val="tx1">
                      <a:lumMod val="75000"/>
                      <a:lumOff val="25000"/>
                    </a:schemeClr>
                  </a:solidFill>
                  <a:cs typeface="Arial" pitchFamily="34" charset="0"/>
                </a:rPr>
                <a:t>Quản lý ứng dụng.</a:t>
              </a:r>
            </a:p>
            <a:p>
              <a:pPr algn="ctr"/>
              <a:r>
                <a:rPr lang="vi-VN" altLang="ko-KR" sz="1200" dirty="0" smtClean="0">
                  <a:solidFill>
                    <a:schemeClr val="tx1">
                      <a:lumMod val="75000"/>
                      <a:lumOff val="25000"/>
                    </a:schemeClr>
                  </a:solidFill>
                  <a:cs typeface="Arial" pitchFamily="34" charset="0"/>
                </a:rPr>
                <a:t>Quản lý thông tin khách hàng.</a:t>
              </a:r>
            </a:p>
            <a:p>
              <a:pPr algn="ctr"/>
              <a:r>
                <a:rPr lang="vi-VN" altLang="ko-KR" sz="1200" dirty="0" smtClean="0">
                  <a:solidFill>
                    <a:schemeClr val="tx1">
                      <a:lumMod val="75000"/>
                      <a:lumOff val="25000"/>
                    </a:schemeClr>
                  </a:solidFill>
                  <a:cs typeface="Arial" pitchFamily="34" charset="0"/>
                </a:rPr>
                <a:t>In và Xuất HÓA ĐƠN</a:t>
              </a:r>
              <a:endParaRPr lang="en-US" altLang="ko-KR"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EC0E839D-3D6E-4E4A-929C-68F234AACC0C}"/>
                </a:ext>
              </a:extLst>
            </p:cNvPr>
            <p:cNvSpPr txBox="1"/>
            <p:nvPr/>
          </p:nvSpPr>
          <p:spPr>
            <a:xfrm>
              <a:off x="2113657" y="4283314"/>
              <a:ext cx="3647460" cy="276999"/>
            </a:xfrm>
            <a:prstGeom prst="rect">
              <a:avLst/>
            </a:prstGeom>
            <a:noFill/>
            <a:ln w="25400">
              <a:solidFill>
                <a:schemeClr val="accent1"/>
              </a:solidFill>
            </a:ln>
          </p:spPr>
          <p:txBody>
            <a:bodyPr wrap="square" rtlCol="0">
              <a:spAutoFit/>
            </a:bodyPr>
            <a:lstStyle/>
            <a:p>
              <a:pPr algn="ctr"/>
              <a:r>
                <a:rPr lang="vi-VN" altLang="ko-KR" sz="1200" b="1" dirty="0" smtClean="0">
                  <a:solidFill>
                    <a:schemeClr val="tx1">
                      <a:lumMod val="75000"/>
                      <a:lumOff val="25000"/>
                    </a:schemeClr>
                  </a:solidFill>
                  <a:cs typeface="Arial" pitchFamily="34" charset="0"/>
                </a:rPr>
                <a:t>Quản lý phòng</a:t>
              </a:r>
              <a:endParaRPr lang="ko-KR" altLang="en-US" sz="1200" b="1" dirty="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id="{4B323E92-ACA1-456E-80D7-DE8CB6DC6CA8}"/>
              </a:ext>
            </a:extLst>
          </p:cNvPr>
          <p:cNvGrpSpPr/>
          <p:nvPr/>
        </p:nvGrpSpPr>
        <p:grpSpPr>
          <a:xfrm>
            <a:off x="745938" y="4938029"/>
            <a:ext cx="2398990" cy="1171066"/>
            <a:chOff x="2113657" y="4283314"/>
            <a:chExt cx="3647460" cy="1171066"/>
          </a:xfrm>
        </p:grpSpPr>
        <p:sp>
          <p:nvSpPr>
            <p:cNvPr id="12" name="TextBox 11">
              <a:extLst>
                <a:ext uri="{FF2B5EF4-FFF2-40B4-BE49-F238E27FC236}">
                  <a16:creationId xmlns:a16="http://schemas.microsoft.com/office/drawing/2014/main" id="{F31AED0C-3851-4C88-BA78-CA2409C71335}"/>
                </a:ext>
              </a:extLst>
            </p:cNvPr>
            <p:cNvSpPr txBox="1"/>
            <p:nvPr/>
          </p:nvSpPr>
          <p:spPr>
            <a:xfrm>
              <a:off x="2113657" y="4623383"/>
              <a:ext cx="3647458" cy="830997"/>
            </a:xfrm>
            <a:prstGeom prst="rect">
              <a:avLst/>
            </a:prstGeom>
            <a:noFill/>
          </p:spPr>
          <p:txBody>
            <a:bodyPr wrap="square" rtlCol="0">
              <a:spAutoFit/>
            </a:bodyPr>
            <a:lstStyle/>
            <a:p>
              <a:pPr algn="ctr"/>
              <a:r>
                <a:rPr lang="vi-VN" altLang="ko-KR" sz="1200" dirty="0" smtClean="0">
                  <a:solidFill>
                    <a:schemeClr val="tx1">
                      <a:lumMod val="75000"/>
                      <a:lumOff val="25000"/>
                    </a:schemeClr>
                  </a:solidFill>
                  <a:cs typeface="Arial" pitchFamily="34" charset="0"/>
                </a:rPr>
                <a:t>Dễ dàng tìm kiếm dựa trên ID cùng nhưng tên khác hàng,phục vụ cho việc xuất hóa đơn trở thuận tiện nhất</a:t>
              </a: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2582F638-1218-4643-8B21-DA982ED2EB60}"/>
                </a:ext>
              </a:extLst>
            </p:cNvPr>
            <p:cNvSpPr txBox="1"/>
            <p:nvPr/>
          </p:nvSpPr>
          <p:spPr>
            <a:xfrm>
              <a:off x="2113657" y="4283314"/>
              <a:ext cx="3647460" cy="276999"/>
            </a:xfrm>
            <a:prstGeom prst="rect">
              <a:avLst/>
            </a:prstGeom>
            <a:noFill/>
            <a:ln w="25400">
              <a:solidFill>
                <a:schemeClr val="accent4"/>
              </a:solidFill>
            </a:ln>
          </p:spPr>
          <p:txBody>
            <a:bodyPr wrap="square" rtlCol="0">
              <a:spAutoFit/>
            </a:bodyPr>
            <a:lstStyle/>
            <a:p>
              <a:pPr algn="ctr"/>
              <a:r>
                <a:rPr lang="vi-VN" altLang="ko-KR" sz="1200" b="1" dirty="0" smtClean="0">
                  <a:solidFill>
                    <a:schemeClr val="tx1">
                      <a:lumMod val="75000"/>
                      <a:lumOff val="25000"/>
                    </a:schemeClr>
                  </a:solidFill>
                  <a:cs typeface="Arial" pitchFamily="34" charset="0"/>
                </a:rPr>
                <a:t>Tìm Kiếm</a:t>
              </a:r>
              <a:endParaRPr lang="ko-KR" altLang="en-US" sz="1200" b="1" dirty="0">
                <a:solidFill>
                  <a:schemeClr val="tx1">
                    <a:lumMod val="75000"/>
                    <a:lumOff val="25000"/>
                  </a:schemeClr>
                </a:solidFill>
                <a:cs typeface="Arial" pitchFamily="34" charset="0"/>
              </a:endParaRPr>
            </a:p>
          </p:txBody>
        </p:sp>
      </p:grpSp>
      <p:sp>
        <p:nvSpPr>
          <p:cNvPr id="23" name="Frame 17">
            <a:extLst>
              <a:ext uri="{FF2B5EF4-FFF2-40B4-BE49-F238E27FC236}">
                <a16:creationId xmlns:a16="http://schemas.microsoft.com/office/drawing/2014/main" id="{1278BF84-DDF3-43F8-88E4-A0F28E4079EF}"/>
              </a:ext>
            </a:extLst>
          </p:cNvPr>
          <p:cNvSpPr/>
          <p:nvPr/>
        </p:nvSpPr>
        <p:spPr>
          <a:xfrm>
            <a:off x="1639550" y="1718001"/>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26" name="Picture Placeholder 25"/>
          <p:cNvPicPr>
            <a:picLocks noGrp="1"/>
          </p:cNvPicPr>
          <p:nvPr>
            <p:ph type="pic" idx="13"/>
          </p:nvPr>
        </p:nvPicPr>
        <p:blipFill>
          <a:blip r:embed="rId2"/>
          <a:srcRect t="10632" b="10632"/>
          <a:stretch>
            <a:fillRect/>
          </a:stretch>
        </p:blipFill>
        <p:spPr>
          <a:xfrm>
            <a:off x="6906381" y="3455576"/>
            <a:ext cx="1484457" cy="2330645"/>
          </a:xfrm>
          <a:prstGeom prst="rect">
            <a:avLst/>
          </a:prstGeom>
        </p:spPr>
      </p:pic>
      <p:pic>
        <p:nvPicPr>
          <p:cNvPr id="27" name="Picture Placeholder 26"/>
          <p:cNvPicPr>
            <a:picLocks noGrp="1"/>
          </p:cNvPicPr>
          <p:nvPr>
            <p:ph type="pic" idx="12"/>
          </p:nvPr>
        </p:nvPicPr>
        <p:blipFill>
          <a:blip r:embed="rId3"/>
          <a:srcRect t="15389" b="15389"/>
          <a:stretch>
            <a:fillRect/>
          </a:stretch>
        </p:blipFill>
        <p:spPr>
          <a:xfrm>
            <a:off x="8607729" y="2081588"/>
            <a:ext cx="2535237" cy="3500438"/>
          </a:xfrm>
          <a:prstGeom prst="rect">
            <a:avLst/>
          </a:prstGeom>
        </p:spPr>
      </p:pic>
      <p:sp>
        <p:nvSpPr>
          <p:cNvPr id="18" name="Text Placeholder 17"/>
          <p:cNvSpPr>
            <a:spLocks noGrp="1"/>
          </p:cNvSpPr>
          <p:nvPr>
            <p:ph type="body" sz="quarter" idx="10"/>
          </p:nvPr>
        </p:nvSpPr>
        <p:spPr/>
        <p:txBody>
          <a:bodyPr/>
          <a:lstStyle/>
          <a:p>
            <a:r>
              <a:rPr lang="vi-VN" altLang="en-US" dirty="0" smtClean="0">
                <a:solidFill>
                  <a:srgbClr val="202124"/>
                </a:solidFill>
                <a:latin typeface="inherit"/>
              </a:rPr>
              <a:t>A</a:t>
            </a:r>
            <a:r>
              <a:rPr lang="en-US" altLang="en-US" dirty="0" err="1" smtClean="0">
                <a:solidFill>
                  <a:srgbClr val="202124"/>
                </a:solidFill>
                <a:latin typeface="inherit"/>
              </a:rPr>
              <a:t>dministrators</a:t>
            </a:r>
            <a:endParaRPr lang="en-US" dirty="0"/>
          </a:p>
        </p:txBody>
      </p:sp>
      <p:grpSp>
        <p:nvGrpSpPr>
          <p:cNvPr id="28" name="Graphic 14">
            <a:extLst>
              <a:ext uri="{FF2B5EF4-FFF2-40B4-BE49-F238E27FC236}">
                <a16:creationId xmlns:a16="http://schemas.microsoft.com/office/drawing/2014/main" id="{A739DC58-65A8-4FE3-BF13-DE7F0F27220A}"/>
              </a:ext>
            </a:extLst>
          </p:cNvPr>
          <p:cNvGrpSpPr/>
          <p:nvPr/>
        </p:nvGrpSpPr>
        <p:grpSpPr>
          <a:xfrm>
            <a:off x="3910754" y="1396537"/>
            <a:ext cx="7851757" cy="5482000"/>
            <a:chOff x="2444748" y="555045"/>
            <a:chExt cx="7282048" cy="5727454"/>
          </a:xfrm>
        </p:grpSpPr>
        <p:sp>
          <p:nvSpPr>
            <p:cNvPr id="29" name="Freeform: Shape 77">
              <a:extLst>
                <a:ext uri="{FF2B5EF4-FFF2-40B4-BE49-F238E27FC236}">
                  <a16:creationId xmlns:a16="http://schemas.microsoft.com/office/drawing/2014/main" id="{BFA0ED98-4815-4B3D-B74D-E152ACE14A5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0" name="Freeform: Shape 78">
              <a:extLst>
                <a:ext uri="{FF2B5EF4-FFF2-40B4-BE49-F238E27FC236}">
                  <a16:creationId xmlns:a16="http://schemas.microsoft.com/office/drawing/2014/main" id="{1DF88C06-29F9-44C4-95DC-3F355506EED4}"/>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1" name="Freeform: Shape 79">
              <a:extLst>
                <a:ext uri="{FF2B5EF4-FFF2-40B4-BE49-F238E27FC236}">
                  <a16:creationId xmlns:a16="http://schemas.microsoft.com/office/drawing/2014/main" id="{7A5234D7-3800-48C4-BAFB-3CC9B19D87E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2" name="Freeform: Shape 80">
              <a:extLst>
                <a:ext uri="{FF2B5EF4-FFF2-40B4-BE49-F238E27FC236}">
                  <a16:creationId xmlns:a16="http://schemas.microsoft.com/office/drawing/2014/main" id="{5BC6F0D2-7C54-4D9D-ACA5-F1E83E3BE0F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33" name="Freeform: Shape 81">
              <a:extLst>
                <a:ext uri="{FF2B5EF4-FFF2-40B4-BE49-F238E27FC236}">
                  <a16:creationId xmlns:a16="http://schemas.microsoft.com/office/drawing/2014/main" id="{96DF6D3F-AE5A-4CA8-A53D-EE6CEA7E33E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4" name="Freeform: Shape 82">
              <a:extLst>
                <a:ext uri="{FF2B5EF4-FFF2-40B4-BE49-F238E27FC236}">
                  <a16:creationId xmlns:a16="http://schemas.microsoft.com/office/drawing/2014/main" id="{78193AF9-03E2-4F08-84E7-E3FC444D1C1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5" name="Freeform: Shape 83">
              <a:extLst>
                <a:ext uri="{FF2B5EF4-FFF2-40B4-BE49-F238E27FC236}">
                  <a16:creationId xmlns:a16="http://schemas.microsoft.com/office/drawing/2014/main" id="{3024ED1D-80EF-46FF-8ACD-FEB74BD67AF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6" name="Freeform: Shape 84">
              <a:extLst>
                <a:ext uri="{FF2B5EF4-FFF2-40B4-BE49-F238E27FC236}">
                  <a16:creationId xmlns:a16="http://schemas.microsoft.com/office/drawing/2014/main" id="{22BAAF39-499F-4F93-8889-16FB1E28B0B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9" name="Picture 18"/>
          <p:cNvPicPr>
            <a:picLocks noChangeAspect="1"/>
          </p:cNvPicPr>
          <p:nvPr/>
        </p:nvPicPr>
        <p:blipFill>
          <a:blip r:embed="rId4"/>
          <a:stretch>
            <a:fillRect/>
          </a:stretch>
        </p:blipFill>
        <p:spPr>
          <a:xfrm>
            <a:off x="7905404" y="1753968"/>
            <a:ext cx="3472249" cy="1829518"/>
          </a:xfrm>
          <a:prstGeom prst="rect">
            <a:avLst/>
          </a:prstGeom>
        </p:spPr>
      </p:pic>
      <p:pic>
        <p:nvPicPr>
          <p:cNvPr id="38" name="Picture 37"/>
          <p:cNvPicPr/>
          <p:nvPr/>
        </p:nvPicPr>
        <p:blipFill>
          <a:blip r:embed="rId5"/>
          <a:stretch>
            <a:fillRect/>
          </a:stretch>
        </p:blipFill>
        <p:spPr>
          <a:xfrm>
            <a:off x="4237422" y="1764533"/>
            <a:ext cx="3609793" cy="1809940"/>
          </a:xfrm>
          <a:prstGeom prst="rect">
            <a:avLst/>
          </a:prstGeom>
        </p:spPr>
      </p:pic>
      <p:pic>
        <p:nvPicPr>
          <p:cNvPr id="39" name="Picture 38"/>
          <p:cNvPicPr/>
          <p:nvPr/>
        </p:nvPicPr>
        <p:blipFill>
          <a:blip r:embed="rId6"/>
          <a:stretch>
            <a:fillRect/>
          </a:stretch>
        </p:blipFill>
        <p:spPr>
          <a:xfrm>
            <a:off x="4237422" y="3684633"/>
            <a:ext cx="3609793" cy="1674440"/>
          </a:xfrm>
          <a:prstGeom prst="rect">
            <a:avLst/>
          </a:prstGeom>
        </p:spPr>
      </p:pic>
      <p:pic>
        <p:nvPicPr>
          <p:cNvPr id="40" name="Picture 39"/>
          <p:cNvPicPr/>
          <p:nvPr/>
        </p:nvPicPr>
        <p:blipFill>
          <a:blip r:embed="rId7"/>
          <a:stretch>
            <a:fillRect/>
          </a:stretch>
        </p:blipFill>
        <p:spPr>
          <a:xfrm>
            <a:off x="7963593" y="3711395"/>
            <a:ext cx="3472249" cy="1636017"/>
          </a:xfrm>
          <a:prstGeom prst="rect">
            <a:avLst/>
          </a:prstGeom>
        </p:spPr>
      </p:pic>
      <p:sp>
        <p:nvSpPr>
          <p:cNvPr id="37" name="Rectangle 36">
            <a:extLst>
              <a:ext uri="{FF2B5EF4-FFF2-40B4-BE49-F238E27FC236}">
                <a16:creationId xmlns:a16="http://schemas.microsoft.com/office/drawing/2014/main" id="{691A8937-0CEF-42F0-8574-12A5984B0DBD}"/>
              </a:ext>
            </a:extLst>
          </p:cNvPr>
          <p:cNvSpPr/>
          <p:nvPr/>
        </p:nvSpPr>
        <p:spPr>
          <a:xfrm rot="18900000">
            <a:off x="2831267" y="306025"/>
            <a:ext cx="627320" cy="6273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TextBox 40">
            <a:extLst>
              <a:ext uri="{FF2B5EF4-FFF2-40B4-BE49-F238E27FC236}">
                <a16:creationId xmlns:a16="http://schemas.microsoft.com/office/drawing/2014/main" id="{FE48F016-378C-43C6-96BF-6392E8AD71BB}"/>
              </a:ext>
            </a:extLst>
          </p:cNvPr>
          <p:cNvSpPr txBox="1"/>
          <p:nvPr/>
        </p:nvSpPr>
        <p:spPr>
          <a:xfrm>
            <a:off x="2786988" y="419630"/>
            <a:ext cx="715878"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02</a:t>
            </a:r>
            <a:endParaRPr lang="ko-KR" altLang="en-US" sz="2000" b="1" dirty="0">
              <a:solidFill>
                <a:schemeClr val="bg1"/>
              </a:solidFill>
              <a:cs typeface="Calibri" pitchFamily="34" charset="0"/>
            </a:endParaRPr>
          </a:p>
        </p:txBody>
      </p:sp>
      <p:pic>
        <p:nvPicPr>
          <p:cNvPr id="42" name="Picture 41"/>
          <p:cNvPicPr/>
          <p:nvPr/>
        </p:nvPicPr>
        <p:blipFill>
          <a:blip r:embed="rId8"/>
          <a:stretch>
            <a:fillRect/>
          </a:stretch>
        </p:blipFill>
        <p:spPr>
          <a:xfrm>
            <a:off x="6906381" y="1764533"/>
            <a:ext cx="4529461" cy="3676938"/>
          </a:xfrm>
          <a:prstGeom prst="rect">
            <a:avLst/>
          </a:prstGeom>
        </p:spPr>
      </p:pic>
      <p:pic>
        <p:nvPicPr>
          <p:cNvPr id="43" name="Picture 42"/>
          <p:cNvPicPr/>
          <p:nvPr/>
        </p:nvPicPr>
        <p:blipFill>
          <a:blip r:embed="rId9"/>
          <a:stretch>
            <a:fillRect/>
          </a:stretch>
        </p:blipFill>
        <p:spPr>
          <a:xfrm>
            <a:off x="4188902" y="1764533"/>
            <a:ext cx="2717479" cy="3692601"/>
          </a:xfrm>
          <a:prstGeom prst="rect">
            <a:avLst/>
          </a:prstGeom>
        </p:spPr>
      </p:pic>
      <p:sp>
        <p:nvSpPr>
          <p:cNvPr id="44" name="Rectangle 7">
            <a:extLst>
              <a:ext uri="{FF2B5EF4-FFF2-40B4-BE49-F238E27FC236}">
                <a16:creationId xmlns:a16="http://schemas.microsoft.com/office/drawing/2014/main" id="{84693C49-05C6-4CD0-A900-4B843CF3016D}"/>
              </a:ext>
            </a:extLst>
          </p:cNvPr>
          <p:cNvSpPr/>
          <p:nvPr/>
        </p:nvSpPr>
        <p:spPr>
          <a:xfrm rot="18900000">
            <a:off x="1832600" y="427803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714734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aphic 51">
            <a:extLst>
              <a:ext uri="{FF2B5EF4-FFF2-40B4-BE49-F238E27FC236}">
                <a16:creationId xmlns:a16="http://schemas.microsoft.com/office/drawing/2014/main" id="{114ED52C-F775-4C77-80DB-6CBB8EED3BFA}"/>
              </a:ext>
            </a:extLst>
          </p:cNvPr>
          <p:cNvGrpSpPr/>
          <p:nvPr/>
        </p:nvGrpSpPr>
        <p:grpSpPr>
          <a:xfrm>
            <a:off x="-9728" y="2951018"/>
            <a:ext cx="3858521" cy="3919046"/>
            <a:chOff x="4877104" y="3337195"/>
            <a:chExt cx="3199005" cy="3285291"/>
          </a:xfrm>
        </p:grpSpPr>
        <p:sp>
          <p:nvSpPr>
            <p:cNvPr id="30" name="Freeform: Shape 29">
              <a:extLst>
                <a:ext uri="{FF2B5EF4-FFF2-40B4-BE49-F238E27FC236}">
                  <a16:creationId xmlns:a16="http://schemas.microsoft.com/office/drawing/2014/main" id="{8C39F663-7211-4417-8E17-308636109602}"/>
                </a:ext>
              </a:extLst>
            </p:cNvPr>
            <p:cNvSpPr/>
            <p:nvPr/>
          </p:nvSpPr>
          <p:spPr>
            <a:xfrm>
              <a:off x="4877104" y="4774993"/>
              <a:ext cx="3049295" cy="1847493"/>
            </a:xfrm>
            <a:custGeom>
              <a:avLst/>
              <a:gdLst>
                <a:gd name="connsiteX0" fmla="*/ 2517670 w 3111946"/>
                <a:gd name="connsiteY0" fmla="*/ 1502795 h 1836841"/>
                <a:gd name="connsiteX1" fmla="*/ 2403600 w 3111946"/>
                <a:gd name="connsiteY1" fmla="*/ 1713704 h 1836841"/>
                <a:gd name="connsiteX2" fmla="*/ 2329506 w 3111946"/>
                <a:gd name="connsiteY2" fmla="*/ 1819504 h 1836841"/>
                <a:gd name="connsiteX3" fmla="*/ 2211990 w 3111946"/>
                <a:gd name="connsiteY3" fmla="*/ 1836735 h 1836841"/>
                <a:gd name="connsiteX4" fmla="*/ 1638881 w 3111946"/>
                <a:gd name="connsiteY4" fmla="*/ 1836735 h 1836841"/>
                <a:gd name="connsiteX5" fmla="*/ 492320 w 3111946"/>
                <a:gd name="connsiteY5" fmla="*/ 1836735 h 1836841"/>
                <a:gd name="connsiteX6" fmla="*/ 22254 w 3111946"/>
                <a:gd name="connsiteY6" fmla="*/ 1836735 h 1836841"/>
                <a:gd name="connsiteX7" fmla="*/ 8469 w 3111946"/>
                <a:gd name="connsiteY7" fmla="*/ 1822950 h 1836841"/>
                <a:gd name="connsiteX8" fmla="*/ 9158 w 3111946"/>
                <a:gd name="connsiteY8" fmla="*/ 689484 h 1836841"/>
                <a:gd name="connsiteX9" fmla="*/ 7091 w 3111946"/>
                <a:gd name="connsiteY9" fmla="*/ 455485 h 1836841"/>
                <a:gd name="connsiteX10" fmla="*/ 5368 w 3111946"/>
                <a:gd name="connsiteY10" fmla="*/ 335556 h 1836841"/>
                <a:gd name="connsiteX11" fmla="*/ 3644 w 3111946"/>
                <a:gd name="connsiteY11" fmla="*/ 225621 h 1836841"/>
                <a:gd name="connsiteX12" fmla="*/ 107031 w 3111946"/>
                <a:gd name="connsiteY12" fmla="*/ 212181 h 1836841"/>
                <a:gd name="connsiteX13" fmla="*/ 183882 w 3111946"/>
                <a:gd name="connsiteY13" fmla="*/ 200119 h 1836841"/>
                <a:gd name="connsiteX14" fmla="*/ 331726 w 3111946"/>
                <a:gd name="connsiteY14" fmla="*/ 279727 h 1836841"/>
                <a:gd name="connsiteX15" fmla="*/ 382041 w 3111946"/>
                <a:gd name="connsiteY15" fmla="*/ 340381 h 1836841"/>
                <a:gd name="connsiteX16" fmla="*/ 494732 w 3111946"/>
                <a:gd name="connsiteY16" fmla="*/ 477541 h 1836841"/>
                <a:gd name="connsiteX17" fmla="*/ 511619 w 3111946"/>
                <a:gd name="connsiteY17" fmla="*/ 548878 h 1836841"/>
                <a:gd name="connsiteX18" fmla="*/ 569860 w 3111946"/>
                <a:gd name="connsiteY18" fmla="*/ 583340 h 1836841"/>
                <a:gd name="connsiteX19" fmla="*/ 668078 w 3111946"/>
                <a:gd name="connsiteY19" fmla="*/ 640203 h 1836841"/>
                <a:gd name="connsiteX20" fmla="*/ 1070253 w 3111946"/>
                <a:gd name="connsiteY20" fmla="*/ 834915 h 1836841"/>
                <a:gd name="connsiteX21" fmla="*/ 1417289 w 3111946"/>
                <a:gd name="connsiteY21" fmla="*/ 916591 h 1836841"/>
                <a:gd name="connsiteX22" fmla="*/ 1762946 w 3111946"/>
                <a:gd name="connsiteY22" fmla="*/ 954499 h 1836841"/>
                <a:gd name="connsiteX23" fmla="*/ 1855649 w 3111946"/>
                <a:gd name="connsiteY23" fmla="*/ 917969 h 1836841"/>
                <a:gd name="connsiteX24" fmla="*/ 1997634 w 3111946"/>
                <a:gd name="connsiteY24" fmla="*/ 733940 h 1836841"/>
                <a:gd name="connsiteX25" fmla="*/ 2127212 w 3111946"/>
                <a:gd name="connsiteY25" fmla="*/ 504421 h 1836841"/>
                <a:gd name="connsiteX26" fmla="*/ 2345359 w 3111946"/>
                <a:gd name="connsiteY26" fmla="*/ 47451 h 1836841"/>
                <a:gd name="connsiteX27" fmla="*/ 2593143 w 3111946"/>
                <a:gd name="connsiteY27" fmla="*/ 48829 h 1836841"/>
                <a:gd name="connsiteX28" fmla="*/ 2813702 w 3111946"/>
                <a:gd name="connsiteY28" fmla="*/ 191159 h 1836841"/>
                <a:gd name="connsiteX29" fmla="*/ 2979465 w 3111946"/>
                <a:gd name="connsiteY29" fmla="*/ 373120 h 1836841"/>
                <a:gd name="connsiteX30" fmla="*/ 3052525 w 3111946"/>
                <a:gd name="connsiteY30" fmla="*/ 472716 h 1836841"/>
                <a:gd name="connsiteX31" fmla="*/ 3111111 w 3111946"/>
                <a:gd name="connsiteY31" fmla="*/ 568866 h 1836841"/>
                <a:gd name="connsiteX32" fmla="*/ 3033571 w 3111946"/>
                <a:gd name="connsiteY32" fmla="*/ 678456 h 1836841"/>
                <a:gd name="connsiteX33" fmla="*/ 2942246 w 3111946"/>
                <a:gd name="connsiteY33" fmla="*/ 809068 h 1836841"/>
                <a:gd name="connsiteX34" fmla="*/ 2733060 w 3111946"/>
                <a:gd name="connsiteY34" fmla="*/ 1117506 h 1836841"/>
                <a:gd name="connsiteX35" fmla="*/ 2522495 w 3111946"/>
                <a:gd name="connsiteY35" fmla="*/ 1490044 h 1836841"/>
                <a:gd name="connsiteX36" fmla="*/ 2517670 w 3111946"/>
                <a:gd name="connsiteY36" fmla="*/ 1502795 h 1836841"/>
                <a:gd name="connsiteX0" fmla="*/ 2520800 w 3115091"/>
                <a:gd name="connsiteY0" fmla="*/ 1502795 h 1839666"/>
                <a:gd name="connsiteX1" fmla="*/ 2406730 w 3115091"/>
                <a:gd name="connsiteY1" fmla="*/ 1713704 h 1839666"/>
                <a:gd name="connsiteX2" fmla="*/ 2332636 w 3115091"/>
                <a:gd name="connsiteY2" fmla="*/ 1819504 h 1839666"/>
                <a:gd name="connsiteX3" fmla="*/ 2215120 w 3115091"/>
                <a:gd name="connsiteY3" fmla="*/ 1836735 h 1839666"/>
                <a:gd name="connsiteX4" fmla="*/ 1642011 w 3115091"/>
                <a:gd name="connsiteY4" fmla="*/ 1836735 h 1839666"/>
                <a:gd name="connsiteX5" fmla="*/ 495450 w 3115091"/>
                <a:gd name="connsiteY5" fmla="*/ 1836735 h 1839666"/>
                <a:gd name="connsiteX6" fmla="*/ 25384 w 3115091"/>
                <a:gd name="connsiteY6" fmla="*/ 1836735 h 1839666"/>
                <a:gd name="connsiteX7" fmla="*/ 11599 w 3115091"/>
                <a:gd name="connsiteY7" fmla="*/ 1822950 h 1839666"/>
                <a:gd name="connsiteX8" fmla="*/ 12288 w 3115091"/>
                <a:gd name="connsiteY8" fmla="*/ 689484 h 1839666"/>
                <a:gd name="connsiteX9" fmla="*/ 10221 w 3115091"/>
                <a:gd name="connsiteY9" fmla="*/ 455485 h 1839666"/>
                <a:gd name="connsiteX10" fmla="*/ 6774 w 3115091"/>
                <a:gd name="connsiteY10" fmla="*/ 225621 h 1839666"/>
                <a:gd name="connsiteX11" fmla="*/ 110161 w 3115091"/>
                <a:gd name="connsiteY11" fmla="*/ 212181 h 1839666"/>
                <a:gd name="connsiteX12" fmla="*/ 187012 w 3115091"/>
                <a:gd name="connsiteY12" fmla="*/ 200119 h 1839666"/>
                <a:gd name="connsiteX13" fmla="*/ 334856 w 3115091"/>
                <a:gd name="connsiteY13" fmla="*/ 279727 h 1839666"/>
                <a:gd name="connsiteX14" fmla="*/ 385171 w 3115091"/>
                <a:gd name="connsiteY14" fmla="*/ 340381 h 1839666"/>
                <a:gd name="connsiteX15" fmla="*/ 497862 w 3115091"/>
                <a:gd name="connsiteY15" fmla="*/ 477541 h 1839666"/>
                <a:gd name="connsiteX16" fmla="*/ 514749 w 3115091"/>
                <a:gd name="connsiteY16" fmla="*/ 548878 h 1839666"/>
                <a:gd name="connsiteX17" fmla="*/ 572990 w 3115091"/>
                <a:gd name="connsiteY17" fmla="*/ 583340 h 1839666"/>
                <a:gd name="connsiteX18" fmla="*/ 671208 w 3115091"/>
                <a:gd name="connsiteY18" fmla="*/ 640203 h 1839666"/>
                <a:gd name="connsiteX19" fmla="*/ 1073383 w 3115091"/>
                <a:gd name="connsiteY19" fmla="*/ 834915 h 1839666"/>
                <a:gd name="connsiteX20" fmla="*/ 1420419 w 3115091"/>
                <a:gd name="connsiteY20" fmla="*/ 916591 h 1839666"/>
                <a:gd name="connsiteX21" fmla="*/ 1766076 w 3115091"/>
                <a:gd name="connsiteY21" fmla="*/ 954499 h 1839666"/>
                <a:gd name="connsiteX22" fmla="*/ 1858779 w 3115091"/>
                <a:gd name="connsiteY22" fmla="*/ 917969 h 1839666"/>
                <a:gd name="connsiteX23" fmla="*/ 2000764 w 3115091"/>
                <a:gd name="connsiteY23" fmla="*/ 733940 h 1839666"/>
                <a:gd name="connsiteX24" fmla="*/ 2130342 w 3115091"/>
                <a:gd name="connsiteY24" fmla="*/ 504421 h 1839666"/>
                <a:gd name="connsiteX25" fmla="*/ 2348489 w 3115091"/>
                <a:gd name="connsiteY25" fmla="*/ 47451 h 1839666"/>
                <a:gd name="connsiteX26" fmla="*/ 2596273 w 3115091"/>
                <a:gd name="connsiteY26" fmla="*/ 48829 h 1839666"/>
                <a:gd name="connsiteX27" fmla="*/ 2816832 w 3115091"/>
                <a:gd name="connsiteY27" fmla="*/ 191159 h 1839666"/>
                <a:gd name="connsiteX28" fmla="*/ 2982595 w 3115091"/>
                <a:gd name="connsiteY28" fmla="*/ 373120 h 1839666"/>
                <a:gd name="connsiteX29" fmla="*/ 3055655 w 3115091"/>
                <a:gd name="connsiteY29" fmla="*/ 472716 h 1839666"/>
                <a:gd name="connsiteX30" fmla="*/ 3114241 w 3115091"/>
                <a:gd name="connsiteY30" fmla="*/ 568866 h 1839666"/>
                <a:gd name="connsiteX31" fmla="*/ 3036701 w 3115091"/>
                <a:gd name="connsiteY31" fmla="*/ 678456 h 1839666"/>
                <a:gd name="connsiteX32" fmla="*/ 2945376 w 3115091"/>
                <a:gd name="connsiteY32" fmla="*/ 809068 h 1839666"/>
                <a:gd name="connsiteX33" fmla="*/ 2736190 w 3115091"/>
                <a:gd name="connsiteY33" fmla="*/ 1117506 h 1839666"/>
                <a:gd name="connsiteX34" fmla="*/ 2525625 w 3115091"/>
                <a:gd name="connsiteY34" fmla="*/ 1490044 h 1839666"/>
                <a:gd name="connsiteX35" fmla="*/ 2520800 w 3115091"/>
                <a:gd name="connsiteY35" fmla="*/ 1502795 h 1839666"/>
                <a:gd name="connsiteX0" fmla="*/ 2520211 w 3114502"/>
                <a:gd name="connsiteY0" fmla="*/ 1502795 h 1839666"/>
                <a:gd name="connsiteX1" fmla="*/ 2406141 w 3114502"/>
                <a:gd name="connsiteY1" fmla="*/ 1713704 h 1839666"/>
                <a:gd name="connsiteX2" fmla="*/ 2332047 w 3114502"/>
                <a:gd name="connsiteY2" fmla="*/ 1819504 h 1839666"/>
                <a:gd name="connsiteX3" fmla="*/ 2214531 w 3114502"/>
                <a:gd name="connsiteY3" fmla="*/ 1836735 h 1839666"/>
                <a:gd name="connsiteX4" fmla="*/ 1641422 w 3114502"/>
                <a:gd name="connsiteY4" fmla="*/ 1836735 h 1839666"/>
                <a:gd name="connsiteX5" fmla="*/ 494861 w 3114502"/>
                <a:gd name="connsiteY5" fmla="*/ 1836735 h 1839666"/>
                <a:gd name="connsiteX6" fmla="*/ 24795 w 3114502"/>
                <a:gd name="connsiteY6" fmla="*/ 1836735 h 1839666"/>
                <a:gd name="connsiteX7" fmla="*/ 11010 w 3114502"/>
                <a:gd name="connsiteY7" fmla="*/ 1822950 h 1839666"/>
                <a:gd name="connsiteX8" fmla="*/ 11699 w 3114502"/>
                <a:gd name="connsiteY8" fmla="*/ 689484 h 1839666"/>
                <a:gd name="connsiteX9" fmla="*/ 6185 w 3114502"/>
                <a:gd name="connsiteY9" fmla="*/ 225621 h 1839666"/>
                <a:gd name="connsiteX10" fmla="*/ 109572 w 3114502"/>
                <a:gd name="connsiteY10" fmla="*/ 212181 h 1839666"/>
                <a:gd name="connsiteX11" fmla="*/ 186423 w 3114502"/>
                <a:gd name="connsiteY11" fmla="*/ 200119 h 1839666"/>
                <a:gd name="connsiteX12" fmla="*/ 334267 w 3114502"/>
                <a:gd name="connsiteY12" fmla="*/ 279727 h 1839666"/>
                <a:gd name="connsiteX13" fmla="*/ 384582 w 3114502"/>
                <a:gd name="connsiteY13" fmla="*/ 340381 h 1839666"/>
                <a:gd name="connsiteX14" fmla="*/ 497273 w 3114502"/>
                <a:gd name="connsiteY14" fmla="*/ 477541 h 1839666"/>
                <a:gd name="connsiteX15" fmla="*/ 514160 w 3114502"/>
                <a:gd name="connsiteY15" fmla="*/ 548878 h 1839666"/>
                <a:gd name="connsiteX16" fmla="*/ 572401 w 3114502"/>
                <a:gd name="connsiteY16" fmla="*/ 583340 h 1839666"/>
                <a:gd name="connsiteX17" fmla="*/ 670619 w 3114502"/>
                <a:gd name="connsiteY17" fmla="*/ 640203 h 1839666"/>
                <a:gd name="connsiteX18" fmla="*/ 1072794 w 3114502"/>
                <a:gd name="connsiteY18" fmla="*/ 834915 h 1839666"/>
                <a:gd name="connsiteX19" fmla="*/ 1419830 w 3114502"/>
                <a:gd name="connsiteY19" fmla="*/ 916591 h 1839666"/>
                <a:gd name="connsiteX20" fmla="*/ 1765487 w 3114502"/>
                <a:gd name="connsiteY20" fmla="*/ 954499 h 1839666"/>
                <a:gd name="connsiteX21" fmla="*/ 1858190 w 3114502"/>
                <a:gd name="connsiteY21" fmla="*/ 917969 h 1839666"/>
                <a:gd name="connsiteX22" fmla="*/ 2000175 w 3114502"/>
                <a:gd name="connsiteY22" fmla="*/ 733940 h 1839666"/>
                <a:gd name="connsiteX23" fmla="*/ 2129753 w 3114502"/>
                <a:gd name="connsiteY23" fmla="*/ 504421 h 1839666"/>
                <a:gd name="connsiteX24" fmla="*/ 2347900 w 3114502"/>
                <a:gd name="connsiteY24" fmla="*/ 47451 h 1839666"/>
                <a:gd name="connsiteX25" fmla="*/ 2595684 w 3114502"/>
                <a:gd name="connsiteY25" fmla="*/ 48829 h 1839666"/>
                <a:gd name="connsiteX26" fmla="*/ 2816243 w 3114502"/>
                <a:gd name="connsiteY26" fmla="*/ 191159 h 1839666"/>
                <a:gd name="connsiteX27" fmla="*/ 2982006 w 3114502"/>
                <a:gd name="connsiteY27" fmla="*/ 373120 h 1839666"/>
                <a:gd name="connsiteX28" fmla="*/ 3055066 w 3114502"/>
                <a:gd name="connsiteY28" fmla="*/ 472716 h 1839666"/>
                <a:gd name="connsiteX29" fmla="*/ 3113652 w 3114502"/>
                <a:gd name="connsiteY29" fmla="*/ 568866 h 1839666"/>
                <a:gd name="connsiteX30" fmla="*/ 3036112 w 3114502"/>
                <a:gd name="connsiteY30" fmla="*/ 678456 h 1839666"/>
                <a:gd name="connsiteX31" fmla="*/ 2944787 w 3114502"/>
                <a:gd name="connsiteY31" fmla="*/ 809068 h 1839666"/>
                <a:gd name="connsiteX32" fmla="*/ 2735601 w 3114502"/>
                <a:gd name="connsiteY32" fmla="*/ 1117506 h 1839666"/>
                <a:gd name="connsiteX33" fmla="*/ 2525036 w 3114502"/>
                <a:gd name="connsiteY33" fmla="*/ 1490044 h 1839666"/>
                <a:gd name="connsiteX34" fmla="*/ 2520211 w 3114502"/>
                <a:gd name="connsiteY34" fmla="*/ 1502795 h 1839666"/>
                <a:gd name="connsiteX0" fmla="*/ 2520815 w 3115106"/>
                <a:gd name="connsiteY0" fmla="*/ 1502795 h 1839666"/>
                <a:gd name="connsiteX1" fmla="*/ 2406745 w 3115106"/>
                <a:gd name="connsiteY1" fmla="*/ 1713704 h 1839666"/>
                <a:gd name="connsiteX2" fmla="*/ 2332651 w 3115106"/>
                <a:gd name="connsiteY2" fmla="*/ 1819504 h 1839666"/>
                <a:gd name="connsiteX3" fmla="*/ 2215135 w 3115106"/>
                <a:gd name="connsiteY3" fmla="*/ 1836735 h 1839666"/>
                <a:gd name="connsiteX4" fmla="*/ 1642026 w 3115106"/>
                <a:gd name="connsiteY4" fmla="*/ 1836735 h 1839666"/>
                <a:gd name="connsiteX5" fmla="*/ 495465 w 3115106"/>
                <a:gd name="connsiteY5" fmla="*/ 1836735 h 1839666"/>
                <a:gd name="connsiteX6" fmla="*/ 25399 w 3115106"/>
                <a:gd name="connsiteY6" fmla="*/ 1836735 h 1839666"/>
                <a:gd name="connsiteX7" fmla="*/ 11614 w 3115106"/>
                <a:gd name="connsiteY7" fmla="*/ 1822950 h 1839666"/>
                <a:gd name="connsiteX8" fmla="*/ 6789 w 3115106"/>
                <a:gd name="connsiteY8" fmla="*/ 225621 h 1839666"/>
                <a:gd name="connsiteX9" fmla="*/ 110176 w 3115106"/>
                <a:gd name="connsiteY9" fmla="*/ 212181 h 1839666"/>
                <a:gd name="connsiteX10" fmla="*/ 187027 w 3115106"/>
                <a:gd name="connsiteY10" fmla="*/ 200119 h 1839666"/>
                <a:gd name="connsiteX11" fmla="*/ 334871 w 3115106"/>
                <a:gd name="connsiteY11" fmla="*/ 279727 h 1839666"/>
                <a:gd name="connsiteX12" fmla="*/ 385186 w 3115106"/>
                <a:gd name="connsiteY12" fmla="*/ 340381 h 1839666"/>
                <a:gd name="connsiteX13" fmla="*/ 497877 w 3115106"/>
                <a:gd name="connsiteY13" fmla="*/ 477541 h 1839666"/>
                <a:gd name="connsiteX14" fmla="*/ 514764 w 3115106"/>
                <a:gd name="connsiteY14" fmla="*/ 548878 h 1839666"/>
                <a:gd name="connsiteX15" fmla="*/ 573005 w 3115106"/>
                <a:gd name="connsiteY15" fmla="*/ 583340 h 1839666"/>
                <a:gd name="connsiteX16" fmla="*/ 671223 w 3115106"/>
                <a:gd name="connsiteY16" fmla="*/ 640203 h 1839666"/>
                <a:gd name="connsiteX17" fmla="*/ 1073398 w 3115106"/>
                <a:gd name="connsiteY17" fmla="*/ 834915 h 1839666"/>
                <a:gd name="connsiteX18" fmla="*/ 1420434 w 3115106"/>
                <a:gd name="connsiteY18" fmla="*/ 916591 h 1839666"/>
                <a:gd name="connsiteX19" fmla="*/ 1766091 w 3115106"/>
                <a:gd name="connsiteY19" fmla="*/ 954499 h 1839666"/>
                <a:gd name="connsiteX20" fmla="*/ 1858794 w 3115106"/>
                <a:gd name="connsiteY20" fmla="*/ 917969 h 1839666"/>
                <a:gd name="connsiteX21" fmla="*/ 2000779 w 3115106"/>
                <a:gd name="connsiteY21" fmla="*/ 733940 h 1839666"/>
                <a:gd name="connsiteX22" fmla="*/ 2130357 w 3115106"/>
                <a:gd name="connsiteY22" fmla="*/ 504421 h 1839666"/>
                <a:gd name="connsiteX23" fmla="*/ 2348504 w 3115106"/>
                <a:gd name="connsiteY23" fmla="*/ 47451 h 1839666"/>
                <a:gd name="connsiteX24" fmla="*/ 2596288 w 3115106"/>
                <a:gd name="connsiteY24" fmla="*/ 48829 h 1839666"/>
                <a:gd name="connsiteX25" fmla="*/ 2816847 w 3115106"/>
                <a:gd name="connsiteY25" fmla="*/ 191159 h 1839666"/>
                <a:gd name="connsiteX26" fmla="*/ 2982610 w 3115106"/>
                <a:gd name="connsiteY26" fmla="*/ 373120 h 1839666"/>
                <a:gd name="connsiteX27" fmla="*/ 3055670 w 3115106"/>
                <a:gd name="connsiteY27" fmla="*/ 472716 h 1839666"/>
                <a:gd name="connsiteX28" fmla="*/ 3114256 w 3115106"/>
                <a:gd name="connsiteY28" fmla="*/ 568866 h 1839666"/>
                <a:gd name="connsiteX29" fmla="*/ 3036716 w 3115106"/>
                <a:gd name="connsiteY29" fmla="*/ 678456 h 1839666"/>
                <a:gd name="connsiteX30" fmla="*/ 2945391 w 3115106"/>
                <a:gd name="connsiteY30" fmla="*/ 809068 h 1839666"/>
                <a:gd name="connsiteX31" fmla="*/ 2736205 w 3115106"/>
                <a:gd name="connsiteY31" fmla="*/ 1117506 h 1839666"/>
                <a:gd name="connsiteX32" fmla="*/ 2525640 w 3115106"/>
                <a:gd name="connsiteY32" fmla="*/ 1490044 h 1839666"/>
                <a:gd name="connsiteX33" fmla="*/ 2520815 w 3115106"/>
                <a:gd name="connsiteY33" fmla="*/ 1502795 h 1839666"/>
                <a:gd name="connsiteX0" fmla="*/ 2541382 w 3135673"/>
                <a:gd name="connsiteY0" fmla="*/ 1502795 h 1956076"/>
                <a:gd name="connsiteX1" fmla="*/ 2427312 w 3135673"/>
                <a:gd name="connsiteY1" fmla="*/ 1713704 h 1956076"/>
                <a:gd name="connsiteX2" fmla="*/ 2353218 w 3135673"/>
                <a:gd name="connsiteY2" fmla="*/ 1819504 h 1956076"/>
                <a:gd name="connsiteX3" fmla="*/ 2235702 w 3135673"/>
                <a:gd name="connsiteY3" fmla="*/ 1836735 h 1956076"/>
                <a:gd name="connsiteX4" fmla="*/ 1662593 w 3135673"/>
                <a:gd name="connsiteY4" fmla="*/ 1836735 h 1956076"/>
                <a:gd name="connsiteX5" fmla="*/ 516032 w 3135673"/>
                <a:gd name="connsiteY5" fmla="*/ 1836735 h 1956076"/>
                <a:gd name="connsiteX6" fmla="*/ 45966 w 3135673"/>
                <a:gd name="connsiteY6" fmla="*/ 1836735 h 1956076"/>
                <a:gd name="connsiteX7" fmla="*/ 27356 w 3135673"/>
                <a:gd name="connsiteY7" fmla="*/ 225621 h 1956076"/>
                <a:gd name="connsiteX8" fmla="*/ 130743 w 3135673"/>
                <a:gd name="connsiteY8" fmla="*/ 212181 h 1956076"/>
                <a:gd name="connsiteX9" fmla="*/ 207594 w 3135673"/>
                <a:gd name="connsiteY9" fmla="*/ 200119 h 1956076"/>
                <a:gd name="connsiteX10" fmla="*/ 355438 w 3135673"/>
                <a:gd name="connsiteY10" fmla="*/ 279727 h 1956076"/>
                <a:gd name="connsiteX11" fmla="*/ 405753 w 3135673"/>
                <a:gd name="connsiteY11" fmla="*/ 340381 h 1956076"/>
                <a:gd name="connsiteX12" fmla="*/ 518444 w 3135673"/>
                <a:gd name="connsiteY12" fmla="*/ 477541 h 1956076"/>
                <a:gd name="connsiteX13" fmla="*/ 535331 w 3135673"/>
                <a:gd name="connsiteY13" fmla="*/ 548878 h 1956076"/>
                <a:gd name="connsiteX14" fmla="*/ 593572 w 3135673"/>
                <a:gd name="connsiteY14" fmla="*/ 583340 h 1956076"/>
                <a:gd name="connsiteX15" fmla="*/ 691790 w 3135673"/>
                <a:gd name="connsiteY15" fmla="*/ 640203 h 1956076"/>
                <a:gd name="connsiteX16" fmla="*/ 1093965 w 3135673"/>
                <a:gd name="connsiteY16" fmla="*/ 834915 h 1956076"/>
                <a:gd name="connsiteX17" fmla="*/ 1441001 w 3135673"/>
                <a:gd name="connsiteY17" fmla="*/ 916591 h 1956076"/>
                <a:gd name="connsiteX18" fmla="*/ 1786658 w 3135673"/>
                <a:gd name="connsiteY18" fmla="*/ 954499 h 1956076"/>
                <a:gd name="connsiteX19" fmla="*/ 1879361 w 3135673"/>
                <a:gd name="connsiteY19" fmla="*/ 917969 h 1956076"/>
                <a:gd name="connsiteX20" fmla="*/ 2021346 w 3135673"/>
                <a:gd name="connsiteY20" fmla="*/ 733940 h 1956076"/>
                <a:gd name="connsiteX21" fmla="*/ 2150924 w 3135673"/>
                <a:gd name="connsiteY21" fmla="*/ 504421 h 1956076"/>
                <a:gd name="connsiteX22" fmla="*/ 2369071 w 3135673"/>
                <a:gd name="connsiteY22" fmla="*/ 47451 h 1956076"/>
                <a:gd name="connsiteX23" fmla="*/ 2616855 w 3135673"/>
                <a:gd name="connsiteY23" fmla="*/ 48829 h 1956076"/>
                <a:gd name="connsiteX24" fmla="*/ 2837414 w 3135673"/>
                <a:gd name="connsiteY24" fmla="*/ 191159 h 1956076"/>
                <a:gd name="connsiteX25" fmla="*/ 3003177 w 3135673"/>
                <a:gd name="connsiteY25" fmla="*/ 373120 h 1956076"/>
                <a:gd name="connsiteX26" fmla="*/ 3076237 w 3135673"/>
                <a:gd name="connsiteY26" fmla="*/ 472716 h 1956076"/>
                <a:gd name="connsiteX27" fmla="*/ 3134823 w 3135673"/>
                <a:gd name="connsiteY27" fmla="*/ 568866 h 1956076"/>
                <a:gd name="connsiteX28" fmla="*/ 3057283 w 3135673"/>
                <a:gd name="connsiteY28" fmla="*/ 678456 h 1956076"/>
                <a:gd name="connsiteX29" fmla="*/ 2965958 w 3135673"/>
                <a:gd name="connsiteY29" fmla="*/ 809068 h 1956076"/>
                <a:gd name="connsiteX30" fmla="*/ 2756772 w 3135673"/>
                <a:gd name="connsiteY30" fmla="*/ 1117506 h 1956076"/>
                <a:gd name="connsiteX31" fmla="*/ 2546207 w 3135673"/>
                <a:gd name="connsiteY31" fmla="*/ 1490044 h 1956076"/>
                <a:gd name="connsiteX32" fmla="*/ 2541382 w 3135673"/>
                <a:gd name="connsiteY32" fmla="*/ 1502795 h 1956076"/>
                <a:gd name="connsiteX0" fmla="*/ 2628397 w 3222688"/>
                <a:gd name="connsiteY0" fmla="*/ 1502795 h 1839666"/>
                <a:gd name="connsiteX1" fmla="*/ 2514327 w 3222688"/>
                <a:gd name="connsiteY1" fmla="*/ 1713704 h 1839666"/>
                <a:gd name="connsiteX2" fmla="*/ 2440233 w 3222688"/>
                <a:gd name="connsiteY2" fmla="*/ 1819504 h 1839666"/>
                <a:gd name="connsiteX3" fmla="*/ 2322717 w 3222688"/>
                <a:gd name="connsiteY3" fmla="*/ 1836735 h 1839666"/>
                <a:gd name="connsiteX4" fmla="*/ 1749608 w 3222688"/>
                <a:gd name="connsiteY4" fmla="*/ 1836735 h 1839666"/>
                <a:gd name="connsiteX5" fmla="*/ 603047 w 3222688"/>
                <a:gd name="connsiteY5" fmla="*/ 1836735 h 1839666"/>
                <a:gd name="connsiteX6" fmla="*/ 132981 w 3222688"/>
                <a:gd name="connsiteY6" fmla="*/ 1836735 h 1839666"/>
                <a:gd name="connsiteX7" fmla="*/ 114371 w 3222688"/>
                <a:gd name="connsiteY7" fmla="*/ 225621 h 1839666"/>
                <a:gd name="connsiteX8" fmla="*/ 217758 w 3222688"/>
                <a:gd name="connsiteY8" fmla="*/ 212181 h 1839666"/>
                <a:gd name="connsiteX9" fmla="*/ 294609 w 3222688"/>
                <a:gd name="connsiteY9" fmla="*/ 200119 h 1839666"/>
                <a:gd name="connsiteX10" fmla="*/ 442453 w 3222688"/>
                <a:gd name="connsiteY10" fmla="*/ 279727 h 1839666"/>
                <a:gd name="connsiteX11" fmla="*/ 492768 w 3222688"/>
                <a:gd name="connsiteY11" fmla="*/ 340381 h 1839666"/>
                <a:gd name="connsiteX12" fmla="*/ 605459 w 3222688"/>
                <a:gd name="connsiteY12" fmla="*/ 477541 h 1839666"/>
                <a:gd name="connsiteX13" fmla="*/ 622346 w 3222688"/>
                <a:gd name="connsiteY13" fmla="*/ 548878 h 1839666"/>
                <a:gd name="connsiteX14" fmla="*/ 680587 w 3222688"/>
                <a:gd name="connsiteY14" fmla="*/ 583340 h 1839666"/>
                <a:gd name="connsiteX15" fmla="*/ 778805 w 3222688"/>
                <a:gd name="connsiteY15" fmla="*/ 640203 h 1839666"/>
                <a:gd name="connsiteX16" fmla="*/ 1180980 w 3222688"/>
                <a:gd name="connsiteY16" fmla="*/ 834915 h 1839666"/>
                <a:gd name="connsiteX17" fmla="*/ 1528016 w 3222688"/>
                <a:gd name="connsiteY17" fmla="*/ 916591 h 1839666"/>
                <a:gd name="connsiteX18" fmla="*/ 1873673 w 3222688"/>
                <a:gd name="connsiteY18" fmla="*/ 954499 h 1839666"/>
                <a:gd name="connsiteX19" fmla="*/ 1966376 w 3222688"/>
                <a:gd name="connsiteY19" fmla="*/ 917969 h 1839666"/>
                <a:gd name="connsiteX20" fmla="*/ 2108361 w 3222688"/>
                <a:gd name="connsiteY20" fmla="*/ 733940 h 1839666"/>
                <a:gd name="connsiteX21" fmla="*/ 2237939 w 3222688"/>
                <a:gd name="connsiteY21" fmla="*/ 504421 h 1839666"/>
                <a:gd name="connsiteX22" fmla="*/ 2456086 w 3222688"/>
                <a:gd name="connsiteY22" fmla="*/ 47451 h 1839666"/>
                <a:gd name="connsiteX23" fmla="*/ 2703870 w 3222688"/>
                <a:gd name="connsiteY23" fmla="*/ 48829 h 1839666"/>
                <a:gd name="connsiteX24" fmla="*/ 2924429 w 3222688"/>
                <a:gd name="connsiteY24" fmla="*/ 191159 h 1839666"/>
                <a:gd name="connsiteX25" fmla="*/ 3090192 w 3222688"/>
                <a:gd name="connsiteY25" fmla="*/ 373120 h 1839666"/>
                <a:gd name="connsiteX26" fmla="*/ 3163252 w 3222688"/>
                <a:gd name="connsiteY26" fmla="*/ 472716 h 1839666"/>
                <a:gd name="connsiteX27" fmla="*/ 3221838 w 3222688"/>
                <a:gd name="connsiteY27" fmla="*/ 568866 h 1839666"/>
                <a:gd name="connsiteX28" fmla="*/ 3144298 w 3222688"/>
                <a:gd name="connsiteY28" fmla="*/ 678456 h 1839666"/>
                <a:gd name="connsiteX29" fmla="*/ 3052973 w 3222688"/>
                <a:gd name="connsiteY29" fmla="*/ 809068 h 1839666"/>
                <a:gd name="connsiteX30" fmla="*/ 2843787 w 3222688"/>
                <a:gd name="connsiteY30" fmla="*/ 1117506 h 1839666"/>
                <a:gd name="connsiteX31" fmla="*/ 2633222 w 3222688"/>
                <a:gd name="connsiteY31" fmla="*/ 1490044 h 1839666"/>
                <a:gd name="connsiteX32" fmla="*/ 2628397 w 3222688"/>
                <a:gd name="connsiteY32" fmla="*/ 1502795 h 1839666"/>
                <a:gd name="connsiteX0" fmla="*/ 2628397 w 3222688"/>
                <a:gd name="connsiteY0" fmla="*/ 1502795 h 1839666"/>
                <a:gd name="connsiteX1" fmla="*/ 2514327 w 3222688"/>
                <a:gd name="connsiteY1" fmla="*/ 1713704 h 1839666"/>
                <a:gd name="connsiteX2" fmla="*/ 2440233 w 3222688"/>
                <a:gd name="connsiteY2" fmla="*/ 1819504 h 1839666"/>
                <a:gd name="connsiteX3" fmla="*/ 2322717 w 3222688"/>
                <a:gd name="connsiteY3" fmla="*/ 1836735 h 1839666"/>
                <a:gd name="connsiteX4" fmla="*/ 1749608 w 3222688"/>
                <a:gd name="connsiteY4" fmla="*/ 1836735 h 1839666"/>
                <a:gd name="connsiteX5" fmla="*/ 132981 w 3222688"/>
                <a:gd name="connsiteY5" fmla="*/ 1836735 h 1839666"/>
                <a:gd name="connsiteX6" fmla="*/ 114371 w 3222688"/>
                <a:gd name="connsiteY6" fmla="*/ 225621 h 1839666"/>
                <a:gd name="connsiteX7" fmla="*/ 217758 w 3222688"/>
                <a:gd name="connsiteY7" fmla="*/ 212181 h 1839666"/>
                <a:gd name="connsiteX8" fmla="*/ 294609 w 3222688"/>
                <a:gd name="connsiteY8" fmla="*/ 200119 h 1839666"/>
                <a:gd name="connsiteX9" fmla="*/ 442453 w 3222688"/>
                <a:gd name="connsiteY9" fmla="*/ 279727 h 1839666"/>
                <a:gd name="connsiteX10" fmla="*/ 492768 w 3222688"/>
                <a:gd name="connsiteY10" fmla="*/ 340381 h 1839666"/>
                <a:gd name="connsiteX11" fmla="*/ 605459 w 3222688"/>
                <a:gd name="connsiteY11" fmla="*/ 477541 h 1839666"/>
                <a:gd name="connsiteX12" fmla="*/ 622346 w 3222688"/>
                <a:gd name="connsiteY12" fmla="*/ 548878 h 1839666"/>
                <a:gd name="connsiteX13" fmla="*/ 680587 w 3222688"/>
                <a:gd name="connsiteY13" fmla="*/ 583340 h 1839666"/>
                <a:gd name="connsiteX14" fmla="*/ 778805 w 3222688"/>
                <a:gd name="connsiteY14" fmla="*/ 640203 h 1839666"/>
                <a:gd name="connsiteX15" fmla="*/ 1180980 w 3222688"/>
                <a:gd name="connsiteY15" fmla="*/ 834915 h 1839666"/>
                <a:gd name="connsiteX16" fmla="*/ 1528016 w 3222688"/>
                <a:gd name="connsiteY16" fmla="*/ 916591 h 1839666"/>
                <a:gd name="connsiteX17" fmla="*/ 1873673 w 3222688"/>
                <a:gd name="connsiteY17" fmla="*/ 954499 h 1839666"/>
                <a:gd name="connsiteX18" fmla="*/ 1966376 w 3222688"/>
                <a:gd name="connsiteY18" fmla="*/ 917969 h 1839666"/>
                <a:gd name="connsiteX19" fmla="*/ 2108361 w 3222688"/>
                <a:gd name="connsiteY19" fmla="*/ 733940 h 1839666"/>
                <a:gd name="connsiteX20" fmla="*/ 2237939 w 3222688"/>
                <a:gd name="connsiteY20" fmla="*/ 504421 h 1839666"/>
                <a:gd name="connsiteX21" fmla="*/ 2456086 w 3222688"/>
                <a:gd name="connsiteY21" fmla="*/ 47451 h 1839666"/>
                <a:gd name="connsiteX22" fmla="*/ 2703870 w 3222688"/>
                <a:gd name="connsiteY22" fmla="*/ 48829 h 1839666"/>
                <a:gd name="connsiteX23" fmla="*/ 2924429 w 3222688"/>
                <a:gd name="connsiteY23" fmla="*/ 191159 h 1839666"/>
                <a:gd name="connsiteX24" fmla="*/ 3090192 w 3222688"/>
                <a:gd name="connsiteY24" fmla="*/ 373120 h 1839666"/>
                <a:gd name="connsiteX25" fmla="*/ 3163252 w 3222688"/>
                <a:gd name="connsiteY25" fmla="*/ 472716 h 1839666"/>
                <a:gd name="connsiteX26" fmla="*/ 3221838 w 3222688"/>
                <a:gd name="connsiteY26" fmla="*/ 568866 h 1839666"/>
                <a:gd name="connsiteX27" fmla="*/ 3144298 w 3222688"/>
                <a:gd name="connsiteY27" fmla="*/ 678456 h 1839666"/>
                <a:gd name="connsiteX28" fmla="*/ 3052973 w 3222688"/>
                <a:gd name="connsiteY28" fmla="*/ 809068 h 1839666"/>
                <a:gd name="connsiteX29" fmla="*/ 2843787 w 3222688"/>
                <a:gd name="connsiteY29" fmla="*/ 1117506 h 1839666"/>
                <a:gd name="connsiteX30" fmla="*/ 2633222 w 3222688"/>
                <a:gd name="connsiteY30" fmla="*/ 1490044 h 1839666"/>
                <a:gd name="connsiteX31" fmla="*/ 2628397 w 3222688"/>
                <a:gd name="connsiteY31" fmla="*/ 1502795 h 1839666"/>
                <a:gd name="connsiteX0" fmla="*/ 2628397 w 3222688"/>
                <a:gd name="connsiteY0" fmla="*/ 1502795 h 1839666"/>
                <a:gd name="connsiteX1" fmla="*/ 2514327 w 3222688"/>
                <a:gd name="connsiteY1" fmla="*/ 1713704 h 1839666"/>
                <a:gd name="connsiteX2" fmla="*/ 2440233 w 3222688"/>
                <a:gd name="connsiteY2" fmla="*/ 1819504 h 1839666"/>
                <a:gd name="connsiteX3" fmla="*/ 2322717 w 3222688"/>
                <a:gd name="connsiteY3" fmla="*/ 1836735 h 1839666"/>
                <a:gd name="connsiteX4" fmla="*/ 132981 w 3222688"/>
                <a:gd name="connsiteY4" fmla="*/ 1836735 h 1839666"/>
                <a:gd name="connsiteX5" fmla="*/ 114371 w 3222688"/>
                <a:gd name="connsiteY5" fmla="*/ 225621 h 1839666"/>
                <a:gd name="connsiteX6" fmla="*/ 217758 w 3222688"/>
                <a:gd name="connsiteY6" fmla="*/ 212181 h 1839666"/>
                <a:gd name="connsiteX7" fmla="*/ 294609 w 3222688"/>
                <a:gd name="connsiteY7" fmla="*/ 200119 h 1839666"/>
                <a:gd name="connsiteX8" fmla="*/ 442453 w 3222688"/>
                <a:gd name="connsiteY8" fmla="*/ 279727 h 1839666"/>
                <a:gd name="connsiteX9" fmla="*/ 492768 w 3222688"/>
                <a:gd name="connsiteY9" fmla="*/ 340381 h 1839666"/>
                <a:gd name="connsiteX10" fmla="*/ 605459 w 3222688"/>
                <a:gd name="connsiteY10" fmla="*/ 477541 h 1839666"/>
                <a:gd name="connsiteX11" fmla="*/ 622346 w 3222688"/>
                <a:gd name="connsiteY11" fmla="*/ 548878 h 1839666"/>
                <a:gd name="connsiteX12" fmla="*/ 680587 w 3222688"/>
                <a:gd name="connsiteY12" fmla="*/ 583340 h 1839666"/>
                <a:gd name="connsiteX13" fmla="*/ 778805 w 3222688"/>
                <a:gd name="connsiteY13" fmla="*/ 640203 h 1839666"/>
                <a:gd name="connsiteX14" fmla="*/ 1180980 w 3222688"/>
                <a:gd name="connsiteY14" fmla="*/ 834915 h 1839666"/>
                <a:gd name="connsiteX15" fmla="*/ 1528016 w 3222688"/>
                <a:gd name="connsiteY15" fmla="*/ 916591 h 1839666"/>
                <a:gd name="connsiteX16" fmla="*/ 1873673 w 3222688"/>
                <a:gd name="connsiteY16" fmla="*/ 954499 h 1839666"/>
                <a:gd name="connsiteX17" fmla="*/ 1966376 w 3222688"/>
                <a:gd name="connsiteY17" fmla="*/ 917969 h 1839666"/>
                <a:gd name="connsiteX18" fmla="*/ 2108361 w 3222688"/>
                <a:gd name="connsiteY18" fmla="*/ 733940 h 1839666"/>
                <a:gd name="connsiteX19" fmla="*/ 2237939 w 3222688"/>
                <a:gd name="connsiteY19" fmla="*/ 504421 h 1839666"/>
                <a:gd name="connsiteX20" fmla="*/ 2456086 w 3222688"/>
                <a:gd name="connsiteY20" fmla="*/ 47451 h 1839666"/>
                <a:gd name="connsiteX21" fmla="*/ 2703870 w 3222688"/>
                <a:gd name="connsiteY21" fmla="*/ 48829 h 1839666"/>
                <a:gd name="connsiteX22" fmla="*/ 2924429 w 3222688"/>
                <a:gd name="connsiteY22" fmla="*/ 191159 h 1839666"/>
                <a:gd name="connsiteX23" fmla="*/ 3090192 w 3222688"/>
                <a:gd name="connsiteY23" fmla="*/ 373120 h 1839666"/>
                <a:gd name="connsiteX24" fmla="*/ 3163252 w 3222688"/>
                <a:gd name="connsiteY24" fmla="*/ 472716 h 1839666"/>
                <a:gd name="connsiteX25" fmla="*/ 3221838 w 3222688"/>
                <a:gd name="connsiteY25" fmla="*/ 568866 h 1839666"/>
                <a:gd name="connsiteX26" fmla="*/ 3144298 w 3222688"/>
                <a:gd name="connsiteY26" fmla="*/ 678456 h 1839666"/>
                <a:gd name="connsiteX27" fmla="*/ 3052973 w 3222688"/>
                <a:gd name="connsiteY27" fmla="*/ 809068 h 1839666"/>
                <a:gd name="connsiteX28" fmla="*/ 2843787 w 3222688"/>
                <a:gd name="connsiteY28" fmla="*/ 1117506 h 1839666"/>
                <a:gd name="connsiteX29" fmla="*/ 2633222 w 3222688"/>
                <a:gd name="connsiteY29" fmla="*/ 1490044 h 1839666"/>
                <a:gd name="connsiteX30" fmla="*/ 2628397 w 3222688"/>
                <a:gd name="connsiteY30" fmla="*/ 1502795 h 1839666"/>
                <a:gd name="connsiteX0" fmla="*/ 2517016 w 3111307"/>
                <a:gd name="connsiteY0" fmla="*/ 1502795 h 1839666"/>
                <a:gd name="connsiteX1" fmla="*/ 2402946 w 3111307"/>
                <a:gd name="connsiteY1" fmla="*/ 1713704 h 1839666"/>
                <a:gd name="connsiteX2" fmla="*/ 2328852 w 3111307"/>
                <a:gd name="connsiteY2" fmla="*/ 1819504 h 1839666"/>
                <a:gd name="connsiteX3" fmla="*/ 2211336 w 3111307"/>
                <a:gd name="connsiteY3" fmla="*/ 1836735 h 1839666"/>
                <a:gd name="connsiteX4" fmla="*/ 21600 w 3111307"/>
                <a:gd name="connsiteY4" fmla="*/ 1836735 h 1839666"/>
                <a:gd name="connsiteX5" fmla="*/ 2990 w 3111307"/>
                <a:gd name="connsiteY5" fmla="*/ 225621 h 1839666"/>
                <a:gd name="connsiteX6" fmla="*/ 106377 w 3111307"/>
                <a:gd name="connsiteY6" fmla="*/ 212181 h 1839666"/>
                <a:gd name="connsiteX7" fmla="*/ 183228 w 3111307"/>
                <a:gd name="connsiteY7" fmla="*/ 200119 h 1839666"/>
                <a:gd name="connsiteX8" fmla="*/ 331072 w 3111307"/>
                <a:gd name="connsiteY8" fmla="*/ 279727 h 1839666"/>
                <a:gd name="connsiteX9" fmla="*/ 381387 w 3111307"/>
                <a:gd name="connsiteY9" fmla="*/ 340381 h 1839666"/>
                <a:gd name="connsiteX10" fmla="*/ 494078 w 3111307"/>
                <a:gd name="connsiteY10" fmla="*/ 477541 h 1839666"/>
                <a:gd name="connsiteX11" fmla="*/ 510965 w 3111307"/>
                <a:gd name="connsiteY11" fmla="*/ 548878 h 1839666"/>
                <a:gd name="connsiteX12" fmla="*/ 569206 w 3111307"/>
                <a:gd name="connsiteY12" fmla="*/ 583340 h 1839666"/>
                <a:gd name="connsiteX13" fmla="*/ 667424 w 3111307"/>
                <a:gd name="connsiteY13" fmla="*/ 640203 h 1839666"/>
                <a:gd name="connsiteX14" fmla="*/ 1069599 w 3111307"/>
                <a:gd name="connsiteY14" fmla="*/ 834915 h 1839666"/>
                <a:gd name="connsiteX15" fmla="*/ 1416635 w 3111307"/>
                <a:gd name="connsiteY15" fmla="*/ 916591 h 1839666"/>
                <a:gd name="connsiteX16" fmla="*/ 1762292 w 3111307"/>
                <a:gd name="connsiteY16" fmla="*/ 954499 h 1839666"/>
                <a:gd name="connsiteX17" fmla="*/ 1854995 w 3111307"/>
                <a:gd name="connsiteY17" fmla="*/ 917969 h 1839666"/>
                <a:gd name="connsiteX18" fmla="*/ 1996980 w 3111307"/>
                <a:gd name="connsiteY18" fmla="*/ 733940 h 1839666"/>
                <a:gd name="connsiteX19" fmla="*/ 2126558 w 3111307"/>
                <a:gd name="connsiteY19" fmla="*/ 504421 h 1839666"/>
                <a:gd name="connsiteX20" fmla="*/ 2344705 w 3111307"/>
                <a:gd name="connsiteY20" fmla="*/ 47451 h 1839666"/>
                <a:gd name="connsiteX21" fmla="*/ 2592489 w 3111307"/>
                <a:gd name="connsiteY21" fmla="*/ 48829 h 1839666"/>
                <a:gd name="connsiteX22" fmla="*/ 2813048 w 3111307"/>
                <a:gd name="connsiteY22" fmla="*/ 191159 h 1839666"/>
                <a:gd name="connsiteX23" fmla="*/ 2978811 w 3111307"/>
                <a:gd name="connsiteY23" fmla="*/ 373120 h 1839666"/>
                <a:gd name="connsiteX24" fmla="*/ 3051871 w 3111307"/>
                <a:gd name="connsiteY24" fmla="*/ 472716 h 1839666"/>
                <a:gd name="connsiteX25" fmla="*/ 3110457 w 3111307"/>
                <a:gd name="connsiteY25" fmla="*/ 568866 h 1839666"/>
                <a:gd name="connsiteX26" fmla="*/ 3032917 w 3111307"/>
                <a:gd name="connsiteY26" fmla="*/ 678456 h 1839666"/>
                <a:gd name="connsiteX27" fmla="*/ 2941592 w 3111307"/>
                <a:gd name="connsiteY27" fmla="*/ 809068 h 1839666"/>
                <a:gd name="connsiteX28" fmla="*/ 2732406 w 3111307"/>
                <a:gd name="connsiteY28" fmla="*/ 1117506 h 1839666"/>
                <a:gd name="connsiteX29" fmla="*/ 2521841 w 3111307"/>
                <a:gd name="connsiteY29" fmla="*/ 1490044 h 1839666"/>
                <a:gd name="connsiteX30" fmla="*/ 2517016 w 3111307"/>
                <a:gd name="connsiteY30" fmla="*/ 1502795 h 1839666"/>
                <a:gd name="connsiteX0" fmla="*/ 2518960 w 3113251"/>
                <a:gd name="connsiteY0" fmla="*/ 1502795 h 1839666"/>
                <a:gd name="connsiteX1" fmla="*/ 2404890 w 3113251"/>
                <a:gd name="connsiteY1" fmla="*/ 1713704 h 1839666"/>
                <a:gd name="connsiteX2" fmla="*/ 2330796 w 3113251"/>
                <a:gd name="connsiteY2" fmla="*/ 1819504 h 1839666"/>
                <a:gd name="connsiteX3" fmla="*/ 2213280 w 3113251"/>
                <a:gd name="connsiteY3" fmla="*/ 1836735 h 1839666"/>
                <a:gd name="connsiteX4" fmla="*/ 23544 w 3113251"/>
                <a:gd name="connsiteY4" fmla="*/ 1836735 h 1839666"/>
                <a:gd name="connsiteX5" fmla="*/ 4934 w 3113251"/>
                <a:gd name="connsiteY5" fmla="*/ 225621 h 1839666"/>
                <a:gd name="connsiteX6" fmla="*/ 108321 w 3113251"/>
                <a:gd name="connsiteY6" fmla="*/ 212181 h 1839666"/>
                <a:gd name="connsiteX7" fmla="*/ 185172 w 3113251"/>
                <a:gd name="connsiteY7" fmla="*/ 200119 h 1839666"/>
                <a:gd name="connsiteX8" fmla="*/ 333016 w 3113251"/>
                <a:gd name="connsiteY8" fmla="*/ 279727 h 1839666"/>
                <a:gd name="connsiteX9" fmla="*/ 383331 w 3113251"/>
                <a:gd name="connsiteY9" fmla="*/ 340381 h 1839666"/>
                <a:gd name="connsiteX10" fmla="*/ 496022 w 3113251"/>
                <a:gd name="connsiteY10" fmla="*/ 477541 h 1839666"/>
                <a:gd name="connsiteX11" fmla="*/ 512909 w 3113251"/>
                <a:gd name="connsiteY11" fmla="*/ 548878 h 1839666"/>
                <a:gd name="connsiteX12" fmla="*/ 571150 w 3113251"/>
                <a:gd name="connsiteY12" fmla="*/ 583340 h 1839666"/>
                <a:gd name="connsiteX13" fmla="*/ 669368 w 3113251"/>
                <a:gd name="connsiteY13" fmla="*/ 640203 h 1839666"/>
                <a:gd name="connsiteX14" fmla="*/ 1071543 w 3113251"/>
                <a:gd name="connsiteY14" fmla="*/ 834915 h 1839666"/>
                <a:gd name="connsiteX15" fmla="*/ 1418579 w 3113251"/>
                <a:gd name="connsiteY15" fmla="*/ 916591 h 1839666"/>
                <a:gd name="connsiteX16" fmla="*/ 1764236 w 3113251"/>
                <a:gd name="connsiteY16" fmla="*/ 954499 h 1839666"/>
                <a:gd name="connsiteX17" fmla="*/ 1856939 w 3113251"/>
                <a:gd name="connsiteY17" fmla="*/ 917969 h 1839666"/>
                <a:gd name="connsiteX18" fmla="*/ 1998924 w 3113251"/>
                <a:gd name="connsiteY18" fmla="*/ 733940 h 1839666"/>
                <a:gd name="connsiteX19" fmla="*/ 2128502 w 3113251"/>
                <a:gd name="connsiteY19" fmla="*/ 504421 h 1839666"/>
                <a:gd name="connsiteX20" fmla="*/ 2346649 w 3113251"/>
                <a:gd name="connsiteY20" fmla="*/ 47451 h 1839666"/>
                <a:gd name="connsiteX21" fmla="*/ 2594433 w 3113251"/>
                <a:gd name="connsiteY21" fmla="*/ 48829 h 1839666"/>
                <a:gd name="connsiteX22" fmla="*/ 2814992 w 3113251"/>
                <a:gd name="connsiteY22" fmla="*/ 191159 h 1839666"/>
                <a:gd name="connsiteX23" fmla="*/ 2980755 w 3113251"/>
                <a:gd name="connsiteY23" fmla="*/ 373120 h 1839666"/>
                <a:gd name="connsiteX24" fmla="*/ 3053815 w 3113251"/>
                <a:gd name="connsiteY24" fmla="*/ 472716 h 1839666"/>
                <a:gd name="connsiteX25" fmla="*/ 3112401 w 3113251"/>
                <a:gd name="connsiteY25" fmla="*/ 568866 h 1839666"/>
                <a:gd name="connsiteX26" fmla="*/ 3034861 w 3113251"/>
                <a:gd name="connsiteY26" fmla="*/ 678456 h 1839666"/>
                <a:gd name="connsiteX27" fmla="*/ 2943536 w 3113251"/>
                <a:gd name="connsiteY27" fmla="*/ 809068 h 1839666"/>
                <a:gd name="connsiteX28" fmla="*/ 2734350 w 3113251"/>
                <a:gd name="connsiteY28" fmla="*/ 1117506 h 1839666"/>
                <a:gd name="connsiteX29" fmla="*/ 2523785 w 3113251"/>
                <a:gd name="connsiteY29" fmla="*/ 1490044 h 1839666"/>
                <a:gd name="connsiteX30" fmla="*/ 2518960 w 3113251"/>
                <a:gd name="connsiteY30" fmla="*/ 1502795 h 1839666"/>
                <a:gd name="connsiteX0" fmla="*/ 2516088 w 3110379"/>
                <a:gd name="connsiteY0" fmla="*/ 1502795 h 1844494"/>
                <a:gd name="connsiteX1" fmla="*/ 2402018 w 3110379"/>
                <a:gd name="connsiteY1" fmla="*/ 1713704 h 1844494"/>
                <a:gd name="connsiteX2" fmla="*/ 2327924 w 3110379"/>
                <a:gd name="connsiteY2" fmla="*/ 1819504 h 1844494"/>
                <a:gd name="connsiteX3" fmla="*/ 2210408 w 3110379"/>
                <a:gd name="connsiteY3" fmla="*/ 1836735 h 1844494"/>
                <a:gd name="connsiteX4" fmla="*/ 63945 w 3110379"/>
                <a:gd name="connsiteY4" fmla="*/ 1750188 h 1844494"/>
                <a:gd name="connsiteX5" fmla="*/ 2062 w 3110379"/>
                <a:gd name="connsiteY5" fmla="*/ 225621 h 1844494"/>
                <a:gd name="connsiteX6" fmla="*/ 105449 w 3110379"/>
                <a:gd name="connsiteY6" fmla="*/ 212181 h 1844494"/>
                <a:gd name="connsiteX7" fmla="*/ 182300 w 3110379"/>
                <a:gd name="connsiteY7" fmla="*/ 200119 h 1844494"/>
                <a:gd name="connsiteX8" fmla="*/ 330144 w 3110379"/>
                <a:gd name="connsiteY8" fmla="*/ 279727 h 1844494"/>
                <a:gd name="connsiteX9" fmla="*/ 380459 w 3110379"/>
                <a:gd name="connsiteY9" fmla="*/ 340381 h 1844494"/>
                <a:gd name="connsiteX10" fmla="*/ 493150 w 3110379"/>
                <a:gd name="connsiteY10" fmla="*/ 477541 h 1844494"/>
                <a:gd name="connsiteX11" fmla="*/ 510037 w 3110379"/>
                <a:gd name="connsiteY11" fmla="*/ 548878 h 1844494"/>
                <a:gd name="connsiteX12" fmla="*/ 568278 w 3110379"/>
                <a:gd name="connsiteY12" fmla="*/ 583340 h 1844494"/>
                <a:gd name="connsiteX13" fmla="*/ 666496 w 3110379"/>
                <a:gd name="connsiteY13" fmla="*/ 640203 h 1844494"/>
                <a:gd name="connsiteX14" fmla="*/ 1068671 w 3110379"/>
                <a:gd name="connsiteY14" fmla="*/ 834915 h 1844494"/>
                <a:gd name="connsiteX15" fmla="*/ 1415707 w 3110379"/>
                <a:gd name="connsiteY15" fmla="*/ 916591 h 1844494"/>
                <a:gd name="connsiteX16" fmla="*/ 1761364 w 3110379"/>
                <a:gd name="connsiteY16" fmla="*/ 954499 h 1844494"/>
                <a:gd name="connsiteX17" fmla="*/ 1854067 w 3110379"/>
                <a:gd name="connsiteY17" fmla="*/ 917969 h 1844494"/>
                <a:gd name="connsiteX18" fmla="*/ 1996052 w 3110379"/>
                <a:gd name="connsiteY18" fmla="*/ 733940 h 1844494"/>
                <a:gd name="connsiteX19" fmla="*/ 2125630 w 3110379"/>
                <a:gd name="connsiteY19" fmla="*/ 504421 h 1844494"/>
                <a:gd name="connsiteX20" fmla="*/ 2343777 w 3110379"/>
                <a:gd name="connsiteY20" fmla="*/ 47451 h 1844494"/>
                <a:gd name="connsiteX21" fmla="*/ 2591561 w 3110379"/>
                <a:gd name="connsiteY21" fmla="*/ 48829 h 1844494"/>
                <a:gd name="connsiteX22" fmla="*/ 2812120 w 3110379"/>
                <a:gd name="connsiteY22" fmla="*/ 191159 h 1844494"/>
                <a:gd name="connsiteX23" fmla="*/ 2977883 w 3110379"/>
                <a:gd name="connsiteY23" fmla="*/ 373120 h 1844494"/>
                <a:gd name="connsiteX24" fmla="*/ 3050943 w 3110379"/>
                <a:gd name="connsiteY24" fmla="*/ 472716 h 1844494"/>
                <a:gd name="connsiteX25" fmla="*/ 3109529 w 3110379"/>
                <a:gd name="connsiteY25" fmla="*/ 568866 h 1844494"/>
                <a:gd name="connsiteX26" fmla="*/ 3031989 w 3110379"/>
                <a:gd name="connsiteY26" fmla="*/ 678456 h 1844494"/>
                <a:gd name="connsiteX27" fmla="*/ 2940664 w 3110379"/>
                <a:gd name="connsiteY27" fmla="*/ 809068 h 1844494"/>
                <a:gd name="connsiteX28" fmla="*/ 2731478 w 3110379"/>
                <a:gd name="connsiteY28" fmla="*/ 1117506 h 1844494"/>
                <a:gd name="connsiteX29" fmla="*/ 2520913 w 3110379"/>
                <a:gd name="connsiteY29" fmla="*/ 1490044 h 1844494"/>
                <a:gd name="connsiteX30" fmla="*/ 2516088 w 3110379"/>
                <a:gd name="connsiteY30" fmla="*/ 1502795 h 1844494"/>
                <a:gd name="connsiteX0" fmla="*/ 2515903 w 3110194"/>
                <a:gd name="connsiteY0" fmla="*/ 1502795 h 1838547"/>
                <a:gd name="connsiteX1" fmla="*/ 2401833 w 3110194"/>
                <a:gd name="connsiteY1" fmla="*/ 1713704 h 1838547"/>
                <a:gd name="connsiteX2" fmla="*/ 2327739 w 3110194"/>
                <a:gd name="connsiteY2" fmla="*/ 1819504 h 1838547"/>
                <a:gd name="connsiteX3" fmla="*/ 2210223 w 3110194"/>
                <a:gd name="connsiteY3" fmla="*/ 1836735 h 1838547"/>
                <a:gd name="connsiteX4" fmla="*/ 70972 w 3110194"/>
                <a:gd name="connsiteY4" fmla="*/ 1836735 h 1838547"/>
                <a:gd name="connsiteX5" fmla="*/ 1877 w 3110194"/>
                <a:gd name="connsiteY5" fmla="*/ 225621 h 1838547"/>
                <a:gd name="connsiteX6" fmla="*/ 105264 w 3110194"/>
                <a:gd name="connsiteY6" fmla="*/ 212181 h 1838547"/>
                <a:gd name="connsiteX7" fmla="*/ 182115 w 3110194"/>
                <a:gd name="connsiteY7" fmla="*/ 200119 h 1838547"/>
                <a:gd name="connsiteX8" fmla="*/ 329959 w 3110194"/>
                <a:gd name="connsiteY8" fmla="*/ 279727 h 1838547"/>
                <a:gd name="connsiteX9" fmla="*/ 380274 w 3110194"/>
                <a:gd name="connsiteY9" fmla="*/ 340381 h 1838547"/>
                <a:gd name="connsiteX10" fmla="*/ 492965 w 3110194"/>
                <a:gd name="connsiteY10" fmla="*/ 477541 h 1838547"/>
                <a:gd name="connsiteX11" fmla="*/ 509852 w 3110194"/>
                <a:gd name="connsiteY11" fmla="*/ 548878 h 1838547"/>
                <a:gd name="connsiteX12" fmla="*/ 568093 w 3110194"/>
                <a:gd name="connsiteY12" fmla="*/ 583340 h 1838547"/>
                <a:gd name="connsiteX13" fmla="*/ 666311 w 3110194"/>
                <a:gd name="connsiteY13" fmla="*/ 640203 h 1838547"/>
                <a:gd name="connsiteX14" fmla="*/ 1068486 w 3110194"/>
                <a:gd name="connsiteY14" fmla="*/ 834915 h 1838547"/>
                <a:gd name="connsiteX15" fmla="*/ 1415522 w 3110194"/>
                <a:gd name="connsiteY15" fmla="*/ 916591 h 1838547"/>
                <a:gd name="connsiteX16" fmla="*/ 1761179 w 3110194"/>
                <a:gd name="connsiteY16" fmla="*/ 954499 h 1838547"/>
                <a:gd name="connsiteX17" fmla="*/ 1853882 w 3110194"/>
                <a:gd name="connsiteY17" fmla="*/ 917969 h 1838547"/>
                <a:gd name="connsiteX18" fmla="*/ 1995867 w 3110194"/>
                <a:gd name="connsiteY18" fmla="*/ 733940 h 1838547"/>
                <a:gd name="connsiteX19" fmla="*/ 2125445 w 3110194"/>
                <a:gd name="connsiteY19" fmla="*/ 504421 h 1838547"/>
                <a:gd name="connsiteX20" fmla="*/ 2343592 w 3110194"/>
                <a:gd name="connsiteY20" fmla="*/ 47451 h 1838547"/>
                <a:gd name="connsiteX21" fmla="*/ 2591376 w 3110194"/>
                <a:gd name="connsiteY21" fmla="*/ 48829 h 1838547"/>
                <a:gd name="connsiteX22" fmla="*/ 2811935 w 3110194"/>
                <a:gd name="connsiteY22" fmla="*/ 191159 h 1838547"/>
                <a:gd name="connsiteX23" fmla="*/ 2977698 w 3110194"/>
                <a:gd name="connsiteY23" fmla="*/ 373120 h 1838547"/>
                <a:gd name="connsiteX24" fmla="*/ 3050758 w 3110194"/>
                <a:gd name="connsiteY24" fmla="*/ 472716 h 1838547"/>
                <a:gd name="connsiteX25" fmla="*/ 3109344 w 3110194"/>
                <a:gd name="connsiteY25" fmla="*/ 568866 h 1838547"/>
                <a:gd name="connsiteX26" fmla="*/ 3031804 w 3110194"/>
                <a:gd name="connsiteY26" fmla="*/ 678456 h 1838547"/>
                <a:gd name="connsiteX27" fmla="*/ 2940479 w 3110194"/>
                <a:gd name="connsiteY27" fmla="*/ 809068 h 1838547"/>
                <a:gd name="connsiteX28" fmla="*/ 2731293 w 3110194"/>
                <a:gd name="connsiteY28" fmla="*/ 1117506 h 1838547"/>
                <a:gd name="connsiteX29" fmla="*/ 2520728 w 3110194"/>
                <a:gd name="connsiteY29" fmla="*/ 1490044 h 1838547"/>
                <a:gd name="connsiteX30" fmla="*/ 2515903 w 3110194"/>
                <a:gd name="connsiteY30" fmla="*/ 1502795 h 1838547"/>
                <a:gd name="connsiteX0" fmla="*/ 2515903 w 3110194"/>
                <a:gd name="connsiteY0" fmla="*/ 1502795 h 1838547"/>
                <a:gd name="connsiteX1" fmla="*/ 2401833 w 3110194"/>
                <a:gd name="connsiteY1" fmla="*/ 1713704 h 1838547"/>
                <a:gd name="connsiteX2" fmla="*/ 2327739 w 3110194"/>
                <a:gd name="connsiteY2" fmla="*/ 1819504 h 1838547"/>
                <a:gd name="connsiteX3" fmla="*/ 2210223 w 3110194"/>
                <a:gd name="connsiteY3" fmla="*/ 1836735 h 1838547"/>
                <a:gd name="connsiteX4" fmla="*/ 70972 w 3110194"/>
                <a:gd name="connsiteY4" fmla="*/ 1836735 h 1838547"/>
                <a:gd name="connsiteX5" fmla="*/ 1877 w 3110194"/>
                <a:gd name="connsiteY5" fmla="*/ 225621 h 1838547"/>
                <a:gd name="connsiteX6" fmla="*/ 105264 w 3110194"/>
                <a:gd name="connsiteY6" fmla="*/ 212181 h 1838547"/>
                <a:gd name="connsiteX7" fmla="*/ 182115 w 3110194"/>
                <a:gd name="connsiteY7" fmla="*/ 200119 h 1838547"/>
                <a:gd name="connsiteX8" fmla="*/ 329959 w 3110194"/>
                <a:gd name="connsiteY8" fmla="*/ 279727 h 1838547"/>
                <a:gd name="connsiteX9" fmla="*/ 380274 w 3110194"/>
                <a:gd name="connsiteY9" fmla="*/ 340381 h 1838547"/>
                <a:gd name="connsiteX10" fmla="*/ 492965 w 3110194"/>
                <a:gd name="connsiteY10" fmla="*/ 477541 h 1838547"/>
                <a:gd name="connsiteX11" fmla="*/ 509852 w 3110194"/>
                <a:gd name="connsiteY11" fmla="*/ 548878 h 1838547"/>
                <a:gd name="connsiteX12" fmla="*/ 568093 w 3110194"/>
                <a:gd name="connsiteY12" fmla="*/ 583340 h 1838547"/>
                <a:gd name="connsiteX13" fmla="*/ 666311 w 3110194"/>
                <a:gd name="connsiteY13" fmla="*/ 640203 h 1838547"/>
                <a:gd name="connsiteX14" fmla="*/ 1068486 w 3110194"/>
                <a:gd name="connsiteY14" fmla="*/ 834915 h 1838547"/>
                <a:gd name="connsiteX15" fmla="*/ 1415522 w 3110194"/>
                <a:gd name="connsiteY15" fmla="*/ 916591 h 1838547"/>
                <a:gd name="connsiteX16" fmla="*/ 1761179 w 3110194"/>
                <a:gd name="connsiteY16" fmla="*/ 954499 h 1838547"/>
                <a:gd name="connsiteX17" fmla="*/ 1853882 w 3110194"/>
                <a:gd name="connsiteY17" fmla="*/ 917969 h 1838547"/>
                <a:gd name="connsiteX18" fmla="*/ 1995867 w 3110194"/>
                <a:gd name="connsiteY18" fmla="*/ 733940 h 1838547"/>
                <a:gd name="connsiteX19" fmla="*/ 2125445 w 3110194"/>
                <a:gd name="connsiteY19" fmla="*/ 504421 h 1838547"/>
                <a:gd name="connsiteX20" fmla="*/ 2343592 w 3110194"/>
                <a:gd name="connsiteY20" fmla="*/ 47451 h 1838547"/>
                <a:gd name="connsiteX21" fmla="*/ 2591376 w 3110194"/>
                <a:gd name="connsiteY21" fmla="*/ 48829 h 1838547"/>
                <a:gd name="connsiteX22" fmla="*/ 2811935 w 3110194"/>
                <a:gd name="connsiteY22" fmla="*/ 191159 h 1838547"/>
                <a:gd name="connsiteX23" fmla="*/ 2977698 w 3110194"/>
                <a:gd name="connsiteY23" fmla="*/ 373120 h 1838547"/>
                <a:gd name="connsiteX24" fmla="*/ 3050758 w 3110194"/>
                <a:gd name="connsiteY24" fmla="*/ 472716 h 1838547"/>
                <a:gd name="connsiteX25" fmla="*/ 3109344 w 3110194"/>
                <a:gd name="connsiteY25" fmla="*/ 568866 h 1838547"/>
                <a:gd name="connsiteX26" fmla="*/ 3031804 w 3110194"/>
                <a:gd name="connsiteY26" fmla="*/ 678456 h 1838547"/>
                <a:gd name="connsiteX27" fmla="*/ 2940479 w 3110194"/>
                <a:gd name="connsiteY27" fmla="*/ 809068 h 1838547"/>
                <a:gd name="connsiteX28" fmla="*/ 2731293 w 3110194"/>
                <a:gd name="connsiteY28" fmla="*/ 1117506 h 1838547"/>
                <a:gd name="connsiteX29" fmla="*/ 2520728 w 3110194"/>
                <a:gd name="connsiteY29" fmla="*/ 1490044 h 1838547"/>
                <a:gd name="connsiteX30" fmla="*/ 2515903 w 3110194"/>
                <a:gd name="connsiteY30" fmla="*/ 1502795 h 1838547"/>
                <a:gd name="connsiteX0" fmla="*/ 2596247 w 3190538"/>
                <a:gd name="connsiteY0" fmla="*/ 1502795 h 1838547"/>
                <a:gd name="connsiteX1" fmla="*/ 2482177 w 3190538"/>
                <a:gd name="connsiteY1" fmla="*/ 1713704 h 1838547"/>
                <a:gd name="connsiteX2" fmla="*/ 2408083 w 3190538"/>
                <a:gd name="connsiteY2" fmla="*/ 1819504 h 1838547"/>
                <a:gd name="connsiteX3" fmla="*/ 2290567 w 3190538"/>
                <a:gd name="connsiteY3" fmla="*/ 1836735 h 1838547"/>
                <a:gd name="connsiteX4" fmla="*/ 151316 w 3190538"/>
                <a:gd name="connsiteY4" fmla="*/ 1836735 h 1838547"/>
                <a:gd name="connsiteX5" fmla="*/ 185608 w 3190538"/>
                <a:gd name="connsiteY5" fmla="*/ 212181 h 1838547"/>
                <a:gd name="connsiteX6" fmla="*/ 262459 w 3190538"/>
                <a:gd name="connsiteY6" fmla="*/ 200119 h 1838547"/>
                <a:gd name="connsiteX7" fmla="*/ 410303 w 3190538"/>
                <a:gd name="connsiteY7" fmla="*/ 279727 h 1838547"/>
                <a:gd name="connsiteX8" fmla="*/ 460618 w 3190538"/>
                <a:gd name="connsiteY8" fmla="*/ 340381 h 1838547"/>
                <a:gd name="connsiteX9" fmla="*/ 573309 w 3190538"/>
                <a:gd name="connsiteY9" fmla="*/ 477541 h 1838547"/>
                <a:gd name="connsiteX10" fmla="*/ 590196 w 3190538"/>
                <a:gd name="connsiteY10" fmla="*/ 548878 h 1838547"/>
                <a:gd name="connsiteX11" fmla="*/ 648437 w 3190538"/>
                <a:gd name="connsiteY11" fmla="*/ 583340 h 1838547"/>
                <a:gd name="connsiteX12" fmla="*/ 746655 w 3190538"/>
                <a:gd name="connsiteY12" fmla="*/ 640203 h 1838547"/>
                <a:gd name="connsiteX13" fmla="*/ 1148830 w 3190538"/>
                <a:gd name="connsiteY13" fmla="*/ 834915 h 1838547"/>
                <a:gd name="connsiteX14" fmla="*/ 1495866 w 3190538"/>
                <a:gd name="connsiteY14" fmla="*/ 916591 h 1838547"/>
                <a:gd name="connsiteX15" fmla="*/ 1841523 w 3190538"/>
                <a:gd name="connsiteY15" fmla="*/ 954499 h 1838547"/>
                <a:gd name="connsiteX16" fmla="*/ 1934226 w 3190538"/>
                <a:gd name="connsiteY16" fmla="*/ 917969 h 1838547"/>
                <a:gd name="connsiteX17" fmla="*/ 2076211 w 3190538"/>
                <a:gd name="connsiteY17" fmla="*/ 733940 h 1838547"/>
                <a:gd name="connsiteX18" fmla="*/ 2205789 w 3190538"/>
                <a:gd name="connsiteY18" fmla="*/ 504421 h 1838547"/>
                <a:gd name="connsiteX19" fmla="*/ 2423936 w 3190538"/>
                <a:gd name="connsiteY19" fmla="*/ 47451 h 1838547"/>
                <a:gd name="connsiteX20" fmla="*/ 2671720 w 3190538"/>
                <a:gd name="connsiteY20" fmla="*/ 48829 h 1838547"/>
                <a:gd name="connsiteX21" fmla="*/ 2892279 w 3190538"/>
                <a:gd name="connsiteY21" fmla="*/ 191159 h 1838547"/>
                <a:gd name="connsiteX22" fmla="*/ 3058042 w 3190538"/>
                <a:gd name="connsiteY22" fmla="*/ 373120 h 1838547"/>
                <a:gd name="connsiteX23" fmla="*/ 3131102 w 3190538"/>
                <a:gd name="connsiteY23" fmla="*/ 472716 h 1838547"/>
                <a:gd name="connsiteX24" fmla="*/ 3189688 w 3190538"/>
                <a:gd name="connsiteY24" fmla="*/ 568866 h 1838547"/>
                <a:gd name="connsiteX25" fmla="*/ 3112148 w 3190538"/>
                <a:gd name="connsiteY25" fmla="*/ 678456 h 1838547"/>
                <a:gd name="connsiteX26" fmla="*/ 3020823 w 3190538"/>
                <a:gd name="connsiteY26" fmla="*/ 809068 h 1838547"/>
                <a:gd name="connsiteX27" fmla="*/ 2811637 w 3190538"/>
                <a:gd name="connsiteY27" fmla="*/ 1117506 h 1838547"/>
                <a:gd name="connsiteX28" fmla="*/ 2601072 w 3190538"/>
                <a:gd name="connsiteY28" fmla="*/ 1490044 h 1838547"/>
                <a:gd name="connsiteX29" fmla="*/ 2596247 w 3190538"/>
                <a:gd name="connsiteY29" fmla="*/ 1502795 h 1838547"/>
                <a:gd name="connsiteX0" fmla="*/ 2607524 w 3201815"/>
                <a:gd name="connsiteY0" fmla="*/ 1502795 h 1838547"/>
                <a:gd name="connsiteX1" fmla="*/ 2493454 w 3201815"/>
                <a:gd name="connsiteY1" fmla="*/ 1713704 h 1838547"/>
                <a:gd name="connsiteX2" fmla="*/ 2419360 w 3201815"/>
                <a:gd name="connsiteY2" fmla="*/ 1819504 h 1838547"/>
                <a:gd name="connsiteX3" fmla="*/ 2301844 w 3201815"/>
                <a:gd name="connsiteY3" fmla="*/ 1836735 h 1838547"/>
                <a:gd name="connsiteX4" fmla="*/ 162593 w 3201815"/>
                <a:gd name="connsiteY4" fmla="*/ 1836735 h 1838547"/>
                <a:gd name="connsiteX5" fmla="*/ 153612 w 3201815"/>
                <a:gd name="connsiteY5" fmla="*/ 212181 h 1838547"/>
                <a:gd name="connsiteX6" fmla="*/ 273736 w 3201815"/>
                <a:gd name="connsiteY6" fmla="*/ 200119 h 1838547"/>
                <a:gd name="connsiteX7" fmla="*/ 421580 w 3201815"/>
                <a:gd name="connsiteY7" fmla="*/ 279727 h 1838547"/>
                <a:gd name="connsiteX8" fmla="*/ 471895 w 3201815"/>
                <a:gd name="connsiteY8" fmla="*/ 340381 h 1838547"/>
                <a:gd name="connsiteX9" fmla="*/ 584586 w 3201815"/>
                <a:gd name="connsiteY9" fmla="*/ 477541 h 1838547"/>
                <a:gd name="connsiteX10" fmla="*/ 601473 w 3201815"/>
                <a:gd name="connsiteY10" fmla="*/ 548878 h 1838547"/>
                <a:gd name="connsiteX11" fmla="*/ 659714 w 3201815"/>
                <a:gd name="connsiteY11" fmla="*/ 583340 h 1838547"/>
                <a:gd name="connsiteX12" fmla="*/ 757932 w 3201815"/>
                <a:gd name="connsiteY12" fmla="*/ 640203 h 1838547"/>
                <a:gd name="connsiteX13" fmla="*/ 1160107 w 3201815"/>
                <a:gd name="connsiteY13" fmla="*/ 834915 h 1838547"/>
                <a:gd name="connsiteX14" fmla="*/ 1507143 w 3201815"/>
                <a:gd name="connsiteY14" fmla="*/ 916591 h 1838547"/>
                <a:gd name="connsiteX15" fmla="*/ 1852800 w 3201815"/>
                <a:gd name="connsiteY15" fmla="*/ 954499 h 1838547"/>
                <a:gd name="connsiteX16" fmla="*/ 1945503 w 3201815"/>
                <a:gd name="connsiteY16" fmla="*/ 917969 h 1838547"/>
                <a:gd name="connsiteX17" fmla="*/ 2087488 w 3201815"/>
                <a:gd name="connsiteY17" fmla="*/ 733940 h 1838547"/>
                <a:gd name="connsiteX18" fmla="*/ 2217066 w 3201815"/>
                <a:gd name="connsiteY18" fmla="*/ 504421 h 1838547"/>
                <a:gd name="connsiteX19" fmla="*/ 2435213 w 3201815"/>
                <a:gd name="connsiteY19" fmla="*/ 47451 h 1838547"/>
                <a:gd name="connsiteX20" fmla="*/ 2682997 w 3201815"/>
                <a:gd name="connsiteY20" fmla="*/ 48829 h 1838547"/>
                <a:gd name="connsiteX21" fmla="*/ 2903556 w 3201815"/>
                <a:gd name="connsiteY21" fmla="*/ 191159 h 1838547"/>
                <a:gd name="connsiteX22" fmla="*/ 3069319 w 3201815"/>
                <a:gd name="connsiteY22" fmla="*/ 373120 h 1838547"/>
                <a:gd name="connsiteX23" fmla="*/ 3142379 w 3201815"/>
                <a:gd name="connsiteY23" fmla="*/ 472716 h 1838547"/>
                <a:gd name="connsiteX24" fmla="*/ 3200965 w 3201815"/>
                <a:gd name="connsiteY24" fmla="*/ 568866 h 1838547"/>
                <a:gd name="connsiteX25" fmla="*/ 3123425 w 3201815"/>
                <a:gd name="connsiteY25" fmla="*/ 678456 h 1838547"/>
                <a:gd name="connsiteX26" fmla="*/ 3032100 w 3201815"/>
                <a:gd name="connsiteY26" fmla="*/ 809068 h 1838547"/>
                <a:gd name="connsiteX27" fmla="*/ 2822914 w 3201815"/>
                <a:gd name="connsiteY27" fmla="*/ 1117506 h 1838547"/>
                <a:gd name="connsiteX28" fmla="*/ 2612349 w 3201815"/>
                <a:gd name="connsiteY28" fmla="*/ 1490044 h 1838547"/>
                <a:gd name="connsiteX29" fmla="*/ 2607524 w 3201815"/>
                <a:gd name="connsiteY29" fmla="*/ 1502795 h 1838547"/>
                <a:gd name="connsiteX0" fmla="*/ 2604156 w 3198447"/>
                <a:gd name="connsiteY0" fmla="*/ 1502795 h 1838547"/>
                <a:gd name="connsiteX1" fmla="*/ 2490086 w 3198447"/>
                <a:gd name="connsiteY1" fmla="*/ 1713704 h 1838547"/>
                <a:gd name="connsiteX2" fmla="*/ 2415992 w 3198447"/>
                <a:gd name="connsiteY2" fmla="*/ 1819504 h 1838547"/>
                <a:gd name="connsiteX3" fmla="*/ 2298476 w 3198447"/>
                <a:gd name="connsiteY3" fmla="*/ 1836735 h 1838547"/>
                <a:gd name="connsiteX4" fmla="*/ 159225 w 3198447"/>
                <a:gd name="connsiteY4" fmla="*/ 1836735 h 1838547"/>
                <a:gd name="connsiteX5" fmla="*/ 150244 w 3198447"/>
                <a:gd name="connsiteY5" fmla="*/ 212181 h 1838547"/>
                <a:gd name="connsiteX6" fmla="*/ 270368 w 3198447"/>
                <a:gd name="connsiteY6" fmla="*/ 200119 h 1838547"/>
                <a:gd name="connsiteX7" fmla="*/ 418212 w 3198447"/>
                <a:gd name="connsiteY7" fmla="*/ 279727 h 1838547"/>
                <a:gd name="connsiteX8" fmla="*/ 468527 w 3198447"/>
                <a:gd name="connsiteY8" fmla="*/ 340381 h 1838547"/>
                <a:gd name="connsiteX9" fmla="*/ 581218 w 3198447"/>
                <a:gd name="connsiteY9" fmla="*/ 477541 h 1838547"/>
                <a:gd name="connsiteX10" fmla="*/ 598105 w 3198447"/>
                <a:gd name="connsiteY10" fmla="*/ 548878 h 1838547"/>
                <a:gd name="connsiteX11" fmla="*/ 656346 w 3198447"/>
                <a:gd name="connsiteY11" fmla="*/ 583340 h 1838547"/>
                <a:gd name="connsiteX12" fmla="*/ 754564 w 3198447"/>
                <a:gd name="connsiteY12" fmla="*/ 640203 h 1838547"/>
                <a:gd name="connsiteX13" fmla="*/ 1156739 w 3198447"/>
                <a:gd name="connsiteY13" fmla="*/ 834915 h 1838547"/>
                <a:gd name="connsiteX14" fmla="*/ 1503775 w 3198447"/>
                <a:gd name="connsiteY14" fmla="*/ 916591 h 1838547"/>
                <a:gd name="connsiteX15" fmla="*/ 1849432 w 3198447"/>
                <a:gd name="connsiteY15" fmla="*/ 954499 h 1838547"/>
                <a:gd name="connsiteX16" fmla="*/ 1942135 w 3198447"/>
                <a:gd name="connsiteY16" fmla="*/ 917969 h 1838547"/>
                <a:gd name="connsiteX17" fmla="*/ 2084120 w 3198447"/>
                <a:gd name="connsiteY17" fmla="*/ 733940 h 1838547"/>
                <a:gd name="connsiteX18" fmla="*/ 2213698 w 3198447"/>
                <a:gd name="connsiteY18" fmla="*/ 504421 h 1838547"/>
                <a:gd name="connsiteX19" fmla="*/ 2431845 w 3198447"/>
                <a:gd name="connsiteY19" fmla="*/ 47451 h 1838547"/>
                <a:gd name="connsiteX20" fmla="*/ 2679629 w 3198447"/>
                <a:gd name="connsiteY20" fmla="*/ 48829 h 1838547"/>
                <a:gd name="connsiteX21" fmla="*/ 2900188 w 3198447"/>
                <a:gd name="connsiteY21" fmla="*/ 191159 h 1838547"/>
                <a:gd name="connsiteX22" fmla="*/ 3065951 w 3198447"/>
                <a:gd name="connsiteY22" fmla="*/ 373120 h 1838547"/>
                <a:gd name="connsiteX23" fmla="*/ 3139011 w 3198447"/>
                <a:gd name="connsiteY23" fmla="*/ 472716 h 1838547"/>
                <a:gd name="connsiteX24" fmla="*/ 3197597 w 3198447"/>
                <a:gd name="connsiteY24" fmla="*/ 568866 h 1838547"/>
                <a:gd name="connsiteX25" fmla="*/ 3120057 w 3198447"/>
                <a:gd name="connsiteY25" fmla="*/ 678456 h 1838547"/>
                <a:gd name="connsiteX26" fmla="*/ 3028732 w 3198447"/>
                <a:gd name="connsiteY26" fmla="*/ 809068 h 1838547"/>
                <a:gd name="connsiteX27" fmla="*/ 2819546 w 3198447"/>
                <a:gd name="connsiteY27" fmla="*/ 1117506 h 1838547"/>
                <a:gd name="connsiteX28" fmla="*/ 2608981 w 3198447"/>
                <a:gd name="connsiteY28" fmla="*/ 1490044 h 1838547"/>
                <a:gd name="connsiteX29" fmla="*/ 2604156 w 3198447"/>
                <a:gd name="connsiteY29" fmla="*/ 1502795 h 1838547"/>
                <a:gd name="connsiteX0" fmla="*/ 2456040 w 3050331"/>
                <a:gd name="connsiteY0" fmla="*/ 1502795 h 1838547"/>
                <a:gd name="connsiteX1" fmla="*/ 2341970 w 3050331"/>
                <a:gd name="connsiteY1" fmla="*/ 1713704 h 1838547"/>
                <a:gd name="connsiteX2" fmla="*/ 2267876 w 3050331"/>
                <a:gd name="connsiteY2" fmla="*/ 1819504 h 1838547"/>
                <a:gd name="connsiteX3" fmla="*/ 2150360 w 3050331"/>
                <a:gd name="connsiteY3" fmla="*/ 1836735 h 1838547"/>
                <a:gd name="connsiteX4" fmla="*/ 11109 w 3050331"/>
                <a:gd name="connsiteY4" fmla="*/ 1836735 h 1838547"/>
                <a:gd name="connsiteX5" fmla="*/ 2128 w 3050331"/>
                <a:gd name="connsiteY5" fmla="*/ 212181 h 1838547"/>
                <a:gd name="connsiteX6" fmla="*/ 122252 w 3050331"/>
                <a:gd name="connsiteY6" fmla="*/ 200119 h 1838547"/>
                <a:gd name="connsiteX7" fmla="*/ 270096 w 3050331"/>
                <a:gd name="connsiteY7" fmla="*/ 279727 h 1838547"/>
                <a:gd name="connsiteX8" fmla="*/ 320411 w 3050331"/>
                <a:gd name="connsiteY8" fmla="*/ 340381 h 1838547"/>
                <a:gd name="connsiteX9" fmla="*/ 433102 w 3050331"/>
                <a:gd name="connsiteY9" fmla="*/ 477541 h 1838547"/>
                <a:gd name="connsiteX10" fmla="*/ 449989 w 3050331"/>
                <a:gd name="connsiteY10" fmla="*/ 548878 h 1838547"/>
                <a:gd name="connsiteX11" fmla="*/ 508230 w 3050331"/>
                <a:gd name="connsiteY11" fmla="*/ 583340 h 1838547"/>
                <a:gd name="connsiteX12" fmla="*/ 606448 w 3050331"/>
                <a:gd name="connsiteY12" fmla="*/ 640203 h 1838547"/>
                <a:gd name="connsiteX13" fmla="*/ 1008623 w 3050331"/>
                <a:gd name="connsiteY13" fmla="*/ 834915 h 1838547"/>
                <a:gd name="connsiteX14" fmla="*/ 1355659 w 3050331"/>
                <a:gd name="connsiteY14" fmla="*/ 916591 h 1838547"/>
                <a:gd name="connsiteX15" fmla="*/ 1701316 w 3050331"/>
                <a:gd name="connsiteY15" fmla="*/ 954499 h 1838547"/>
                <a:gd name="connsiteX16" fmla="*/ 1794019 w 3050331"/>
                <a:gd name="connsiteY16" fmla="*/ 917969 h 1838547"/>
                <a:gd name="connsiteX17" fmla="*/ 1936004 w 3050331"/>
                <a:gd name="connsiteY17" fmla="*/ 733940 h 1838547"/>
                <a:gd name="connsiteX18" fmla="*/ 2065582 w 3050331"/>
                <a:gd name="connsiteY18" fmla="*/ 504421 h 1838547"/>
                <a:gd name="connsiteX19" fmla="*/ 2283729 w 3050331"/>
                <a:gd name="connsiteY19" fmla="*/ 47451 h 1838547"/>
                <a:gd name="connsiteX20" fmla="*/ 2531513 w 3050331"/>
                <a:gd name="connsiteY20" fmla="*/ 48829 h 1838547"/>
                <a:gd name="connsiteX21" fmla="*/ 2752072 w 3050331"/>
                <a:gd name="connsiteY21" fmla="*/ 191159 h 1838547"/>
                <a:gd name="connsiteX22" fmla="*/ 2917835 w 3050331"/>
                <a:gd name="connsiteY22" fmla="*/ 373120 h 1838547"/>
                <a:gd name="connsiteX23" fmla="*/ 2990895 w 3050331"/>
                <a:gd name="connsiteY23" fmla="*/ 472716 h 1838547"/>
                <a:gd name="connsiteX24" fmla="*/ 3049481 w 3050331"/>
                <a:gd name="connsiteY24" fmla="*/ 568866 h 1838547"/>
                <a:gd name="connsiteX25" fmla="*/ 2971941 w 3050331"/>
                <a:gd name="connsiteY25" fmla="*/ 678456 h 1838547"/>
                <a:gd name="connsiteX26" fmla="*/ 2880616 w 3050331"/>
                <a:gd name="connsiteY26" fmla="*/ 809068 h 1838547"/>
                <a:gd name="connsiteX27" fmla="*/ 2671430 w 3050331"/>
                <a:gd name="connsiteY27" fmla="*/ 1117506 h 1838547"/>
                <a:gd name="connsiteX28" fmla="*/ 2460865 w 3050331"/>
                <a:gd name="connsiteY28" fmla="*/ 1490044 h 1838547"/>
                <a:gd name="connsiteX29" fmla="*/ 2456040 w 3050331"/>
                <a:gd name="connsiteY29" fmla="*/ 1502795 h 1838547"/>
                <a:gd name="connsiteX0" fmla="*/ 2454065 w 3048356"/>
                <a:gd name="connsiteY0" fmla="*/ 1502795 h 1838547"/>
                <a:gd name="connsiteX1" fmla="*/ 2339995 w 3048356"/>
                <a:gd name="connsiteY1" fmla="*/ 1713704 h 1838547"/>
                <a:gd name="connsiteX2" fmla="*/ 2265901 w 3048356"/>
                <a:gd name="connsiteY2" fmla="*/ 1819504 h 1838547"/>
                <a:gd name="connsiteX3" fmla="*/ 2148385 w 3048356"/>
                <a:gd name="connsiteY3" fmla="*/ 1836735 h 1838547"/>
                <a:gd name="connsiteX4" fmla="*/ 9134 w 3048356"/>
                <a:gd name="connsiteY4" fmla="*/ 1836735 h 1838547"/>
                <a:gd name="connsiteX5" fmla="*/ 153 w 3048356"/>
                <a:gd name="connsiteY5" fmla="*/ 212181 h 1838547"/>
                <a:gd name="connsiteX6" fmla="*/ 120277 w 3048356"/>
                <a:gd name="connsiteY6" fmla="*/ 200119 h 1838547"/>
                <a:gd name="connsiteX7" fmla="*/ 268121 w 3048356"/>
                <a:gd name="connsiteY7" fmla="*/ 279727 h 1838547"/>
                <a:gd name="connsiteX8" fmla="*/ 318436 w 3048356"/>
                <a:gd name="connsiteY8" fmla="*/ 340381 h 1838547"/>
                <a:gd name="connsiteX9" fmla="*/ 431127 w 3048356"/>
                <a:gd name="connsiteY9" fmla="*/ 477541 h 1838547"/>
                <a:gd name="connsiteX10" fmla="*/ 448014 w 3048356"/>
                <a:gd name="connsiteY10" fmla="*/ 548878 h 1838547"/>
                <a:gd name="connsiteX11" fmla="*/ 506255 w 3048356"/>
                <a:gd name="connsiteY11" fmla="*/ 583340 h 1838547"/>
                <a:gd name="connsiteX12" fmla="*/ 604473 w 3048356"/>
                <a:gd name="connsiteY12" fmla="*/ 640203 h 1838547"/>
                <a:gd name="connsiteX13" fmla="*/ 1006648 w 3048356"/>
                <a:gd name="connsiteY13" fmla="*/ 834915 h 1838547"/>
                <a:gd name="connsiteX14" fmla="*/ 1353684 w 3048356"/>
                <a:gd name="connsiteY14" fmla="*/ 916591 h 1838547"/>
                <a:gd name="connsiteX15" fmla="*/ 1699341 w 3048356"/>
                <a:gd name="connsiteY15" fmla="*/ 954499 h 1838547"/>
                <a:gd name="connsiteX16" fmla="*/ 1792044 w 3048356"/>
                <a:gd name="connsiteY16" fmla="*/ 917969 h 1838547"/>
                <a:gd name="connsiteX17" fmla="*/ 1934029 w 3048356"/>
                <a:gd name="connsiteY17" fmla="*/ 733940 h 1838547"/>
                <a:gd name="connsiteX18" fmla="*/ 2063607 w 3048356"/>
                <a:gd name="connsiteY18" fmla="*/ 504421 h 1838547"/>
                <a:gd name="connsiteX19" fmla="*/ 2281754 w 3048356"/>
                <a:gd name="connsiteY19" fmla="*/ 47451 h 1838547"/>
                <a:gd name="connsiteX20" fmla="*/ 2529538 w 3048356"/>
                <a:gd name="connsiteY20" fmla="*/ 48829 h 1838547"/>
                <a:gd name="connsiteX21" fmla="*/ 2750097 w 3048356"/>
                <a:gd name="connsiteY21" fmla="*/ 191159 h 1838547"/>
                <a:gd name="connsiteX22" fmla="*/ 2915860 w 3048356"/>
                <a:gd name="connsiteY22" fmla="*/ 373120 h 1838547"/>
                <a:gd name="connsiteX23" fmla="*/ 2988920 w 3048356"/>
                <a:gd name="connsiteY23" fmla="*/ 472716 h 1838547"/>
                <a:gd name="connsiteX24" fmla="*/ 3047506 w 3048356"/>
                <a:gd name="connsiteY24" fmla="*/ 568866 h 1838547"/>
                <a:gd name="connsiteX25" fmla="*/ 2969966 w 3048356"/>
                <a:gd name="connsiteY25" fmla="*/ 678456 h 1838547"/>
                <a:gd name="connsiteX26" fmla="*/ 2878641 w 3048356"/>
                <a:gd name="connsiteY26" fmla="*/ 809068 h 1838547"/>
                <a:gd name="connsiteX27" fmla="*/ 2669455 w 3048356"/>
                <a:gd name="connsiteY27" fmla="*/ 1117506 h 1838547"/>
                <a:gd name="connsiteX28" fmla="*/ 2458890 w 3048356"/>
                <a:gd name="connsiteY28" fmla="*/ 1490044 h 1838547"/>
                <a:gd name="connsiteX29" fmla="*/ 2454065 w 3048356"/>
                <a:gd name="connsiteY29" fmla="*/ 1502795 h 1838547"/>
                <a:gd name="connsiteX0" fmla="*/ 2460865 w 3055156"/>
                <a:gd name="connsiteY0" fmla="*/ 1502795 h 1838547"/>
                <a:gd name="connsiteX1" fmla="*/ 2346795 w 3055156"/>
                <a:gd name="connsiteY1" fmla="*/ 1713704 h 1838547"/>
                <a:gd name="connsiteX2" fmla="*/ 2272701 w 3055156"/>
                <a:gd name="connsiteY2" fmla="*/ 1819504 h 1838547"/>
                <a:gd name="connsiteX3" fmla="*/ 2155185 w 3055156"/>
                <a:gd name="connsiteY3" fmla="*/ 1836735 h 1838547"/>
                <a:gd name="connsiteX4" fmla="*/ 15934 w 3055156"/>
                <a:gd name="connsiteY4" fmla="*/ 1836735 h 1838547"/>
                <a:gd name="connsiteX5" fmla="*/ 6953 w 3055156"/>
                <a:gd name="connsiteY5" fmla="*/ 212181 h 1838547"/>
                <a:gd name="connsiteX6" fmla="*/ 127077 w 3055156"/>
                <a:gd name="connsiteY6" fmla="*/ 200119 h 1838547"/>
                <a:gd name="connsiteX7" fmla="*/ 274921 w 3055156"/>
                <a:gd name="connsiteY7" fmla="*/ 279727 h 1838547"/>
                <a:gd name="connsiteX8" fmla="*/ 325236 w 3055156"/>
                <a:gd name="connsiteY8" fmla="*/ 340381 h 1838547"/>
                <a:gd name="connsiteX9" fmla="*/ 437927 w 3055156"/>
                <a:gd name="connsiteY9" fmla="*/ 477541 h 1838547"/>
                <a:gd name="connsiteX10" fmla="*/ 454814 w 3055156"/>
                <a:gd name="connsiteY10" fmla="*/ 548878 h 1838547"/>
                <a:gd name="connsiteX11" fmla="*/ 513055 w 3055156"/>
                <a:gd name="connsiteY11" fmla="*/ 583340 h 1838547"/>
                <a:gd name="connsiteX12" fmla="*/ 611273 w 3055156"/>
                <a:gd name="connsiteY12" fmla="*/ 640203 h 1838547"/>
                <a:gd name="connsiteX13" fmla="*/ 1013448 w 3055156"/>
                <a:gd name="connsiteY13" fmla="*/ 834915 h 1838547"/>
                <a:gd name="connsiteX14" fmla="*/ 1360484 w 3055156"/>
                <a:gd name="connsiteY14" fmla="*/ 916591 h 1838547"/>
                <a:gd name="connsiteX15" fmla="*/ 1706141 w 3055156"/>
                <a:gd name="connsiteY15" fmla="*/ 954499 h 1838547"/>
                <a:gd name="connsiteX16" fmla="*/ 1798844 w 3055156"/>
                <a:gd name="connsiteY16" fmla="*/ 917969 h 1838547"/>
                <a:gd name="connsiteX17" fmla="*/ 1940829 w 3055156"/>
                <a:gd name="connsiteY17" fmla="*/ 733940 h 1838547"/>
                <a:gd name="connsiteX18" fmla="*/ 2070407 w 3055156"/>
                <a:gd name="connsiteY18" fmla="*/ 504421 h 1838547"/>
                <a:gd name="connsiteX19" fmla="*/ 2288554 w 3055156"/>
                <a:gd name="connsiteY19" fmla="*/ 47451 h 1838547"/>
                <a:gd name="connsiteX20" fmla="*/ 2536338 w 3055156"/>
                <a:gd name="connsiteY20" fmla="*/ 48829 h 1838547"/>
                <a:gd name="connsiteX21" fmla="*/ 2756897 w 3055156"/>
                <a:gd name="connsiteY21" fmla="*/ 191159 h 1838547"/>
                <a:gd name="connsiteX22" fmla="*/ 2922660 w 3055156"/>
                <a:gd name="connsiteY22" fmla="*/ 373120 h 1838547"/>
                <a:gd name="connsiteX23" fmla="*/ 2995720 w 3055156"/>
                <a:gd name="connsiteY23" fmla="*/ 472716 h 1838547"/>
                <a:gd name="connsiteX24" fmla="*/ 3054306 w 3055156"/>
                <a:gd name="connsiteY24" fmla="*/ 568866 h 1838547"/>
                <a:gd name="connsiteX25" fmla="*/ 2976766 w 3055156"/>
                <a:gd name="connsiteY25" fmla="*/ 678456 h 1838547"/>
                <a:gd name="connsiteX26" fmla="*/ 2885441 w 3055156"/>
                <a:gd name="connsiteY26" fmla="*/ 809068 h 1838547"/>
                <a:gd name="connsiteX27" fmla="*/ 2676255 w 3055156"/>
                <a:gd name="connsiteY27" fmla="*/ 1117506 h 1838547"/>
                <a:gd name="connsiteX28" fmla="*/ 2465690 w 3055156"/>
                <a:gd name="connsiteY28" fmla="*/ 1490044 h 1838547"/>
                <a:gd name="connsiteX29" fmla="*/ 2460865 w 3055156"/>
                <a:gd name="connsiteY29" fmla="*/ 1502795 h 1838547"/>
                <a:gd name="connsiteX0" fmla="*/ 2455004 w 3049295"/>
                <a:gd name="connsiteY0" fmla="*/ 1502795 h 1838547"/>
                <a:gd name="connsiteX1" fmla="*/ 2340934 w 3049295"/>
                <a:gd name="connsiteY1" fmla="*/ 1713704 h 1838547"/>
                <a:gd name="connsiteX2" fmla="*/ 2266840 w 3049295"/>
                <a:gd name="connsiteY2" fmla="*/ 1819504 h 1838547"/>
                <a:gd name="connsiteX3" fmla="*/ 2149324 w 3049295"/>
                <a:gd name="connsiteY3" fmla="*/ 1836735 h 1838547"/>
                <a:gd name="connsiteX4" fmla="*/ 10073 w 3049295"/>
                <a:gd name="connsiteY4" fmla="*/ 1836735 h 1838547"/>
                <a:gd name="connsiteX5" fmla="*/ 1092 w 3049295"/>
                <a:gd name="connsiteY5" fmla="*/ 212181 h 1838547"/>
                <a:gd name="connsiteX6" fmla="*/ 121216 w 3049295"/>
                <a:gd name="connsiteY6" fmla="*/ 200119 h 1838547"/>
                <a:gd name="connsiteX7" fmla="*/ 269060 w 3049295"/>
                <a:gd name="connsiteY7" fmla="*/ 279727 h 1838547"/>
                <a:gd name="connsiteX8" fmla="*/ 319375 w 3049295"/>
                <a:gd name="connsiteY8" fmla="*/ 340381 h 1838547"/>
                <a:gd name="connsiteX9" fmla="*/ 432066 w 3049295"/>
                <a:gd name="connsiteY9" fmla="*/ 477541 h 1838547"/>
                <a:gd name="connsiteX10" fmla="*/ 448953 w 3049295"/>
                <a:gd name="connsiteY10" fmla="*/ 548878 h 1838547"/>
                <a:gd name="connsiteX11" fmla="*/ 507194 w 3049295"/>
                <a:gd name="connsiteY11" fmla="*/ 583340 h 1838547"/>
                <a:gd name="connsiteX12" fmla="*/ 605412 w 3049295"/>
                <a:gd name="connsiteY12" fmla="*/ 640203 h 1838547"/>
                <a:gd name="connsiteX13" fmla="*/ 1007587 w 3049295"/>
                <a:gd name="connsiteY13" fmla="*/ 834915 h 1838547"/>
                <a:gd name="connsiteX14" fmla="*/ 1354623 w 3049295"/>
                <a:gd name="connsiteY14" fmla="*/ 916591 h 1838547"/>
                <a:gd name="connsiteX15" fmla="*/ 1700280 w 3049295"/>
                <a:gd name="connsiteY15" fmla="*/ 954499 h 1838547"/>
                <a:gd name="connsiteX16" fmla="*/ 1792983 w 3049295"/>
                <a:gd name="connsiteY16" fmla="*/ 917969 h 1838547"/>
                <a:gd name="connsiteX17" fmla="*/ 1934968 w 3049295"/>
                <a:gd name="connsiteY17" fmla="*/ 733940 h 1838547"/>
                <a:gd name="connsiteX18" fmla="*/ 2064546 w 3049295"/>
                <a:gd name="connsiteY18" fmla="*/ 504421 h 1838547"/>
                <a:gd name="connsiteX19" fmla="*/ 2282693 w 3049295"/>
                <a:gd name="connsiteY19" fmla="*/ 47451 h 1838547"/>
                <a:gd name="connsiteX20" fmla="*/ 2530477 w 3049295"/>
                <a:gd name="connsiteY20" fmla="*/ 48829 h 1838547"/>
                <a:gd name="connsiteX21" fmla="*/ 2751036 w 3049295"/>
                <a:gd name="connsiteY21" fmla="*/ 191159 h 1838547"/>
                <a:gd name="connsiteX22" fmla="*/ 2916799 w 3049295"/>
                <a:gd name="connsiteY22" fmla="*/ 373120 h 1838547"/>
                <a:gd name="connsiteX23" fmla="*/ 2989859 w 3049295"/>
                <a:gd name="connsiteY23" fmla="*/ 472716 h 1838547"/>
                <a:gd name="connsiteX24" fmla="*/ 3048445 w 3049295"/>
                <a:gd name="connsiteY24" fmla="*/ 568866 h 1838547"/>
                <a:gd name="connsiteX25" fmla="*/ 2970905 w 3049295"/>
                <a:gd name="connsiteY25" fmla="*/ 678456 h 1838547"/>
                <a:gd name="connsiteX26" fmla="*/ 2879580 w 3049295"/>
                <a:gd name="connsiteY26" fmla="*/ 809068 h 1838547"/>
                <a:gd name="connsiteX27" fmla="*/ 2670394 w 3049295"/>
                <a:gd name="connsiteY27" fmla="*/ 1117506 h 1838547"/>
                <a:gd name="connsiteX28" fmla="*/ 2459829 w 3049295"/>
                <a:gd name="connsiteY28" fmla="*/ 1490044 h 1838547"/>
                <a:gd name="connsiteX29" fmla="*/ 2455004 w 3049295"/>
                <a:gd name="connsiteY29" fmla="*/ 1502795 h 1838547"/>
                <a:gd name="connsiteX0" fmla="*/ 2449188 w 3043479"/>
                <a:gd name="connsiteY0" fmla="*/ 1502795 h 1838547"/>
                <a:gd name="connsiteX1" fmla="*/ 2335118 w 3043479"/>
                <a:gd name="connsiteY1" fmla="*/ 1713704 h 1838547"/>
                <a:gd name="connsiteX2" fmla="*/ 2261024 w 3043479"/>
                <a:gd name="connsiteY2" fmla="*/ 1819504 h 1838547"/>
                <a:gd name="connsiteX3" fmla="*/ 2143508 w 3043479"/>
                <a:gd name="connsiteY3" fmla="*/ 1836735 h 1838547"/>
                <a:gd name="connsiteX4" fmla="*/ 4257 w 3043479"/>
                <a:gd name="connsiteY4" fmla="*/ 1836735 h 1838547"/>
                <a:gd name="connsiteX5" fmla="*/ 2488 w 3043479"/>
                <a:gd name="connsiteY5" fmla="*/ 255454 h 1838547"/>
                <a:gd name="connsiteX6" fmla="*/ 115400 w 3043479"/>
                <a:gd name="connsiteY6" fmla="*/ 200119 h 1838547"/>
                <a:gd name="connsiteX7" fmla="*/ 263244 w 3043479"/>
                <a:gd name="connsiteY7" fmla="*/ 279727 h 1838547"/>
                <a:gd name="connsiteX8" fmla="*/ 313559 w 3043479"/>
                <a:gd name="connsiteY8" fmla="*/ 340381 h 1838547"/>
                <a:gd name="connsiteX9" fmla="*/ 426250 w 3043479"/>
                <a:gd name="connsiteY9" fmla="*/ 477541 h 1838547"/>
                <a:gd name="connsiteX10" fmla="*/ 443137 w 3043479"/>
                <a:gd name="connsiteY10" fmla="*/ 548878 h 1838547"/>
                <a:gd name="connsiteX11" fmla="*/ 501378 w 3043479"/>
                <a:gd name="connsiteY11" fmla="*/ 583340 h 1838547"/>
                <a:gd name="connsiteX12" fmla="*/ 599596 w 3043479"/>
                <a:gd name="connsiteY12" fmla="*/ 640203 h 1838547"/>
                <a:gd name="connsiteX13" fmla="*/ 1001771 w 3043479"/>
                <a:gd name="connsiteY13" fmla="*/ 834915 h 1838547"/>
                <a:gd name="connsiteX14" fmla="*/ 1348807 w 3043479"/>
                <a:gd name="connsiteY14" fmla="*/ 916591 h 1838547"/>
                <a:gd name="connsiteX15" fmla="*/ 1694464 w 3043479"/>
                <a:gd name="connsiteY15" fmla="*/ 954499 h 1838547"/>
                <a:gd name="connsiteX16" fmla="*/ 1787167 w 3043479"/>
                <a:gd name="connsiteY16" fmla="*/ 917969 h 1838547"/>
                <a:gd name="connsiteX17" fmla="*/ 1929152 w 3043479"/>
                <a:gd name="connsiteY17" fmla="*/ 733940 h 1838547"/>
                <a:gd name="connsiteX18" fmla="*/ 2058730 w 3043479"/>
                <a:gd name="connsiteY18" fmla="*/ 504421 h 1838547"/>
                <a:gd name="connsiteX19" fmla="*/ 2276877 w 3043479"/>
                <a:gd name="connsiteY19" fmla="*/ 47451 h 1838547"/>
                <a:gd name="connsiteX20" fmla="*/ 2524661 w 3043479"/>
                <a:gd name="connsiteY20" fmla="*/ 48829 h 1838547"/>
                <a:gd name="connsiteX21" fmla="*/ 2745220 w 3043479"/>
                <a:gd name="connsiteY21" fmla="*/ 191159 h 1838547"/>
                <a:gd name="connsiteX22" fmla="*/ 2910983 w 3043479"/>
                <a:gd name="connsiteY22" fmla="*/ 373120 h 1838547"/>
                <a:gd name="connsiteX23" fmla="*/ 2984043 w 3043479"/>
                <a:gd name="connsiteY23" fmla="*/ 472716 h 1838547"/>
                <a:gd name="connsiteX24" fmla="*/ 3042629 w 3043479"/>
                <a:gd name="connsiteY24" fmla="*/ 568866 h 1838547"/>
                <a:gd name="connsiteX25" fmla="*/ 2965089 w 3043479"/>
                <a:gd name="connsiteY25" fmla="*/ 678456 h 1838547"/>
                <a:gd name="connsiteX26" fmla="*/ 2873764 w 3043479"/>
                <a:gd name="connsiteY26" fmla="*/ 809068 h 1838547"/>
                <a:gd name="connsiteX27" fmla="*/ 2664578 w 3043479"/>
                <a:gd name="connsiteY27" fmla="*/ 1117506 h 1838547"/>
                <a:gd name="connsiteX28" fmla="*/ 2454013 w 3043479"/>
                <a:gd name="connsiteY28" fmla="*/ 1490044 h 1838547"/>
                <a:gd name="connsiteX29" fmla="*/ 2449188 w 3043479"/>
                <a:gd name="connsiteY29" fmla="*/ 1502795 h 1838547"/>
                <a:gd name="connsiteX0" fmla="*/ 2449188 w 3043479"/>
                <a:gd name="connsiteY0" fmla="*/ 1502795 h 1838547"/>
                <a:gd name="connsiteX1" fmla="*/ 2335118 w 3043479"/>
                <a:gd name="connsiteY1" fmla="*/ 1713704 h 1838547"/>
                <a:gd name="connsiteX2" fmla="*/ 2261024 w 3043479"/>
                <a:gd name="connsiteY2" fmla="*/ 1819504 h 1838547"/>
                <a:gd name="connsiteX3" fmla="*/ 2143508 w 3043479"/>
                <a:gd name="connsiteY3" fmla="*/ 1836735 h 1838547"/>
                <a:gd name="connsiteX4" fmla="*/ 4257 w 3043479"/>
                <a:gd name="connsiteY4" fmla="*/ 1836735 h 1838547"/>
                <a:gd name="connsiteX5" fmla="*/ 2488 w 3043479"/>
                <a:gd name="connsiteY5" fmla="*/ 255454 h 1838547"/>
                <a:gd name="connsiteX6" fmla="*/ 115400 w 3043479"/>
                <a:gd name="connsiteY6" fmla="*/ 200119 h 1838547"/>
                <a:gd name="connsiteX7" fmla="*/ 263244 w 3043479"/>
                <a:gd name="connsiteY7" fmla="*/ 279727 h 1838547"/>
                <a:gd name="connsiteX8" fmla="*/ 313559 w 3043479"/>
                <a:gd name="connsiteY8" fmla="*/ 340381 h 1838547"/>
                <a:gd name="connsiteX9" fmla="*/ 426250 w 3043479"/>
                <a:gd name="connsiteY9" fmla="*/ 477541 h 1838547"/>
                <a:gd name="connsiteX10" fmla="*/ 443137 w 3043479"/>
                <a:gd name="connsiteY10" fmla="*/ 548878 h 1838547"/>
                <a:gd name="connsiteX11" fmla="*/ 501378 w 3043479"/>
                <a:gd name="connsiteY11" fmla="*/ 583340 h 1838547"/>
                <a:gd name="connsiteX12" fmla="*/ 599596 w 3043479"/>
                <a:gd name="connsiteY12" fmla="*/ 640203 h 1838547"/>
                <a:gd name="connsiteX13" fmla="*/ 1001771 w 3043479"/>
                <a:gd name="connsiteY13" fmla="*/ 834915 h 1838547"/>
                <a:gd name="connsiteX14" fmla="*/ 1348807 w 3043479"/>
                <a:gd name="connsiteY14" fmla="*/ 916591 h 1838547"/>
                <a:gd name="connsiteX15" fmla="*/ 1694464 w 3043479"/>
                <a:gd name="connsiteY15" fmla="*/ 954499 h 1838547"/>
                <a:gd name="connsiteX16" fmla="*/ 1787167 w 3043479"/>
                <a:gd name="connsiteY16" fmla="*/ 917969 h 1838547"/>
                <a:gd name="connsiteX17" fmla="*/ 1929152 w 3043479"/>
                <a:gd name="connsiteY17" fmla="*/ 733940 h 1838547"/>
                <a:gd name="connsiteX18" fmla="*/ 2058730 w 3043479"/>
                <a:gd name="connsiteY18" fmla="*/ 504421 h 1838547"/>
                <a:gd name="connsiteX19" fmla="*/ 2276877 w 3043479"/>
                <a:gd name="connsiteY19" fmla="*/ 47451 h 1838547"/>
                <a:gd name="connsiteX20" fmla="*/ 2524661 w 3043479"/>
                <a:gd name="connsiteY20" fmla="*/ 48829 h 1838547"/>
                <a:gd name="connsiteX21" fmla="*/ 2745220 w 3043479"/>
                <a:gd name="connsiteY21" fmla="*/ 191159 h 1838547"/>
                <a:gd name="connsiteX22" fmla="*/ 2910983 w 3043479"/>
                <a:gd name="connsiteY22" fmla="*/ 373120 h 1838547"/>
                <a:gd name="connsiteX23" fmla="*/ 2984043 w 3043479"/>
                <a:gd name="connsiteY23" fmla="*/ 472716 h 1838547"/>
                <a:gd name="connsiteX24" fmla="*/ 3042629 w 3043479"/>
                <a:gd name="connsiteY24" fmla="*/ 568866 h 1838547"/>
                <a:gd name="connsiteX25" fmla="*/ 2965089 w 3043479"/>
                <a:gd name="connsiteY25" fmla="*/ 678456 h 1838547"/>
                <a:gd name="connsiteX26" fmla="*/ 2873764 w 3043479"/>
                <a:gd name="connsiteY26" fmla="*/ 809068 h 1838547"/>
                <a:gd name="connsiteX27" fmla="*/ 2664578 w 3043479"/>
                <a:gd name="connsiteY27" fmla="*/ 1117506 h 1838547"/>
                <a:gd name="connsiteX28" fmla="*/ 2454013 w 3043479"/>
                <a:gd name="connsiteY28" fmla="*/ 1490044 h 1838547"/>
                <a:gd name="connsiteX29" fmla="*/ 2449188 w 3043479"/>
                <a:gd name="connsiteY29"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121215 w 3049294"/>
                <a:gd name="connsiteY6" fmla="*/ 200119 h 1838547"/>
                <a:gd name="connsiteX7" fmla="*/ 269059 w 3049294"/>
                <a:gd name="connsiteY7" fmla="*/ 279727 h 1838547"/>
                <a:gd name="connsiteX8" fmla="*/ 319374 w 3049294"/>
                <a:gd name="connsiteY8" fmla="*/ 340381 h 1838547"/>
                <a:gd name="connsiteX9" fmla="*/ 432065 w 3049294"/>
                <a:gd name="connsiteY9" fmla="*/ 477541 h 1838547"/>
                <a:gd name="connsiteX10" fmla="*/ 448952 w 3049294"/>
                <a:gd name="connsiteY10" fmla="*/ 548878 h 1838547"/>
                <a:gd name="connsiteX11" fmla="*/ 507193 w 3049294"/>
                <a:gd name="connsiteY11" fmla="*/ 583340 h 1838547"/>
                <a:gd name="connsiteX12" fmla="*/ 605411 w 3049294"/>
                <a:gd name="connsiteY12" fmla="*/ 640203 h 1838547"/>
                <a:gd name="connsiteX13" fmla="*/ 1007586 w 3049294"/>
                <a:gd name="connsiteY13" fmla="*/ 834915 h 1838547"/>
                <a:gd name="connsiteX14" fmla="*/ 1354622 w 3049294"/>
                <a:gd name="connsiteY14" fmla="*/ 916591 h 1838547"/>
                <a:gd name="connsiteX15" fmla="*/ 1700279 w 3049294"/>
                <a:gd name="connsiteY15" fmla="*/ 954499 h 1838547"/>
                <a:gd name="connsiteX16" fmla="*/ 1792982 w 3049294"/>
                <a:gd name="connsiteY16" fmla="*/ 917969 h 1838547"/>
                <a:gd name="connsiteX17" fmla="*/ 1934967 w 3049294"/>
                <a:gd name="connsiteY17" fmla="*/ 733940 h 1838547"/>
                <a:gd name="connsiteX18" fmla="*/ 2064545 w 3049294"/>
                <a:gd name="connsiteY18" fmla="*/ 504421 h 1838547"/>
                <a:gd name="connsiteX19" fmla="*/ 2282692 w 3049294"/>
                <a:gd name="connsiteY19" fmla="*/ 47451 h 1838547"/>
                <a:gd name="connsiteX20" fmla="*/ 2530476 w 3049294"/>
                <a:gd name="connsiteY20" fmla="*/ 48829 h 1838547"/>
                <a:gd name="connsiteX21" fmla="*/ 2751035 w 3049294"/>
                <a:gd name="connsiteY21" fmla="*/ 191159 h 1838547"/>
                <a:gd name="connsiteX22" fmla="*/ 2916798 w 3049294"/>
                <a:gd name="connsiteY22" fmla="*/ 373120 h 1838547"/>
                <a:gd name="connsiteX23" fmla="*/ 2989858 w 3049294"/>
                <a:gd name="connsiteY23" fmla="*/ 472716 h 1838547"/>
                <a:gd name="connsiteX24" fmla="*/ 3048444 w 3049294"/>
                <a:gd name="connsiteY24" fmla="*/ 568866 h 1838547"/>
                <a:gd name="connsiteX25" fmla="*/ 2970904 w 3049294"/>
                <a:gd name="connsiteY25" fmla="*/ 678456 h 1838547"/>
                <a:gd name="connsiteX26" fmla="*/ 2879579 w 3049294"/>
                <a:gd name="connsiteY26" fmla="*/ 809068 h 1838547"/>
                <a:gd name="connsiteX27" fmla="*/ 2670393 w 3049294"/>
                <a:gd name="connsiteY27" fmla="*/ 1117506 h 1838547"/>
                <a:gd name="connsiteX28" fmla="*/ 2459828 w 3049294"/>
                <a:gd name="connsiteY28" fmla="*/ 1490044 h 1838547"/>
                <a:gd name="connsiteX29" fmla="*/ 2455003 w 3049294"/>
                <a:gd name="connsiteY29"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121215 w 3049294"/>
                <a:gd name="connsiteY6" fmla="*/ 200119 h 1838547"/>
                <a:gd name="connsiteX7" fmla="*/ 269059 w 3049294"/>
                <a:gd name="connsiteY7" fmla="*/ 279727 h 1838547"/>
                <a:gd name="connsiteX8" fmla="*/ 319374 w 3049294"/>
                <a:gd name="connsiteY8" fmla="*/ 340381 h 1838547"/>
                <a:gd name="connsiteX9" fmla="*/ 432065 w 3049294"/>
                <a:gd name="connsiteY9" fmla="*/ 477541 h 1838547"/>
                <a:gd name="connsiteX10" fmla="*/ 448952 w 3049294"/>
                <a:gd name="connsiteY10" fmla="*/ 548878 h 1838547"/>
                <a:gd name="connsiteX11" fmla="*/ 507193 w 3049294"/>
                <a:gd name="connsiteY11" fmla="*/ 583340 h 1838547"/>
                <a:gd name="connsiteX12" fmla="*/ 605411 w 3049294"/>
                <a:gd name="connsiteY12" fmla="*/ 640203 h 1838547"/>
                <a:gd name="connsiteX13" fmla="*/ 1007586 w 3049294"/>
                <a:gd name="connsiteY13" fmla="*/ 834915 h 1838547"/>
                <a:gd name="connsiteX14" fmla="*/ 1354622 w 3049294"/>
                <a:gd name="connsiteY14" fmla="*/ 916591 h 1838547"/>
                <a:gd name="connsiteX15" fmla="*/ 1700279 w 3049294"/>
                <a:gd name="connsiteY15" fmla="*/ 954499 h 1838547"/>
                <a:gd name="connsiteX16" fmla="*/ 1792982 w 3049294"/>
                <a:gd name="connsiteY16" fmla="*/ 917969 h 1838547"/>
                <a:gd name="connsiteX17" fmla="*/ 1934967 w 3049294"/>
                <a:gd name="connsiteY17" fmla="*/ 733940 h 1838547"/>
                <a:gd name="connsiteX18" fmla="*/ 2064545 w 3049294"/>
                <a:gd name="connsiteY18" fmla="*/ 504421 h 1838547"/>
                <a:gd name="connsiteX19" fmla="*/ 2282692 w 3049294"/>
                <a:gd name="connsiteY19" fmla="*/ 47451 h 1838547"/>
                <a:gd name="connsiteX20" fmla="*/ 2530476 w 3049294"/>
                <a:gd name="connsiteY20" fmla="*/ 48829 h 1838547"/>
                <a:gd name="connsiteX21" fmla="*/ 2751035 w 3049294"/>
                <a:gd name="connsiteY21" fmla="*/ 191159 h 1838547"/>
                <a:gd name="connsiteX22" fmla="*/ 2916798 w 3049294"/>
                <a:gd name="connsiteY22" fmla="*/ 373120 h 1838547"/>
                <a:gd name="connsiteX23" fmla="*/ 2989858 w 3049294"/>
                <a:gd name="connsiteY23" fmla="*/ 472716 h 1838547"/>
                <a:gd name="connsiteX24" fmla="*/ 3048444 w 3049294"/>
                <a:gd name="connsiteY24" fmla="*/ 568866 h 1838547"/>
                <a:gd name="connsiteX25" fmla="*/ 2970904 w 3049294"/>
                <a:gd name="connsiteY25" fmla="*/ 678456 h 1838547"/>
                <a:gd name="connsiteX26" fmla="*/ 2879579 w 3049294"/>
                <a:gd name="connsiteY26" fmla="*/ 809068 h 1838547"/>
                <a:gd name="connsiteX27" fmla="*/ 2670393 w 3049294"/>
                <a:gd name="connsiteY27" fmla="*/ 1117506 h 1838547"/>
                <a:gd name="connsiteX28" fmla="*/ 2459828 w 3049294"/>
                <a:gd name="connsiteY28" fmla="*/ 1490044 h 1838547"/>
                <a:gd name="connsiteX29" fmla="*/ 2455003 w 3049294"/>
                <a:gd name="connsiteY29"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121215 w 3049294"/>
                <a:gd name="connsiteY6" fmla="*/ 200119 h 1838547"/>
                <a:gd name="connsiteX7" fmla="*/ 319374 w 3049294"/>
                <a:gd name="connsiteY7" fmla="*/ 340381 h 1838547"/>
                <a:gd name="connsiteX8" fmla="*/ 432065 w 3049294"/>
                <a:gd name="connsiteY8" fmla="*/ 477541 h 1838547"/>
                <a:gd name="connsiteX9" fmla="*/ 448952 w 3049294"/>
                <a:gd name="connsiteY9" fmla="*/ 548878 h 1838547"/>
                <a:gd name="connsiteX10" fmla="*/ 507193 w 3049294"/>
                <a:gd name="connsiteY10" fmla="*/ 583340 h 1838547"/>
                <a:gd name="connsiteX11" fmla="*/ 605411 w 3049294"/>
                <a:gd name="connsiteY11" fmla="*/ 640203 h 1838547"/>
                <a:gd name="connsiteX12" fmla="*/ 1007586 w 3049294"/>
                <a:gd name="connsiteY12" fmla="*/ 834915 h 1838547"/>
                <a:gd name="connsiteX13" fmla="*/ 1354622 w 3049294"/>
                <a:gd name="connsiteY13" fmla="*/ 916591 h 1838547"/>
                <a:gd name="connsiteX14" fmla="*/ 1700279 w 3049294"/>
                <a:gd name="connsiteY14" fmla="*/ 954499 h 1838547"/>
                <a:gd name="connsiteX15" fmla="*/ 1792982 w 3049294"/>
                <a:gd name="connsiteY15" fmla="*/ 917969 h 1838547"/>
                <a:gd name="connsiteX16" fmla="*/ 1934967 w 3049294"/>
                <a:gd name="connsiteY16" fmla="*/ 733940 h 1838547"/>
                <a:gd name="connsiteX17" fmla="*/ 2064545 w 3049294"/>
                <a:gd name="connsiteY17" fmla="*/ 504421 h 1838547"/>
                <a:gd name="connsiteX18" fmla="*/ 2282692 w 3049294"/>
                <a:gd name="connsiteY18" fmla="*/ 47451 h 1838547"/>
                <a:gd name="connsiteX19" fmla="*/ 2530476 w 3049294"/>
                <a:gd name="connsiteY19" fmla="*/ 48829 h 1838547"/>
                <a:gd name="connsiteX20" fmla="*/ 2751035 w 3049294"/>
                <a:gd name="connsiteY20" fmla="*/ 191159 h 1838547"/>
                <a:gd name="connsiteX21" fmla="*/ 2916798 w 3049294"/>
                <a:gd name="connsiteY21" fmla="*/ 373120 h 1838547"/>
                <a:gd name="connsiteX22" fmla="*/ 2989858 w 3049294"/>
                <a:gd name="connsiteY22" fmla="*/ 472716 h 1838547"/>
                <a:gd name="connsiteX23" fmla="*/ 3048444 w 3049294"/>
                <a:gd name="connsiteY23" fmla="*/ 568866 h 1838547"/>
                <a:gd name="connsiteX24" fmla="*/ 2970904 w 3049294"/>
                <a:gd name="connsiteY24" fmla="*/ 678456 h 1838547"/>
                <a:gd name="connsiteX25" fmla="*/ 2879579 w 3049294"/>
                <a:gd name="connsiteY25" fmla="*/ 809068 h 1838547"/>
                <a:gd name="connsiteX26" fmla="*/ 2670393 w 3049294"/>
                <a:gd name="connsiteY26" fmla="*/ 1117506 h 1838547"/>
                <a:gd name="connsiteX27" fmla="*/ 2459828 w 3049294"/>
                <a:gd name="connsiteY27" fmla="*/ 1490044 h 1838547"/>
                <a:gd name="connsiteX28" fmla="*/ 2455003 w 3049294"/>
                <a:gd name="connsiteY28"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319374 w 3049294"/>
                <a:gd name="connsiteY6" fmla="*/ 340381 h 1838547"/>
                <a:gd name="connsiteX7" fmla="*/ 432065 w 3049294"/>
                <a:gd name="connsiteY7" fmla="*/ 477541 h 1838547"/>
                <a:gd name="connsiteX8" fmla="*/ 448952 w 3049294"/>
                <a:gd name="connsiteY8" fmla="*/ 548878 h 1838547"/>
                <a:gd name="connsiteX9" fmla="*/ 507193 w 3049294"/>
                <a:gd name="connsiteY9" fmla="*/ 583340 h 1838547"/>
                <a:gd name="connsiteX10" fmla="*/ 605411 w 3049294"/>
                <a:gd name="connsiteY10" fmla="*/ 640203 h 1838547"/>
                <a:gd name="connsiteX11" fmla="*/ 1007586 w 3049294"/>
                <a:gd name="connsiteY11" fmla="*/ 834915 h 1838547"/>
                <a:gd name="connsiteX12" fmla="*/ 1354622 w 3049294"/>
                <a:gd name="connsiteY12" fmla="*/ 916591 h 1838547"/>
                <a:gd name="connsiteX13" fmla="*/ 1700279 w 3049294"/>
                <a:gd name="connsiteY13" fmla="*/ 954499 h 1838547"/>
                <a:gd name="connsiteX14" fmla="*/ 1792982 w 3049294"/>
                <a:gd name="connsiteY14" fmla="*/ 917969 h 1838547"/>
                <a:gd name="connsiteX15" fmla="*/ 1934967 w 3049294"/>
                <a:gd name="connsiteY15" fmla="*/ 733940 h 1838547"/>
                <a:gd name="connsiteX16" fmla="*/ 2064545 w 3049294"/>
                <a:gd name="connsiteY16" fmla="*/ 504421 h 1838547"/>
                <a:gd name="connsiteX17" fmla="*/ 2282692 w 3049294"/>
                <a:gd name="connsiteY17" fmla="*/ 47451 h 1838547"/>
                <a:gd name="connsiteX18" fmla="*/ 2530476 w 3049294"/>
                <a:gd name="connsiteY18" fmla="*/ 48829 h 1838547"/>
                <a:gd name="connsiteX19" fmla="*/ 2751035 w 3049294"/>
                <a:gd name="connsiteY19" fmla="*/ 191159 h 1838547"/>
                <a:gd name="connsiteX20" fmla="*/ 2916798 w 3049294"/>
                <a:gd name="connsiteY20" fmla="*/ 373120 h 1838547"/>
                <a:gd name="connsiteX21" fmla="*/ 2989858 w 3049294"/>
                <a:gd name="connsiteY21" fmla="*/ 472716 h 1838547"/>
                <a:gd name="connsiteX22" fmla="*/ 3048444 w 3049294"/>
                <a:gd name="connsiteY22" fmla="*/ 568866 h 1838547"/>
                <a:gd name="connsiteX23" fmla="*/ 2970904 w 3049294"/>
                <a:gd name="connsiteY23" fmla="*/ 678456 h 1838547"/>
                <a:gd name="connsiteX24" fmla="*/ 2879579 w 3049294"/>
                <a:gd name="connsiteY24" fmla="*/ 809068 h 1838547"/>
                <a:gd name="connsiteX25" fmla="*/ 2670393 w 3049294"/>
                <a:gd name="connsiteY25" fmla="*/ 1117506 h 1838547"/>
                <a:gd name="connsiteX26" fmla="*/ 2459828 w 3049294"/>
                <a:gd name="connsiteY26" fmla="*/ 1490044 h 1838547"/>
                <a:gd name="connsiteX27" fmla="*/ 2455003 w 3049294"/>
                <a:gd name="connsiteY27"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319374 w 3049294"/>
                <a:gd name="connsiteY6" fmla="*/ 340381 h 1838547"/>
                <a:gd name="connsiteX7" fmla="*/ 432065 w 3049294"/>
                <a:gd name="connsiteY7" fmla="*/ 477541 h 1838547"/>
                <a:gd name="connsiteX8" fmla="*/ 448952 w 3049294"/>
                <a:gd name="connsiteY8" fmla="*/ 548878 h 1838547"/>
                <a:gd name="connsiteX9" fmla="*/ 507193 w 3049294"/>
                <a:gd name="connsiteY9" fmla="*/ 583340 h 1838547"/>
                <a:gd name="connsiteX10" fmla="*/ 605411 w 3049294"/>
                <a:gd name="connsiteY10" fmla="*/ 640203 h 1838547"/>
                <a:gd name="connsiteX11" fmla="*/ 1007586 w 3049294"/>
                <a:gd name="connsiteY11" fmla="*/ 834915 h 1838547"/>
                <a:gd name="connsiteX12" fmla="*/ 1354622 w 3049294"/>
                <a:gd name="connsiteY12" fmla="*/ 916591 h 1838547"/>
                <a:gd name="connsiteX13" fmla="*/ 1700279 w 3049294"/>
                <a:gd name="connsiteY13" fmla="*/ 954499 h 1838547"/>
                <a:gd name="connsiteX14" fmla="*/ 1792982 w 3049294"/>
                <a:gd name="connsiteY14" fmla="*/ 917969 h 1838547"/>
                <a:gd name="connsiteX15" fmla="*/ 1934967 w 3049294"/>
                <a:gd name="connsiteY15" fmla="*/ 733940 h 1838547"/>
                <a:gd name="connsiteX16" fmla="*/ 2064545 w 3049294"/>
                <a:gd name="connsiteY16" fmla="*/ 504421 h 1838547"/>
                <a:gd name="connsiteX17" fmla="*/ 2282692 w 3049294"/>
                <a:gd name="connsiteY17" fmla="*/ 47451 h 1838547"/>
                <a:gd name="connsiteX18" fmla="*/ 2530476 w 3049294"/>
                <a:gd name="connsiteY18" fmla="*/ 48829 h 1838547"/>
                <a:gd name="connsiteX19" fmla="*/ 2751035 w 3049294"/>
                <a:gd name="connsiteY19" fmla="*/ 191159 h 1838547"/>
                <a:gd name="connsiteX20" fmla="*/ 2916798 w 3049294"/>
                <a:gd name="connsiteY20" fmla="*/ 373120 h 1838547"/>
                <a:gd name="connsiteX21" fmla="*/ 2989858 w 3049294"/>
                <a:gd name="connsiteY21" fmla="*/ 472716 h 1838547"/>
                <a:gd name="connsiteX22" fmla="*/ 3048444 w 3049294"/>
                <a:gd name="connsiteY22" fmla="*/ 568866 h 1838547"/>
                <a:gd name="connsiteX23" fmla="*/ 2970904 w 3049294"/>
                <a:gd name="connsiteY23" fmla="*/ 678456 h 1838547"/>
                <a:gd name="connsiteX24" fmla="*/ 2879579 w 3049294"/>
                <a:gd name="connsiteY24" fmla="*/ 809068 h 1838547"/>
                <a:gd name="connsiteX25" fmla="*/ 2670393 w 3049294"/>
                <a:gd name="connsiteY25" fmla="*/ 1117506 h 1838547"/>
                <a:gd name="connsiteX26" fmla="*/ 2459828 w 3049294"/>
                <a:gd name="connsiteY26" fmla="*/ 1490044 h 1838547"/>
                <a:gd name="connsiteX27" fmla="*/ 2455003 w 3049294"/>
                <a:gd name="connsiteY27" fmla="*/ 1502795 h 1838547"/>
                <a:gd name="connsiteX0" fmla="*/ 2455003 w 3049294"/>
                <a:gd name="connsiteY0" fmla="*/ 1502795 h 1838547"/>
                <a:gd name="connsiteX1" fmla="*/ 2340933 w 3049294"/>
                <a:gd name="connsiteY1" fmla="*/ 1713704 h 1838547"/>
                <a:gd name="connsiteX2" fmla="*/ 2266839 w 3049294"/>
                <a:gd name="connsiteY2" fmla="*/ 1819504 h 1838547"/>
                <a:gd name="connsiteX3" fmla="*/ 2149323 w 3049294"/>
                <a:gd name="connsiteY3" fmla="*/ 1836735 h 1838547"/>
                <a:gd name="connsiteX4" fmla="*/ 10072 w 3049294"/>
                <a:gd name="connsiteY4" fmla="*/ 1836735 h 1838547"/>
                <a:gd name="connsiteX5" fmla="*/ 1091 w 3049294"/>
                <a:gd name="connsiteY5" fmla="*/ 147270 h 1838547"/>
                <a:gd name="connsiteX6" fmla="*/ 319374 w 3049294"/>
                <a:gd name="connsiteY6" fmla="*/ 340381 h 1838547"/>
                <a:gd name="connsiteX7" fmla="*/ 432065 w 3049294"/>
                <a:gd name="connsiteY7" fmla="*/ 477541 h 1838547"/>
                <a:gd name="connsiteX8" fmla="*/ 448952 w 3049294"/>
                <a:gd name="connsiteY8" fmla="*/ 548878 h 1838547"/>
                <a:gd name="connsiteX9" fmla="*/ 507193 w 3049294"/>
                <a:gd name="connsiteY9" fmla="*/ 583340 h 1838547"/>
                <a:gd name="connsiteX10" fmla="*/ 605411 w 3049294"/>
                <a:gd name="connsiteY10" fmla="*/ 640203 h 1838547"/>
                <a:gd name="connsiteX11" fmla="*/ 1007586 w 3049294"/>
                <a:gd name="connsiteY11" fmla="*/ 834915 h 1838547"/>
                <a:gd name="connsiteX12" fmla="*/ 1354622 w 3049294"/>
                <a:gd name="connsiteY12" fmla="*/ 916591 h 1838547"/>
                <a:gd name="connsiteX13" fmla="*/ 1700279 w 3049294"/>
                <a:gd name="connsiteY13" fmla="*/ 954499 h 1838547"/>
                <a:gd name="connsiteX14" fmla="*/ 1792982 w 3049294"/>
                <a:gd name="connsiteY14" fmla="*/ 917969 h 1838547"/>
                <a:gd name="connsiteX15" fmla="*/ 1934967 w 3049294"/>
                <a:gd name="connsiteY15" fmla="*/ 733940 h 1838547"/>
                <a:gd name="connsiteX16" fmla="*/ 2064545 w 3049294"/>
                <a:gd name="connsiteY16" fmla="*/ 504421 h 1838547"/>
                <a:gd name="connsiteX17" fmla="*/ 2282692 w 3049294"/>
                <a:gd name="connsiteY17" fmla="*/ 47451 h 1838547"/>
                <a:gd name="connsiteX18" fmla="*/ 2530476 w 3049294"/>
                <a:gd name="connsiteY18" fmla="*/ 48829 h 1838547"/>
                <a:gd name="connsiteX19" fmla="*/ 2751035 w 3049294"/>
                <a:gd name="connsiteY19" fmla="*/ 191159 h 1838547"/>
                <a:gd name="connsiteX20" fmla="*/ 2916798 w 3049294"/>
                <a:gd name="connsiteY20" fmla="*/ 373120 h 1838547"/>
                <a:gd name="connsiteX21" fmla="*/ 2989858 w 3049294"/>
                <a:gd name="connsiteY21" fmla="*/ 472716 h 1838547"/>
                <a:gd name="connsiteX22" fmla="*/ 3048444 w 3049294"/>
                <a:gd name="connsiteY22" fmla="*/ 568866 h 1838547"/>
                <a:gd name="connsiteX23" fmla="*/ 2970904 w 3049294"/>
                <a:gd name="connsiteY23" fmla="*/ 678456 h 1838547"/>
                <a:gd name="connsiteX24" fmla="*/ 2879579 w 3049294"/>
                <a:gd name="connsiteY24" fmla="*/ 809068 h 1838547"/>
                <a:gd name="connsiteX25" fmla="*/ 2670393 w 3049294"/>
                <a:gd name="connsiteY25" fmla="*/ 1117506 h 1838547"/>
                <a:gd name="connsiteX26" fmla="*/ 2459828 w 3049294"/>
                <a:gd name="connsiteY26" fmla="*/ 1490044 h 1838547"/>
                <a:gd name="connsiteX27" fmla="*/ 2455003 w 3049294"/>
                <a:gd name="connsiteY27" fmla="*/ 1502795 h 1838547"/>
                <a:gd name="connsiteX0" fmla="*/ 2455003 w 3049294"/>
                <a:gd name="connsiteY0" fmla="*/ 1502795 h 1960695"/>
                <a:gd name="connsiteX1" fmla="*/ 2340933 w 3049294"/>
                <a:gd name="connsiteY1" fmla="*/ 1713704 h 1960695"/>
                <a:gd name="connsiteX2" fmla="*/ 2266839 w 3049294"/>
                <a:gd name="connsiteY2" fmla="*/ 1819504 h 1960695"/>
                <a:gd name="connsiteX3" fmla="*/ 10072 w 3049294"/>
                <a:gd name="connsiteY3" fmla="*/ 1836735 h 1960695"/>
                <a:gd name="connsiteX4" fmla="*/ 1091 w 3049294"/>
                <a:gd name="connsiteY4" fmla="*/ 147270 h 1960695"/>
                <a:gd name="connsiteX5" fmla="*/ 319374 w 3049294"/>
                <a:gd name="connsiteY5" fmla="*/ 340381 h 1960695"/>
                <a:gd name="connsiteX6" fmla="*/ 432065 w 3049294"/>
                <a:gd name="connsiteY6" fmla="*/ 477541 h 1960695"/>
                <a:gd name="connsiteX7" fmla="*/ 448952 w 3049294"/>
                <a:gd name="connsiteY7" fmla="*/ 548878 h 1960695"/>
                <a:gd name="connsiteX8" fmla="*/ 507193 w 3049294"/>
                <a:gd name="connsiteY8" fmla="*/ 583340 h 1960695"/>
                <a:gd name="connsiteX9" fmla="*/ 605411 w 3049294"/>
                <a:gd name="connsiteY9" fmla="*/ 640203 h 1960695"/>
                <a:gd name="connsiteX10" fmla="*/ 1007586 w 3049294"/>
                <a:gd name="connsiteY10" fmla="*/ 834915 h 1960695"/>
                <a:gd name="connsiteX11" fmla="*/ 1354622 w 3049294"/>
                <a:gd name="connsiteY11" fmla="*/ 916591 h 1960695"/>
                <a:gd name="connsiteX12" fmla="*/ 1700279 w 3049294"/>
                <a:gd name="connsiteY12" fmla="*/ 954499 h 1960695"/>
                <a:gd name="connsiteX13" fmla="*/ 1792982 w 3049294"/>
                <a:gd name="connsiteY13" fmla="*/ 917969 h 1960695"/>
                <a:gd name="connsiteX14" fmla="*/ 1934967 w 3049294"/>
                <a:gd name="connsiteY14" fmla="*/ 733940 h 1960695"/>
                <a:gd name="connsiteX15" fmla="*/ 2064545 w 3049294"/>
                <a:gd name="connsiteY15" fmla="*/ 504421 h 1960695"/>
                <a:gd name="connsiteX16" fmla="*/ 2282692 w 3049294"/>
                <a:gd name="connsiteY16" fmla="*/ 47451 h 1960695"/>
                <a:gd name="connsiteX17" fmla="*/ 2530476 w 3049294"/>
                <a:gd name="connsiteY17" fmla="*/ 48829 h 1960695"/>
                <a:gd name="connsiteX18" fmla="*/ 2751035 w 3049294"/>
                <a:gd name="connsiteY18" fmla="*/ 191159 h 1960695"/>
                <a:gd name="connsiteX19" fmla="*/ 2916798 w 3049294"/>
                <a:gd name="connsiteY19" fmla="*/ 373120 h 1960695"/>
                <a:gd name="connsiteX20" fmla="*/ 2989858 w 3049294"/>
                <a:gd name="connsiteY20" fmla="*/ 472716 h 1960695"/>
                <a:gd name="connsiteX21" fmla="*/ 3048444 w 3049294"/>
                <a:gd name="connsiteY21" fmla="*/ 568866 h 1960695"/>
                <a:gd name="connsiteX22" fmla="*/ 2970904 w 3049294"/>
                <a:gd name="connsiteY22" fmla="*/ 678456 h 1960695"/>
                <a:gd name="connsiteX23" fmla="*/ 2879579 w 3049294"/>
                <a:gd name="connsiteY23" fmla="*/ 809068 h 1960695"/>
                <a:gd name="connsiteX24" fmla="*/ 2670393 w 3049294"/>
                <a:gd name="connsiteY24" fmla="*/ 1117506 h 1960695"/>
                <a:gd name="connsiteX25" fmla="*/ 2459828 w 3049294"/>
                <a:gd name="connsiteY25" fmla="*/ 1490044 h 1960695"/>
                <a:gd name="connsiteX26" fmla="*/ 2455003 w 3049294"/>
                <a:gd name="connsiteY26" fmla="*/ 1502795 h 1960695"/>
                <a:gd name="connsiteX0" fmla="*/ 2455003 w 3049294"/>
                <a:gd name="connsiteY0" fmla="*/ 1502795 h 1842121"/>
                <a:gd name="connsiteX1" fmla="*/ 2340933 w 3049294"/>
                <a:gd name="connsiteY1" fmla="*/ 1713704 h 1842121"/>
                <a:gd name="connsiteX2" fmla="*/ 2266839 w 3049294"/>
                <a:gd name="connsiteY2" fmla="*/ 1819504 h 1842121"/>
                <a:gd name="connsiteX3" fmla="*/ 10072 w 3049294"/>
                <a:gd name="connsiteY3" fmla="*/ 1836735 h 1842121"/>
                <a:gd name="connsiteX4" fmla="*/ 1091 w 3049294"/>
                <a:gd name="connsiteY4" fmla="*/ 147270 h 1842121"/>
                <a:gd name="connsiteX5" fmla="*/ 319374 w 3049294"/>
                <a:gd name="connsiteY5" fmla="*/ 340381 h 1842121"/>
                <a:gd name="connsiteX6" fmla="*/ 432065 w 3049294"/>
                <a:gd name="connsiteY6" fmla="*/ 477541 h 1842121"/>
                <a:gd name="connsiteX7" fmla="*/ 448952 w 3049294"/>
                <a:gd name="connsiteY7" fmla="*/ 548878 h 1842121"/>
                <a:gd name="connsiteX8" fmla="*/ 507193 w 3049294"/>
                <a:gd name="connsiteY8" fmla="*/ 583340 h 1842121"/>
                <a:gd name="connsiteX9" fmla="*/ 605411 w 3049294"/>
                <a:gd name="connsiteY9" fmla="*/ 640203 h 1842121"/>
                <a:gd name="connsiteX10" fmla="*/ 1007586 w 3049294"/>
                <a:gd name="connsiteY10" fmla="*/ 834915 h 1842121"/>
                <a:gd name="connsiteX11" fmla="*/ 1354622 w 3049294"/>
                <a:gd name="connsiteY11" fmla="*/ 916591 h 1842121"/>
                <a:gd name="connsiteX12" fmla="*/ 1700279 w 3049294"/>
                <a:gd name="connsiteY12" fmla="*/ 954499 h 1842121"/>
                <a:gd name="connsiteX13" fmla="*/ 1792982 w 3049294"/>
                <a:gd name="connsiteY13" fmla="*/ 917969 h 1842121"/>
                <a:gd name="connsiteX14" fmla="*/ 1934967 w 3049294"/>
                <a:gd name="connsiteY14" fmla="*/ 733940 h 1842121"/>
                <a:gd name="connsiteX15" fmla="*/ 2064545 w 3049294"/>
                <a:gd name="connsiteY15" fmla="*/ 504421 h 1842121"/>
                <a:gd name="connsiteX16" fmla="*/ 2282692 w 3049294"/>
                <a:gd name="connsiteY16" fmla="*/ 47451 h 1842121"/>
                <a:gd name="connsiteX17" fmla="*/ 2530476 w 3049294"/>
                <a:gd name="connsiteY17" fmla="*/ 48829 h 1842121"/>
                <a:gd name="connsiteX18" fmla="*/ 2751035 w 3049294"/>
                <a:gd name="connsiteY18" fmla="*/ 191159 h 1842121"/>
                <a:gd name="connsiteX19" fmla="*/ 2916798 w 3049294"/>
                <a:gd name="connsiteY19" fmla="*/ 373120 h 1842121"/>
                <a:gd name="connsiteX20" fmla="*/ 2989858 w 3049294"/>
                <a:gd name="connsiteY20" fmla="*/ 472716 h 1842121"/>
                <a:gd name="connsiteX21" fmla="*/ 3048444 w 3049294"/>
                <a:gd name="connsiteY21" fmla="*/ 568866 h 1842121"/>
                <a:gd name="connsiteX22" fmla="*/ 2970904 w 3049294"/>
                <a:gd name="connsiteY22" fmla="*/ 678456 h 1842121"/>
                <a:gd name="connsiteX23" fmla="*/ 2879579 w 3049294"/>
                <a:gd name="connsiteY23" fmla="*/ 809068 h 1842121"/>
                <a:gd name="connsiteX24" fmla="*/ 2670393 w 3049294"/>
                <a:gd name="connsiteY24" fmla="*/ 1117506 h 1842121"/>
                <a:gd name="connsiteX25" fmla="*/ 2459828 w 3049294"/>
                <a:gd name="connsiteY25" fmla="*/ 1490044 h 1842121"/>
                <a:gd name="connsiteX26" fmla="*/ 2455003 w 3049294"/>
                <a:gd name="connsiteY26" fmla="*/ 1502795 h 1842121"/>
                <a:gd name="connsiteX0" fmla="*/ 2455003 w 3049294"/>
                <a:gd name="connsiteY0" fmla="*/ 1502795 h 1847492"/>
                <a:gd name="connsiteX1" fmla="*/ 2340933 w 3049294"/>
                <a:gd name="connsiteY1" fmla="*/ 1713704 h 1847492"/>
                <a:gd name="connsiteX2" fmla="*/ 2216354 w 3049294"/>
                <a:gd name="connsiteY2" fmla="*/ 1833928 h 1847492"/>
                <a:gd name="connsiteX3" fmla="*/ 10072 w 3049294"/>
                <a:gd name="connsiteY3" fmla="*/ 1836735 h 1847492"/>
                <a:gd name="connsiteX4" fmla="*/ 1091 w 3049294"/>
                <a:gd name="connsiteY4" fmla="*/ 147270 h 1847492"/>
                <a:gd name="connsiteX5" fmla="*/ 319374 w 3049294"/>
                <a:gd name="connsiteY5" fmla="*/ 340381 h 1847492"/>
                <a:gd name="connsiteX6" fmla="*/ 432065 w 3049294"/>
                <a:gd name="connsiteY6" fmla="*/ 477541 h 1847492"/>
                <a:gd name="connsiteX7" fmla="*/ 448952 w 3049294"/>
                <a:gd name="connsiteY7" fmla="*/ 548878 h 1847492"/>
                <a:gd name="connsiteX8" fmla="*/ 507193 w 3049294"/>
                <a:gd name="connsiteY8" fmla="*/ 583340 h 1847492"/>
                <a:gd name="connsiteX9" fmla="*/ 605411 w 3049294"/>
                <a:gd name="connsiteY9" fmla="*/ 640203 h 1847492"/>
                <a:gd name="connsiteX10" fmla="*/ 1007586 w 3049294"/>
                <a:gd name="connsiteY10" fmla="*/ 834915 h 1847492"/>
                <a:gd name="connsiteX11" fmla="*/ 1354622 w 3049294"/>
                <a:gd name="connsiteY11" fmla="*/ 916591 h 1847492"/>
                <a:gd name="connsiteX12" fmla="*/ 1700279 w 3049294"/>
                <a:gd name="connsiteY12" fmla="*/ 954499 h 1847492"/>
                <a:gd name="connsiteX13" fmla="*/ 1792982 w 3049294"/>
                <a:gd name="connsiteY13" fmla="*/ 917969 h 1847492"/>
                <a:gd name="connsiteX14" fmla="*/ 1934967 w 3049294"/>
                <a:gd name="connsiteY14" fmla="*/ 733940 h 1847492"/>
                <a:gd name="connsiteX15" fmla="*/ 2064545 w 3049294"/>
                <a:gd name="connsiteY15" fmla="*/ 504421 h 1847492"/>
                <a:gd name="connsiteX16" fmla="*/ 2282692 w 3049294"/>
                <a:gd name="connsiteY16" fmla="*/ 47451 h 1847492"/>
                <a:gd name="connsiteX17" fmla="*/ 2530476 w 3049294"/>
                <a:gd name="connsiteY17" fmla="*/ 48829 h 1847492"/>
                <a:gd name="connsiteX18" fmla="*/ 2751035 w 3049294"/>
                <a:gd name="connsiteY18" fmla="*/ 191159 h 1847492"/>
                <a:gd name="connsiteX19" fmla="*/ 2916798 w 3049294"/>
                <a:gd name="connsiteY19" fmla="*/ 373120 h 1847492"/>
                <a:gd name="connsiteX20" fmla="*/ 2989858 w 3049294"/>
                <a:gd name="connsiteY20" fmla="*/ 472716 h 1847492"/>
                <a:gd name="connsiteX21" fmla="*/ 3048444 w 3049294"/>
                <a:gd name="connsiteY21" fmla="*/ 568866 h 1847492"/>
                <a:gd name="connsiteX22" fmla="*/ 2970904 w 3049294"/>
                <a:gd name="connsiteY22" fmla="*/ 678456 h 1847492"/>
                <a:gd name="connsiteX23" fmla="*/ 2879579 w 3049294"/>
                <a:gd name="connsiteY23" fmla="*/ 809068 h 1847492"/>
                <a:gd name="connsiteX24" fmla="*/ 2670393 w 3049294"/>
                <a:gd name="connsiteY24" fmla="*/ 1117506 h 1847492"/>
                <a:gd name="connsiteX25" fmla="*/ 2459828 w 3049294"/>
                <a:gd name="connsiteY25" fmla="*/ 1490044 h 1847492"/>
                <a:gd name="connsiteX26" fmla="*/ 2455003 w 3049294"/>
                <a:gd name="connsiteY26" fmla="*/ 1502795 h 1847492"/>
                <a:gd name="connsiteX0" fmla="*/ 2455003 w 3049294"/>
                <a:gd name="connsiteY0" fmla="*/ 1502795 h 1847492"/>
                <a:gd name="connsiteX1" fmla="*/ 2340933 w 3049294"/>
                <a:gd name="connsiteY1" fmla="*/ 1713704 h 1847492"/>
                <a:gd name="connsiteX2" fmla="*/ 2216354 w 3049294"/>
                <a:gd name="connsiteY2" fmla="*/ 1833928 h 1847492"/>
                <a:gd name="connsiteX3" fmla="*/ 10072 w 3049294"/>
                <a:gd name="connsiteY3" fmla="*/ 1836735 h 1847492"/>
                <a:gd name="connsiteX4" fmla="*/ 1091 w 3049294"/>
                <a:gd name="connsiteY4" fmla="*/ 147270 h 1847492"/>
                <a:gd name="connsiteX5" fmla="*/ 319374 w 3049294"/>
                <a:gd name="connsiteY5" fmla="*/ 340381 h 1847492"/>
                <a:gd name="connsiteX6" fmla="*/ 432065 w 3049294"/>
                <a:gd name="connsiteY6" fmla="*/ 477541 h 1847492"/>
                <a:gd name="connsiteX7" fmla="*/ 448952 w 3049294"/>
                <a:gd name="connsiteY7" fmla="*/ 548878 h 1847492"/>
                <a:gd name="connsiteX8" fmla="*/ 507193 w 3049294"/>
                <a:gd name="connsiteY8" fmla="*/ 583340 h 1847492"/>
                <a:gd name="connsiteX9" fmla="*/ 605411 w 3049294"/>
                <a:gd name="connsiteY9" fmla="*/ 640203 h 1847492"/>
                <a:gd name="connsiteX10" fmla="*/ 1007586 w 3049294"/>
                <a:gd name="connsiteY10" fmla="*/ 834915 h 1847492"/>
                <a:gd name="connsiteX11" fmla="*/ 1354622 w 3049294"/>
                <a:gd name="connsiteY11" fmla="*/ 916591 h 1847492"/>
                <a:gd name="connsiteX12" fmla="*/ 1700279 w 3049294"/>
                <a:gd name="connsiteY12" fmla="*/ 954499 h 1847492"/>
                <a:gd name="connsiteX13" fmla="*/ 1792982 w 3049294"/>
                <a:gd name="connsiteY13" fmla="*/ 917969 h 1847492"/>
                <a:gd name="connsiteX14" fmla="*/ 1934967 w 3049294"/>
                <a:gd name="connsiteY14" fmla="*/ 733940 h 1847492"/>
                <a:gd name="connsiteX15" fmla="*/ 2064545 w 3049294"/>
                <a:gd name="connsiteY15" fmla="*/ 504421 h 1847492"/>
                <a:gd name="connsiteX16" fmla="*/ 2282692 w 3049294"/>
                <a:gd name="connsiteY16" fmla="*/ 47451 h 1847492"/>
                <a:gd name="connsiteX17" fmla="*/ 2530476 w 3049294"/>
                <a:gd name="connsiteY17" fmla="*/ 48829 h 1847492"/>
                <a:gd name="connsiteX18" fmla="*/ 2751035 w 3049294"/>
                <a:gd name="connsiteY18" fmla="*/ 191159 h 1847492"/>
                <a:gd name="connsiteX19" fmla="*/ 2916798 w 3049294"/>
                <a:gd name="connsiteY19" fmla="*/ 373120 h 1847492"/>
                <a:gd name="connsiteX20" fmla="*/ 2989858 w 3049294"/>
                <a:gd name="connsiteY20" fmla="*/ 472716 h 1847492"/>
                <a:gd name="connsiteX21" fmla="*/ 3048444 w 3049294"/>
                <a:gd name="connsiteY21" fmla="*/ 568866 h 1847492"/>
                <a:gd name="connsiteX22" fmla="*/ 2970904 w 3049294"/>
                <a:gd name="connsiteY22" fmla="*/ 678456 h 1847492"/>
                <a:gd name="connsiteX23" fmla="*/ 2879579 w 3049294"/>
                <a:gd name="connsiteY23" fmla="*/ 809068 h 1847492"/>
                <a:gd name="connsiteX24" fmla="*/ 2670393 w 3049294"/>
                <a:gd name="connsiteY24" fmla="*/ 1117506 h 1847492"/>
                <a:gd name="connsiteX25" fmla="*/ 2459828 w 3049294"/>
                <a:gd name="connsiteY25" fmla="*/ 1490044 h 1847492"/>
                <a:gd name="connsiteX26" fmla="*/ 2455003 w 3049294"/>
                <a:gd name="connsiteY26" fmla="*/ 1502795 h 1847492"/>
                <a:gd name="connsiteX0" fmla="*/ 2455003 w 3049294"/>
                <a:gd name="connsiteY0" fmla="*/ 1502795 h 1847492"/>
                <a:gd name="connsiteX1" fmla="*/ 2216354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 name="connsiteX25" fmla="*/ 2455003 w 3049294"/>
                <a:gd name="connsiteY25" fmla="*/ 1502795 h 1847492"/>
                <a:gd name="connsiteX0" fmla="*/ 2459828 w 3049294"/>
                <a:gd name="connsiteY0" fmla="*/ 1490044 h 1847492"/>
                <a:gd name="connsiteX1" fmla="*/ 2216354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 name="connsiteX0" fmla="*/ 2459828 w 3049294"/>
                <a:gd name="connsiteY0" fmla="*/ 1490044 h 1847492"/>
                <a:gd name="connsiteX1" fmla="*/ 2209141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 name="connsiteX0" fmla="*/ 2459828 w 3049294"/>
                <a:gd name="connsiteY0" fmla="*/ 1490044 h 1847492"/>
                <a:gd name="connsiteX1" fmla="*/ 2209141 w 3049294"/>
                <a:gd name="connsiteY1" fmla="*/ 1833928 h 1847492"/>
                <a:gd name="connsiteX2" fmla="*/ 10072 w 3049294"/>
                <a:gd name="connsiteY2" fmla="*/ 1836735 h 1847492"/>
                <a:gd name="connsiteX3" fmla="*/ 1091 w 3049294"/>
                <a:gd name="connsiteY3" fmla="*/ 147270 h 1847492"/>
                <a:gd name="connsiteX4" fmla="*/ 319374 w 3049294"/>
                <a:gd name="connsiteY4" fmla="*/ 340381 h 1847492"/>
                <a:gd name="connsiteX5" fmla="*/ 432065 w 3049294"/>
                <a:gd name="connsiteY5" fmla="*/ 477541 h 1847492"/>
                <a:gd name="connsiteX6" fmla="*/ 448952 w 3049294"/>
                <a:gd name="connsiteY6" fmla="*/ 548878 h 1847492"/>
                <a:gd name="connsiteX7" fmla="*/ 507193 w 3049294"/>
                <a:gd name="connsiteY7" fmla="*/ 583340 h 1847492"/>
                <a:gd name="connsiteX8" fmla="*/ 605411 w 3049294"/>
                <a:gd name="connsiteY8" fmla="*/ 640203 h 1847492"/>
                <a:gd name="connsiteX9" fmla="*/ 1007586 w 3049294"/>
                <a:gd name="connsiteY9" fmla="*/ 834915 h 1847492"/>
                <a:gd name="connsiteX10" fmla="*/ 1354622 w 3049294"/>
                <a:gd name="connsiteY10" fmla="*/ 916591 h 1847492"/>
                <a:gd name="connsiteX11" fmla="*/ 1700279 w 3049294"/>
                <a:gd name="connsiteY11" fmla="*/ 954499 h 1847492"/>
                <a:gd name="connsiteX12" fmla="*/ 1792982 w 3049294"/>
                <a:gd name="connsiteY12" fmla="*/ 917969 h 1847492"/>
                <a:gd name="connsiteX13" fmla="*/ 1934967 w 3049294"/>
                <a:gd name="connsiteY13" fmla="*/ 733940 h 1847492"/>
                <a:gd name="connsiteX14" fmla="*/ 2064545 w 3049294"/>
                <a:gd name="connsiteY14" fmla="*/ 504421 h 1847492"/>
                <a:gd name="connsiteX15" fmla="*/ 2282692 w 3049294"/>
                <a:gd name="connsiteY15" fmla="*/ 47451 h 1847492"/>
                <a:gd name="connsiteX16" fmla="*/ 2530476 w 3049294"/>
                <a:gd name="connsiteY16" fmla="*/ 48829 h 1847492"/>
                <a:gd name="connsiteX17" fmla="*/ 2751035 w 3049294"/>
                <a:gd name="connsiteY17" fmla="*/ 191159 h 1847492"/>
                <a:gd name="connsiteX18" fmla="*/ 2916798 w 3049294"/>
                <a:gd name="connsiteY18" fmla="*/ 373120 h 1847492"/>
                <a:gd name="connsiteX19" fmla="*/ 2989858 w 3049294"/>
                <a:gd name="connsiteY19" fmla="*/ 472716 h 1847492"/>
                <a:gd name="connsiteX20" fmla="*/ 3048444 w 3049294"/>
                <a:gd name="connsiteY20" fmla="*/ 568866 h 1847492"/>
                <a:gd name="connsiteX21" fmla="*/ 2970904 w 3049294"/>
                <a:gd name="connsiteY21" fmla="*/ 678456 h 1847492"/>
                <a:gd name="connsiteX22" fmla="*/ 2879579 w 3049294"/>
                <a:gd name="connsiteY22" fmla="*/ 809068 h 1847492"/>
                <a:gd name="connsiteX23" fmla="*/ 2670393 w 3049294"/>
                <a:gd name="connsiteY23" fmla="*/ 1117506 h 1847492"/>
                <a:gd name="connsiteX24" fmla="*/ 2459828 w 3049294"/>
                <a:gd name="connsiteY24" fmla="*/ 1490044 h 184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49294" h="1847492">
                  <a:moveTo>
                    <a:pt x="2459828" y="1490044"/>
                  </a:moveTo>
                  <a:cubicBezTo>
                    <a:pt x="2384155" y="1609448"/>
                    <a:pt x="2285671" y="1754510"/>
                    <a:pt x="2209141" y="1833928"/>
                  </a:cubicBezTo>
                  <a:cubicBezTo>
                    <a:pt x="1820664" y="1854433"/>
                    <a:pt x="863704" y="1848588"/>
                    <a:pt x="10072" y="1836735"/>
                  </a:cubicBezTo>
                  <a:cubicBezTo>
                    <a:pt x="5433" y="1190939"/>
                    <a:pt x="-3009" y="773439"/>
                    <a:pt x="1091" y="147270"/>
                  </a:cubicBezTo>
                  <a:cubicBezTo>
                    <a:pt x="175248" y="186368"/>
                    <a:pt x="247545" y="285336"/>
                    <a:pt x="319374" y="340381"/>
                  </a:cubicBezTo>
                  <a:cubicBezTo>
                    <a:pt x="360384" y="381391"/>
                    <a:pt x="396225" y="431706"/>
                    <a:pt x="432065" y="477541"/>
                  </a:cubicBezTo>
                  <a:cubicBezTo>
                    <a:pt x="448607" y="498563"/>
                    <a:pt x="434822" y="528890"/>
                    <a:pt x="448952" y="548878"/>
                  </a:cubicBezTo>
                  <a:cubicBezTo>
                    <a:pt x="461014" y="565420"/>
                    <a:pt x="489962" y="573346"/>
                    <a:pt x="507193" y="583340"/>
                  </a:cubicBezTo>
                  <a:lnTo>
                    <a:pt x="605411" y="640203"/>
                  </a:lnTo>
                  <a:cubicBezTo>
                    <a:pt x="736368" y="716365"/>
                    <a:pt x="864223" y="784600"/>
                    <a:pt x="1007586" y="834915"/>
                  </a:cubicBezTo>
                  <a:cubicBezTo>
                    <a:pt x="1119933" y="874202"/>
                    <a:pt x="1236761" y="899015"/>
                    <a:pt x="1354622" y="916591"/>
                  </a:cubicBezTo>
                  <a:cubicBezTo>
                    <a:pt x="1468347" y="933477"/>
                    <a:pt x="1588621" y="930376"/>
                    <a:pt x="1700279" y="954499"/>
                  </a:cubicBezTo>
                  <a:cubicBezTo>
                    <a:pt x="1739221" y="962770"/>
                    <a:pt x="1765757" y="937957"/>
                    <a:pt x="1792982" y="917969"/>
                  </a:cubicBezTo>
                  <a:cubicBezTo>
                    <a:pt x="1858805" y="869722"/>
                    <a:pt x="1893957" y="802865"/>
                    <a:pt x="1934967" y="733940"/>
                  </a:cubicBezTo>
                  <a:cubicBezTo>
                    <a:pt x="1980113" y="658468"/>
                    <a:pt x="2023190" y="581961"/>
                    <a:pt x="2064545" y="504421"/>
                  </a:cubicBezTo>
                  <a:cubicBezTo>
                    <a:pt x="2144498" y="355199"/>
                    <a:pt x="2207909" y="199085"/>
                    <a:pt x="2282692" y="47451"/>
                  </a:cubicBezTo>
                  <a:cubicBezTo>
                    <a:pt x="2327493" y="-43874"/>
                    <a:pt x="2460517" y="19536"/>
                    <a:pt x="2530476" y="48829"/>
                  </a:cubicBezTo>
                  <a:cubicBezTo>
                    <a:pt x="2611807" y="82602"/>
                    <a:pt x="2685901" y="132573"/>
                    <a:pt x="2751035" y="191159"/>
                  </a:cubicBezTo>
                  <a:cubicBezTo>
                    <a:pt x="2812378" y="245954"/>
                    <a:pt x="2866483" y="308331"/>
                    <a:pt x="2916798" y="373120"/>
                  </a:cubicBezTo>
                  <a:cubicBezTo>
                    <a:pt x="2941956" y="405859"/>
                    <a:pt x="2966080" y="439288"/>
                    <a:pt x="2989858" y="472716"/>
                  </a:cubicBezTo>
                  <a:cubicBezTo>
                    <a:pt x="3002265" y="489947"/>
                    <a:pt x="3056715" y="547499"/>
                    <a:pt x="3048444" y="568866"/>
                  </a:cubicBezTo>
                  <a:cubicBezTo>
                    <a:pt x="3032592" y="610565"/>
                    <a:pt x="2996062" y="642271"/>
                    <a:pt x="2970904" y="678456"/>
                  </a:cubicBezTo>
                  <a:lnTo>
                    <a:pt x="2879579" y="809068"/>
                  </a:lnTo>
                  <a:cubicBezTo>
                    <a:pt x="2810654" y="912455"/>
                    <a:pt x="2736560" y="1012396"/>
                    <a:pt x="2670393" y="1117506"/>
                  </a:cubicBezTo>
                  <a:cubicBezTo>
                    <a:pt x="2594920" y="1237779"/>
                    <a:pt x="2516691" y="1360121"/>
                    <a:pt x="2459828" y="1490044"/>
                  </a:cubicBezTo>
                  <a:close/>
                </a:path>
              </a:pathLst>
            </a:custGeom>
            <a:solidFill>
              <a:srgbClr val="000000"/>
            </a:solidFill>
            <a:ln w="343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452F25E-AB08-402B-9D14-220BD7AA3B63}"/>
                </a:ext>
              </a:extLst>
            </p:cNvPr>
            <p:cNvSpPr/>
            <p:nvPr/>
          </p:nvSpPr>
          <p:spPr>
            <a:xfrm>
              <a:off x="7145627" y="3337195"/>
              <a:ext cx="930482" cy="1464649"/>
            </a:xfrm>
            <a:custGeom>
              <a:avLst/>
              <a:gdLst>
                <a:gd name="connsiteX0" fmla="*/ 897402 w 930482"/>
                <a:gd name="connsiteY0" fmla="*/ 873838 h 1464648"/>
                <a:gd name="connsiteX1" fmla="*/ 793671 w 930482"/>
                <a:gd name="connsiteY1" fmla="*/ 1069240 h 1464648"/>
                <a:gd name="connsiteX2" fmla="*/ 603439 w 930482"/>
                <a:gd name="connsiteY2" fmla="*/ 1334255 h 1464648"/>
                <a:gd name="connsiteX3" fmla="*/ 568632 w 930482"/>
                <a:gd name="connsiteY3" fmla="*/ 1464867 h 1464648"/>
                <a:gd name="connsiteX4" fmla="*/ 547954 w 930482"/>
                <a:gd name="connsiteY4" fmla="*/ 1460043 h 1464648"/>
                <a:gd name="connsiteX5" fmla="*/ 387015 w 930482"/>
                <a:gd name="connsiteY5" fmla="*/ 1371130 h 1464648"/>
                <a:gd name="connsiteX6" fmla="*/ 238827 w 930482"/>
                <a:gd name="connsiteY6" fmla="*/ 1317369 h 1464648"/>
                <a:gd name="connsiteX7" fmla="*/ 126136 w 930482"/>
                <a:gd name="connsiteY7" fmla="*/ 1308753 h 1464648"/>
                <a:gd name="connsiteX8" fmla="*/ 54109 w 930482"/>
                <a:gd name="connsiteY8" fmla="*/ 1173661 h 1464648"/>
                <a:gd name="connsiteX9" fmla="*/ 4 w 930482"/>
                <a:gd name="connsiteY9" fmla="*/ 913815 h 1464648"/>
                <a:gd name="connsiteX10" fmla="*/ 23438 w 930482"/>
                <a:gd name="connsiteY10" fmla="*/ 783892 h 1464648"/>
                <a:gd name="connsiteX11" fmla="*/ 51697 w 930482"/>
                <a:gd name="connsiteY11" fmla="*/ 406185 h 1464648"/>
                <a:gd name="connsiteX12" fmla="*/ 54454 w 930482"/>
                <a:gd name="connsiteY12" fmla="*/ 396191 h 1464648"/>
                <a:gd name="connsiteX13" fmla="*/ 99255 w 930482"/>
                <a:gd name="connsiteY13" fmla="*/ 389987 h 1464648"/>
                <a:gd name="connsiteX14" fmla="*/ 160943 w 930482"/>
                <a:gd name="connsiteY14" fmla="*/ 415145 h 1464648"/>
                <a:gd name="connsiteX15" fmla="*/ 191269 w 930482"/>
                <a:gd name="connsiteY15" fmla="*/ 492685 h 1464648"/>
                <a:gd name="connsiteX16" fmla="*/ 206433 w 930482"/>
                <a:gd name="connsiteY16" fmla="*/ 640873 h 1464648"/>
                <a:gd name="connsiteX17" fmla="*/ 207122 w 930482"/>
                <a:gd name="connsiteY17" fmla="*/ 710832 h 1464648"/>
                <a:gd name="connsiteX18" fmla="*/ 207811 w 930482"/>
                <a:gd name="connsiteY18" fmla="*/ 774242 h 1464648"/>
                <a:gd name="connsiteX19" fmla="*/ 246065 w 930482"/>
                <a:gd name="connsiteY19" fmla="*/ 673612 h 1464648"/>
                <a:gd name="connsiteX20" fmla="*/ 361513 w 930482"/>
                <a:gd name="connsiteY20" fmla="*/ 376547 h 1464648"/>
                <a:gd name="connsiteX21" fmla="*/ 472482 w 930482"/>
                <a:gd name="connsiteY21" fmla="*/ 93611 h 1464648"/>
                <a:gd name="connsiteX22" fmla="*/ 522452 w 930482"/>
                <a:gd name="connsiteY22" fmla="*/ 20207 h 1464648"/>
                <a:gd name="connsiteX23" fmla="*/ 573457 w 930482"/>
                <a:gd name="connsiteY23" fmla="*/ 1252 h 1464648"/>
                <a:gd name="connsiteX24" fmla="*/ 606540 w 930482"/>
                <a:gd name="connsiteY24" fmla="*/ 119458 h 1464648"/>
                <a:gd name="connsiteX25" fmla="*/ 578970 w 930482"/>
                <a:gd name="connsiteY25" fmla="*/ 237319 h 1464648"/>
                <a:gd name="connsiteX26" fmla="*/ 528656 w 930482"/>
                <a:gd name="connsiteY26" fmla="*/ 414800 h 1464648"/>
                <a:gd name="connsiteX27" fmla="*/ 506600 w 930482"/>
                <a:gd name="connsiteY27" fmla="*/ 586423 h 1464648"/>
                <a:gd name="connsiteX28" fmla="*/ 518317 w 930482"/>
                <a:gd name="connsiteY28" fmla="*/ 602275 h 1464648"/>
                <a:gd name="connsiteX29" fmla="*/ 532102 w 930482"/>
                <a:gd name="connsiteY29" fmla="*/ 589869 h 1464648"/>
                <a:gd name="connsiteX30" fmla="*/ 626528 w 930482"/>
                <a:gd name="connsiteY30" fmla="*/ 480279 h 1464648"/>
                <a:gd name="connsiteX31" fmla="*/ 718888 w 930482"/>
                <a:gd name="connsiteY31" fmla="*/ 415145 h 1464648"/>
                <a:gd name="connsiteX32" fmla="*/ 778852 w 930482"/>
                <a:gd name="connsiteY32" fmla="*/ 453398 h 1464648"/>
                <a:gd name="connsiteX33" fmla="*/ 781954 w 930482"/>
                <a:gd name="connsiteY33" fmla="*/ 508193 h 1464648"/>
                <a:gd name="connsiteX34" fmla="*/ 761276 w 930482"/>
                <a:gd name="connsiteY34" fmla="*/ 559887 h 1464648"/>
                <a:gd name="connsiteX35" fmla="*/ 839850 w 930482"/>
                <a:gd name="connsiteY35" fmla="*/ 538520 h 1464648"/>
                <a:gd name="connsiteX36" fmla="*/ 887753 w 930482"/>
                <a:gd name="connsiteY36" fmla="*/ 610202 h 1464648"/>
                <a:gd name="connsiteX37" fmla="*/ 870866 w 930482"/>
                <a:gd name="connsiteY37" fmla="*/ 697736 h 1464648"/>
                <a:gd name="connsiteX38" fmla="*/ 931520 w 930482"/>
                <a:gd name="connsiteY38" fmla="*/ 770451 h 1464648"/>
                <a:gd name="connsiteX39" fmla="*/ 897402 w 930482"/>
                <a:gd name="connsiteY39" fmla="*/ 873838 h 146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0482" h="1464648">
                  <a:moveTo>
                    <a:pt x="897402" y="873838"/>
                  </a:moveTo>
                  <a:cubicBezTo>
                    <a:pt x="862595" y="938283"/>
                    <a:pt x="832613" y="1006518"/>
                    <a:pt x="793671" y="1069240"/>
                  </a:cubicBezTo>
                  <a:cubicBezTo>
                    <a:pt x="736119" y="1162633"/>
                    <a:pt x="668572" y="1247065"/>
                    <a:pt x="603439" y="1334255"/>
                  </a:cubicBezTo>
                  <a:cubicBezTo>
                    <a:pt x="584140" y="1360102"/>
                    <a:pt x="595168" y="1453150"/>
                    <a:pt x="568632" y="1464867"/>
                  </a:cubicBezTo>
                  <a:cubicBezTo>
                    <a:pt x="560361" y="1468314"/>
                    <a:pt x="554502" y="1463833"/>
                    <a:pt x="547954" y="1460043"/>
                  </a:cubicBezTo>
                  <a:cubicBezTo>
                    <a:pt x="494538" y="1429716"/>
                    <a:pt x="442155" y="1398355"/>
                    <a:pt x="387015" y="1371130"/>
                  </a:cubicBezTo>
                  <a:cubicBezTo>
                    <a:pt x="339802" y="1347695"/>
                    <a:pt x="291210" y="1326329"/>
                    <a:pt x="238827" y="1317369"/>
                  </a:cubicBezTo>
                  <a:cubicBezTo>
                    <a:pt x="201608" y="1311165"/>
                    <a:pt x="164044" y="1304962"/>
                    <a:pt x="126136" y="1308753"/>
                  </a:cubicBezTo>
                  <a:cubicBezTo>
                    <a:pt x="92707" y="1312199"/>
                    <a:pt x="63759" y="1200197"/>
                    <a:pt x="54109" y="1173661"/>
                  </a:cubicBezTo>
                  <a:cubicBezTo>
                    <a:pt x="24472" y="1090262"/>
                    <a:pt x="-341" y="1003072"/>
                    <a:pt x="4" y="913815"/>
                  </a:cubicBezTo>
                  <a:cubicBezTo>
                    <a:pt x="4" y="869358"/>
                    <a:pt x="15167" y="827314"/>
                    <a:pt x="23438" y="783892"/>
                  </a:cubicBezTo>
                  <a:cubicBezTo>
                    <a:pt x="47217" y="659827"/>
                    <a:pt x="47561" y="532317"/>
                    <a:pt x="51697" y="406185"/>
                  </a:cubicBezTo>
                  <a:cubicBezTo>
                    <a:pt x="51697" y="402739"/>
                    <a:pt x="53076" y="399292"/>
                    <a:pt x="54454" y="396191"/>
                  </a:cubicBezTo>
                  <a:cubicBezTo>
                    <a:pt x="58934" y="386886"/>
                    <a:pt x="90295" y="389987"/>
                    <a:pt x="99255" y="389987"/>
                  </a:cubicBezTo>
                  <a:cubicBezTo>
                    <a:pt x="123723" y="390332"/>
                    <a:pt x="144401" y="395157"/>
                    <a:pt x="160943" y="415145"/>
                  </a:cubicBezTo>
                  <a:cubicBezTo>
                    <a:pt x="179208" y="436512"/>
                    <a:pt x="186100" y="465115"/>
                    <a:pt x="191269" y="492685"/>
                  </a:cubicBezTo>
                  <a:cubicBezTo>
                    <a:pt x="200574" y="541622"/>
                    <a:pt x="205744" y="591247"/>
                    <a:pt x="206433" y="640873"/>
                  </a:cubicBezTo>
                  <a:cubicBezTo>
                    <a:pt x="206777" y="664308"/>
                    <a:pt x="205744" y="687742"/>
                    <a:pt x="207122" y="710832"/>
                  </a:cubicBezTo>
                  <a:cubicBezTo>
                    <a:pt x="207811" y="729441"/>
                    <a:pt x="214015" y="756322"/>
                    <a:pt x="207811" y="774242"/>
                  </a:cubicBezTo>
                  <a:cubicBezTo>
                    <a:pt x="218495" y="744260"/>
                    <a:pt x="232280" y="708764"/>
                    <a:pt x="246065" y="673612"/>
                  </a:cubicBezTo>
                  <a:cubicBezTo>
                    <a:pt x="284662" y="574705"/>
                    <a:pt x="322915" y="475454"/>
                    <a:pt x="361513" y="376547"/>
                  </a:cubicBezTo>
                  <a:cubicBezTo>
                    <a:pt x="398388" y="282465"/>
                    <a:pt x="429404" y="184937"/>
                    <a:pt x="472482" y="93611"/>
                  </a:cubicBezTo>
                  <a:cubicBezTo>
                    <a:pt x="485233" y="66731"/>
                    <a:pt x="499707" y="40539"/>
                    <a:pt x="522452" y="20207"/>
                  </a:cubicBezTo>
                  <a:cubicBezTo>
                    <a:pt x="536237" y="7800"/>
                    <a:pt x="553813" y="-3917"/>
                    <a:pt x="573457" y="1252"/>
                  </a:cubicBezTo>
                  <a:cubicBezTo>
                    <a:pt x="620325" y="13659"/>
                    <a:pt x="611710" y="84307"/>
                    <a:pt x="606540" y="119458"/>
                  </a:cubicBezTo>
                  <a:cubicBezTo>
                    <a:pt x="600682" y="159434"/>
                    <a:pt x="591377" y="198722"/>
                    <a:pt x="578970" y="237319"/>
                  </a:cubicBezTo>
                  <a:cubicBezTo>
                    <a:pt x="560705" y="294182"/>
                    <a:pt x="543819" y="355525"/>
                    <a:pt x="528656" y="414800"/>
                  </a:cubicBezTo>
                  <a:cubicBezTo>
                    <a:pt x="516249" y="463048"/>
                    <a:pt x="484199" y="536797"/>
                    <a:pt x="506600" y="586423"/>
                  </a:cubicBezTo>
                  <a:cubicBezTo>
                    <a:pt x="509357" y="592626"/>
                    <a:pt x="511080" y="601241"/>
                    <a:pt x="518317" y="602275"/>
                  </a:cubicBezTo>
                  <a:cubicBezTo>
                    <a:pt x="524865" y="603309"/>
                    <a:pt x="527966" y="595038"/>
                    <a:pt x="532102" y="589869"/>
                  </a:cubicBezTo>
                  <a:cubicBezTo>
                    <a:pt x="561739" y="551960"/>
                    <a:pt x="592411" y="514741"/>
                    <a:pt x="626528" y="480279"/>
                  </a:cubicBezTo>
                  <a:cubicBezTo>
                    <a:pt x="650652" y="456155"/>
                    <a:pt x="682702" y="415834"/>
                    <a:pt x="718888" y="415145"/>
                  </a:cubicBezTo>
                  <a:cubicBezTo>
                    <a:pt x="744045" y="414800"/>
                    <a:pt x="768513" y="430308"/>
                    <a:pt x="778852" y="453398"/>
                  </a:cubicBezTo>
                  <a:cubicBezTo>
                    <a:pt x="786434" y="470285"/>
                    <a:pt x="786089" y="489928"/>
                    <a:pt x="781954" y="508193"/>
                  </a:cubicBezTo>
                  <a:cubicBezTo>
                    <a:pt x="777818" y="526114"/>
                    <a:pt x="769547" y="543000"/>
                    <a:pt x="761276" y="559887"/>
                  </a:cubicBezTo>
                  <a:cubicBezTo>
                    <a:pt x="774027" y="533351"/>
                    <a:pt x="816071" y="527492"/>
                    <a:pt x="839850" y="538520"/>
                  </a:cubicBezTo>
                  <a:cubicBezTo>
                    <a:pt x="867076" y="550927"/>
                    <a:pt x="884307" y="580219"/>
                    <a:pt x="887753" y="610202"/>
                  </a:cubicBezTo>
                  <a:cubicBezTo>
                    <a:pt x="891199" y="640184"/>
                    <a:pt x="882928" y="670166"/>
                    <a:pt x="870866" y="697736"/>
                  </a:cubicBezTo>
                  <a:cubicBezTo>
                    <a:pt x="915323" y="697391"/>
                    <a:pt x="927729" y="728407"/>
                    <a:pt x="931520" y="770451"/>
                  </a:cubicBezTo>
                  <a:cubicBezTo>
                    <a:pt x="934622" y="810428"/>
                    <a:pt x="915667" y="839721"/>
                    <a:pt x="897402" y="873838"/>
                  </a:cubicBezTo>
                  <a:close/>
                </a:path>
              </a:pathLst>
            </a:custGeom>
            <a:solidFill>
              <a:srgbClr val="FDB98A"/>
            </a:solidFill>
            <a:ln w="3438" cap="flat">
              <a:noFill/>
              <a:prstDash val="solid"/>
              <a:miter/>
            </a:ln>
          </p:spPr>
          <p:txBody>
            <a:bodyPr rtlCol="0" anchor="ctr"/>
            <a:lstStyle/>
            <a:p>
              <a:endParaRPr lang="en-US" dirty="0"/>
            </a:p>
          </p:txBody>
        </p:sp>
      </p:grpSp>
      <p:sp>
        <p:nvSpPr>
          <p:cNvPr id="32" name="Text Placeholder 31">
            <a:extLst>
              <a:ext uri="{FF2B5EF4-FFF2-40B4-BE49-F238E27FC236}">
                <a16:creationId xmlns:a16="http://schemas.microsoft.com/office/drawing/2014/main" id="{B60E5977-DE45-475E-9848-045A16D75DBD}"/>
              </a:ext>
            </a:extLst>
          </p:cNvPr>
          <p:cNvSpPr>
            <a:spLocks noGrp="1"/>
          </p:cNvSpPr>
          <p:nvPr>
            <p:ph type="body" sz="quarter" idx="10"/>
          </p:nvPr>
        </p:nvSpPr>
        <p:spPr/>
        <p:txBody>
          <a:bodyPr/>
          <a:lstStyle/>
          <a:p>
            <a:r>
              <a:rPr lang="en-US" sz="4000" dirty="0"/>
              <a:t>XÁC ĐỊNH CÁC ACTOR</a:t>
            </a:r>
          </a:p>
        </p:txBody>
      </p:sp>
      <p:sp>
        <p:nvSpPr>
          <p:cNvPr id="33" name="Freeform: Shape 32">
            <a:extLst>
              <a:ext uri="{FF2B5EF4-FFF2-40B4-BE49-F238E27FC236}">
                <a16:creationId xmlns:a16="http://schemas.microsoft.com/office/drawing/2014/main" id="{CDB9C885-E684-4DCB-9D2C-0CEAD0EBDD5F}"/>
              </a:ext>
            </a:extLst>
          </p:cNvPr>
          <p:cNvSpPr/>
          <p:nvPr/>
        </p:nvSpPr>
        <p:spPr>
          <a:xfrm>
            <a:off x="2726480" y="1314993"/>
            <a:ext cx="1513921" cy="1330713"/>
          </a:xfrm>
          <a:custGeom>
            <a:avLst/>
            <a:gdLst>
              <a:gd name="connsiteX0" fmla="*/ 1669828 w 2579663"/>
              <a:gd name="connsiteY0" fmla="*/ 1588710 h 2267484"/>
              <a:gd name="connsiteX1" fmla="*/ 1669828 w 2579663"/>
              <a:gd name="connsiteY1" fmla="*/ 1762636 h 2267484"/>
              <a:gd name="connsiteX2" fmla="*/ 1936057 w 2579663"/>
              <a:gd name="connsiteY2" fmla="*/ 1762636 h 2267484"/>
              <a:gd name="connsiteX3" fmla="*/ 1936058 w 2579663"/>
              <a:gd name="connsiteY3" fmla="*/ 1762636 h 2267484"/>
              <a:gd name="connsiteX4" fmla="*/ 1936058 w 2579663"/>
              <a:gd name="connsiteY4" fmla="*/ 1588710 h 2267484"/>
              <a:gd name="connsiteX5" fmla="*/ 1936057 w 2579663"/>
              <a:gd name="connsiteY5" fmla="*/ 1588710 h 2267484"/>
              <a:gd name="connsiteX6" fmla="*/ 1669828 w 2579663"/>
              <a:gd name="connsiteY6" fmla="*/ 1588710 h 2267484"/>
              <a:gd name="connsiteX7" fmla="*/ 325582 w 2579663"/>
              <a:gd name="connsiteY7" fmla="*/ 1588710 h 2267484"/>
              <a:gd name="connsiteX8" fmla="*/ 325582 w 2579663"/>
              <a:gd name="connsiteY8" fmla="*/ 1763039 h 2267484"/>
              <a:gd name="connsiteX9" fmla="*/ 592012 w 2579663"/>
              <a:gd name="connsiteY9" fmla="*/ 1763039 h 2267484"/>
              <a:gd name="connsiteX10" fmla="*/ 592013 w 2579663"/>
              <a:gd name="connsiteY10" fmla="*/ 1763039 h 2267484"/>
              <a:gd name="connsiteX11" fmla="*/ 592013 w 2579663"/>
              <a:gd name="connsiteY11" fmla="*/ 1588710 h 2267484"/>
              <a:gd name="connsiteX12" fmla="*/ 592012 w 2579663"/>
              <a:gd name="connsiteY12" fmla="*/ 1588710 h 2267484"/>
              <a:gd name="connsiteX13" fmla="*/ 325582 w 2579663"/>
              <a:gd name="connsiteY13" fmla="*/ 1588710 h 2267484"/>
              <a:gd name="connsiteX14" fmla="*/ 627684 w 2579663"/>
              <a:gd name="connsiteY14" fmla="*/ 1588508 h 2267484"/>
              <a:gd name="connsiteX15" fmla="*/ 627684 w 2579663"/>
              <a:gd name="connsiteY15" fmla="*/ 1588509 h 2267484"/>
              <a:gd name="connsiteX16" fmla="*/ 627684 w 2579663"/>
              <a:gd name="connsiteY16" fmla="*/ 1763038 h 2267484"/>
              <a:gd name="connsiteX17" fmla="*/ 627684 w 2579663"/>
              <a:gd name="connsiteY17" fmla="*/ 1763039 h 2267484"/>
              <a:gd name="connsiteX18" fmla="*/ 920718 w 2579663"/>
              <a:gd name="connsiteY18" fmla="*/ 1763039 h 2267484"/>
              <a:gd name="connsiteX19" fmla="*/ 920718 w 2579663"/>
              <a:gd name="connsiteY19" fmla="*/ 1588509 h 2267484"/>
              <a:gd name="connsiteX20" fmla="*/ 920717 w 2579663"/>
              <a:gd name="connsiteY20" fmla="*/ 1588509 h 2267484"/>
              <a:gd name="connsiteX21" fmla="*/ 920717 w 2579663"/>
              <a:gd name="connsiteY21" fmla="*/ 1588508 h 2267484"/>
              <a:gd name="connsiteX22" fmla="*/ 627684 w 2579663"/>
              <a:gd name="connsiteY22" fmla="*/ 1588508 h 2267484"/>
              <a:gd name="connsiteX23" fmla="*/ 1971528 w 2579663"/>
              <a:gd name="connsiteY23" fmla="*/ 1588306 h 2267484"/>
              <a:gd name="connsiteX24" fmla="*/ 1971528 w 2579663"/>
              <a:gd name="connsiteY24" fmla="*/ 1588307 h 2267484"/>
              <a:gd name="connsiteX25" fmla="*/ 1971527 w 2579663"/>
              <a:gd name="connsiteY25" fmla="*/ 1588307 h 2267484"/>
              <a:gd name="connsiteX26" fmla="*/ 1971527 w 2579663"/>
              <a:gd name="connsiteY26" fmla="*/ 1762636 h 2267484"/>
              <a:gd name="connsiteX27" fmla="*/ 2264359 w 2579663"/>
              <a:gd name="connsiteY27" fmla="*/ 1762636 h 2267484"/>
              <a:gd name="connsiteX28" fmla="*/ 2264359 w 2579663"/>
              <a:gd name="connsiteY28" fmla="*/ 1762635 h 2267484"/>
              <a:gd name="connsiteX29" fmla="*/ 2264360 w 2579663"/>
              <a:gd name="connsiteY29" fmla="*/ 1762635 h 2267484"/>
              <a:gd name="connsiteX30" fmla="*/ 2264360 w 2579663"/>
              <a:gd name="connsiteY30" fmla="*/ 1588306 h 2267484"/>
              <a:gd name="connsiteX31" fmla="*/ 1971528 w 2579663"/>
              <a:gd name="connsiteY31" fmla="*/ 1588306 h 2267484"/>
              <a:gd name="connsiteX32" fmla="*/ 1971326 w 2579663"/>
              <a:gd name="connsiteY32" fmla="*/ 1379112 h 2267484"/>
              <a:gd name="connsiteX33" fmla="*/ 1971326 w 2579663"/>
              <a:gd name="connsiteY33" fmla="*/ 1553038 h 2267484"/>
              <a:gd name="connsiteX34" fmla="*/ 2264561 w 2579663"/>
              <a:gd name="connsiteY34" fmla="*/ 1553038 h 2267484"/>
              <a:gd name="connsiteX35" fmla="*/ 2264561 w 2579663"/>
              <a:gd name="connsiteY35" fmla="*/ 1379112 h 2267484"/>
              <a:gd name="connsiteX36" fmla="*/ 1971326 w 2579663"/>
              <a:gd name="connsiteY36" fmla="*/ 1379112 h 2267484"/>
              <a:gd name="connsiteX37" fmla="*/ 627483 w 2579663"/>
              <a:gd name="connsiteY37" fmla="*/ 1379112 h 2267484"/>
              <a:gd name="connsiteX38" fmla="*/ 627483 w 2579663"/>
              <a:gd name="connsiteY38" fmla="*/ 1552836 h 2267484"/>
              <a:gd name="connsiteX39" fmla="*/ 627483 w 2579663"/>
              <a:gd name="connsiteY39" fmla="*/ 1552837 h 2267484"/>
              <a:gd name="connsiteX40" fmla="*/ 920919 w 2579663"/>
              <a:gd name="connsiteY40" fmla="*/ 1552837 h 2267484"/>
              <a:gd name="connsiteX41" fmla="*/ 920919 w 2579663"/>
              <a:gd name="connsiteY41" fmla="*/ 1552836 h 2267484"/>
              <a:gd name="connsiteX42" fmla="*/ 920919 w 2579663"/>
              <a:gd name="connsiteY42" fmla="*/ 1379112 h 2267484"/>
              <a:gd name="connsiteX43" fmla="*/ 627483 w 2579663"/>
              <a:gd name="connsiteY43" fmla="*/ 1379112 h 2267484"/>
              <a:gd name="connsiteX44" fmla="*/ 1669828 w 2579663"/>
              <a:gd name="connsiteY44" fmla="*/ 1378910 h 2267484"/>
              <a:gd name="connsiteX45" fmla="*/ 1669828 w 2579663"/>
              <a:gd name="connsiteY45" fmla="*/ 1378911 h 2267484"/>
              <a:gd name="connsiteX46" fmla="*/ 1669828 w 2579663"/>
              <a:gd name="connsiteY46" fmla="*/ 1553037 h 2267484"/>
              <a:gd name="connsiteX47" fmla="*/ 1669828 w 2579663"/>
              <a:gd name="connsiteY47" fmla="*/ 1553038 h 2267484"/>
              <a:gd name="connsiteX48" fmla="*/ 1935453 w 2579663"/>
              <a:gd name="connsiteY48" fmla="*/ 1553038 h 2267484"/>
              <a:gd name="connsiteX49" fmla="*/ 1935453 w 2579663"/>
              <a:gd name="connsiteY49" fmla="*/ 1378911 h 2267484"/>
              <a:gd name="connsiteX50" fmla="*/ 1935452 w 2579663"/>
              <a:gd name="connsiteY50" fmla="*/ 1378911 h 2267484"/>
              <a:gd name="connsiteX51" fmla="*/ 1935452 w 2579663"/>
              <a:gd name="connsiteY51" fmla="*/ 1378910 h 2267484"/>
              <a:gd name="connsiteX52" fmla="*/ 1669828 w 2579663"/>
              <a:gd name="connsiteY52" fmla="*/ 1378910 h 2267484"/>
              <a:gd name="connsiteX53" fmla="*/ 325985 w 2579663"/>
              <a:gd name="connsiteY53" fmla="*/ 1378910 h 2267484"/>
              <a:gd name="connsiteX54" fmla="*/ 325985 w 2579663"/>
              <a:gd name="connsiteY54" fmla="*/ 1378911 h 2267484"/>
              <a:gd name="connsiteX55" fmla="*/ 325985 w 2579663"/>
              <a:gd name="connsiteY55" fmla="*/ 1552836 h 2267484"/>
              <a:gd name="connsiteX56" fmla="*/ 325985 w 2579663"/>
              <a:gd name="connsiteY56" fmla="*/ 1552837 h 2267484"/>
              <a:gd name="connsiteX57" fmla="*/ 592012 w 2579663"/>
              <a:gd name="connsiteY57" fmla="*/ 1552837 h 2267484"/>
              <a:gd name="connsiteX58" fmla="*/ 592012 w 2579663"/>
              <a:gd name="connsiteY58" fmla="*/ 1552836 h 2267484"/>
              <a:gd name="connsiteX59" fmla="*/ 592012 w 2579663"/>
              <a:gd name="connsiteY59" fmla="*/ 1378911 h 2267484"/>
              <a:gd name="connsiteX60" fmla="*/ 592012 w 2579663"/>
              <a:gd name="connsiteY60" fmla="*/ 1378910 h 2267484"/>
              <a:gd name="connsiteX61" fmla="*/ 325985 w 2579663"/>
              <a:gd name="connsiteY61" fmla="*/ 1378910 h 2267484"/>
              <a:gd name="connsiteX62" fmla="*/ 1301017 w 2579663"/>
              <a:gd name="connsiteY62" fmla="*/ 1256377 h 2267484"/>
              <a:gd name="connsiteX63" fmla="*/ 2414504 w 2579663"/>
              <a:gd name="connsiteY63" fmla="*/ 1256377 h 2267484"/>
              <a:gd name="connsiteX64" fmla="*/ 2435061 w 2579663"/>
              <a:gd name="connsiteY64" fmla="*/ 1276934 h 2267484"/>
              <a:gd name="connsiteX65" fmla="*/ 2434456 w 2579663"/>
              <a:gd name="connsiteY65" fmla="*/ 2267283 h 2267484"/>
              <a:gd name="connsiteX66" fmla="*/ 1527543 w 2579663"/>
              <a:gd name="connsiteY66" fmla="*/ 2267283 h 2267484"/>
              <a:gd name="connsiteX67" fmla="*/ 1527947 w 2579663"/>
              <a:gd name="connsiteY67" fmla="*/ 2260229 h 2267484"/>
              <a:gd name="connsiteX68" fmla="*/ 1527947 w 2579663"/>
              <a:gd name="connsiteY68" fmla="*/ 1558278 h 2267484"/>
              <a:gd name="connsiteX69" fmla="*/ 1527946 w 2579663"/>
              <a:gd name="connsiteY69" fmla="*/ 1558255 h 2267484"/>
              <a:gd name="connsiteX70" fmla="*/ 1527946 w 2579663"/>
              <a:gd name="connsiteY70" fmla="*/ 1558076 h 2267484"/>
              <a:gd name="connsiteX71" fmla="*/ 1527543 w 2579663"/>
              <a:gd name="connsiteY71" fmla="*/ 1548604 h 2267484"/>
              <a:gd name="connsiteX72" fmla="*/ 1092426 w 2579663"/>
              <a:gd name="connsiteY72" fmla="*/ 1548604 h 2267484"/>
              <a:gd name="connsiteX73" fmla="*/ 1092426 w 2579663"/>
              <a:gd name="connsiteY73" fmla="*/ 1560092 h 2267484"/>
              <a:gd name="connsiteX74" fmla="*/ 1092426 w 2579663"/>
              <a:gd name="connsiteY74" fmla="*/ 1711244 h 2267484"/>
              <a:gd name="connsiteX75" fmla="*/ 1092225 w 2579663"/>
              <a:gd name="connsiteY75" fmla="*/ 2267283 h 2267484"/>
              <a:gd name="connsiteX76" fmla="*/ 1092225 w 2579663"/>
              <a:gd name="connsiteY76" fmla="*/ 2267484 h 2267484"/>
              <a:gd name="connsiteX77" fmla="*/ 145005 w 2579663"/>
              <a:gd name="connsiteY77" fmla="*/ 2267484 h 2267484"/>
              <a:gd name="connsiteX78" fmla="*/ 144602 w 2579663"/>
              <a:gd name="connsiteY78" fmla="*/ 2257407 h 2267484"/>
              <a:gd name="connsiteX79" fmla="*/ 144602 w 2579663"/>
              <a:gd name="connsiteY79" fmla="*/ 1267865 h 2267484"/>
              <a:gd name="connsiteX80" fmla="*/ 145207 w 2579663"/>
              <a:gd name="connsiteY80" fmla="*/ 1256578 h 2267484"/>
              <a:gd name="connsiteX81" fmla="*/ 160322 w 2579663"/>
              <a:gd name="connsiteY81" fmla="*/ 1256578 h 2267484"/>
              <a:gd name="connsiteX82" fmla="*/ 1301017 w 2579663"/>
              <a:gd name="connsiteY82" fmla="*/ 1256377 h 2267484"/>
              <a:gd name="connsiteX83" fmla="*/ 898448 w 2579663"/>
              <a:gd name="connsiteY83" fmla="*/ 687440 h 2267484"/>
              <a:gd name="connsiteX84" fmla="*/ 898448 w 2579663"/>
              <a:gd name="connsiteY84" fmla="*/ 953065 h 2267484"/>
              <a:gd name="connsiteX85" fmla="*/ 1262826 w 2579663"/>
              <a:gd name="connsiteY85" fmla="*/ 953065 h 2267484"/>
              <a:gd name="connsiteX86" fmla="*/ 1262826 w 2579663"/>
              <a:gd name="connsiteY86" fmla="*/ 687440 h 2267484"/>
              <a:gd name="connsiteX87" fmla="*/ 898448 w 2579663"/>
              <a:gd name="connsiteY87" fmla="*/ 687440 h 2267484"/>
              <a:gd name="connsiteX88" fmla="*/ 1312605 w 2579663"/>
              <a:gd name="connsiteY88" fmla="*/ 686836 h 2267484"/>
              <a:gd name="connsiteX89" fmla="*/ 1312605 w 2579663"/>
              <a:gd name="connsiteY89" fmla="*/ 952662 h 2267484"/>
              <a:gd name="connsiteX90" fmla="*/ 1676781 w 2579663"/>
              <a:gd name="connsiteY90" fmla="*/ 952662 h 2267484"/>
              <a:gd name="connsiteX91" fmla="*/ 1676781 w 2579663"/>
              <a:gd name="connsiteY91" fmla="*/ 686836 h 2267484"/>
              <a:gd name="connsiteX92" fmla="*/ 1312605 w 2579663"/>
              <a:gd name="connsiteY92" fmla="*/ 686836 h 2267484"/>
              <a:gd name="connsiteX93" fmla="*/ 1797300 w 2579663"/>
              <a:gd name="connsiteY93" fmla="*/ 491547 h 2267484"/>
              <a:gd name="connsiteX94" fmla="*/ 1797300 w 2579663"/>
              <a:gd name="connsiteY94" fmla="*/ 1012518 h 2267484"/>
              <a:gd name="connsiteX95" fmla="*/ 763016 w 2579663"/>
              <a:gd name="connsiteY95" fmla="*/ 1012518 h 2267484"/>
              <a:gd name="connsiteX96" fmla="*/ 763016 w 2579663"/>
              <a:gd name="connsiteY96" fmla="*/ 496384 h 2267484"/>
              <a:gd name="connsiteX97" fmla="*/ 739033 w 2579663"/>
              <a:gd name="connsiteY97" fmla="*/ 531854 h 2267484"/>
              <a:gd name="connsiteX98" fmla="*/ 739436 w 2579663"/>
              <a:gd name="connsiteY98" fmla="*/ 1033679 h 2267484"/>
              <a:gd name="connsiteX99" fmla="*/ 739436 w 2579663"/>
              <a:gd name="connsiteY99" fmla="*/ 1045167 h 2267484"/>
              <a:gd name="connsiteX100" fmla="*/ 1823298 w 2579663"/>
              <a:gd name="connsiteY100" fmla="*/ 1045167 h 2267484"/>
              <a:gd name="connsiteX101" fmla="*/ 1823902 w 2579663"/>
              <a:gd name="connsiteY101" fmla="*/ 1041539 h 2267484"/>
              <a:gd name="connsiteX102" fmla="*/ 1823902 w 2579663"/>
              <a:gd name="connsiteY102" fmla="*/ 518553 h 2267484"/>
              <a:gd name="connsiteX103" fmla="*/ 1821081 w 2579663"/>
              <a:gd name="connsiteY103" fmla="*/ 510491 h 2267484"/>
              <a:gd name="connsiteX104" fmla="*/ 1797300 w 2579663"/>
              <a:gd name="connsiteY104" fmla="*/ 491547 h 2267484"/>
              <a:gd name="connsiteX105" fmla="*/ 1312202 w 2579663"/>
              <a:gd name="connsiteY105" fmla="*/ 486508 h 2267484"/>
              <a:gd name="connsiteX106" fmla="*/ 1312202 w 2579663"/>
              <a:gd name="connsiteY106" fmla="*/ 660233 h 2267484"/>
              <a:gd name="connsiteX107" fmla="*/ 1676177 w 2579663"/>
              <a:gd name="connsiteY107" fmla="*/ 660233 h 2267484"/>
              <a:gd name="connsiteX108" fmla="*/ 1676177 w 2579663"/>
              <a:gd name="connsiteY108" fmla="*/ 486508 h 2267484"/>
              <a:gd name="connsiteX109" fmla="*/ 1312202 w 2579663"/>
              <a:gd name="connsiteY109" fmla="*/ 486508 h 2267484"/>
              <a:gd name="connsiteX110" fmla="*/ 898448 w 2579663"/>
              <a:gd name="connsiteY110" fmla="*/ 486105 h 2267484"/>
              <a:gd name="connsiteX111" fmla="*/ 898448 w 2579663"/>
              <a:gd name="connsiteY111" fmla="*/ 660434 h 2267484"/>
              <a:gd name="connsiteX112" fmla="*/ 1262624 w 2579663"/>
              <a:gd name="connsiteY112" fmla="*/ 660434 h 2267484"/>
              <a:gd name="connsiteX113" fmla="*/ 1262624 w 2579663"/>
              <a:gd name="connsiteY113" fmla="*/ 486105 h 2267484"/>
              <a:gd name="connsiteX114" fmla="*/ 898448 w 2579663"/>
              <a:gd name="connsiteY114" fmla="*/ 486105 h 2267484"/>
              <a:gd name="connsiteX115" fmla="*/ 1286705 w 2579663"/>
              <a:gd name="connsiteY115" fmla="*/ 31572 h 2267484"/>
              <a:gd name="connsiteX116" fmla="*/ 1334268 w 2579663"/>
              <a:gd name="connsiteY116" fmla="*/ 67647 h 2267484"/>
              <a:gd name="connsiteX117" fmla="*/ 1845363 w 2579663"/>
              <a:gd name="connsiteY117" fmla="*/ 455000 h 2267484"/>
              <a:gd name="connsiteX118" fmla="*/ 1861285 w 2579663"/>
              <a:gd name="connsiteY118" fmla="*/ 497323 h 2267484"/>
              <a:gd name="connsiteX119" fmla="*/ 1814729 w 2579663"/>
              <a:gd name="connsiteY119" fmla="*/ 462054 h 2267484"/>
              <a:gd name="connsiteX120" fmla="*/ 1298999 w 2579663"/>
              <a:gd name="connsiteY120" fmla="*/ 69058 h 2267484"/>
              <a:gd name="connsiteX121" fmla="*/ 1281062 w 2579663"/>
              <a:gd name="connsiteY121" fmla="*/ 68856 h 2267484"/>
              <a:gd name="connsiteX122" fmla="*/ 727644 w 2579663"/>
              <a:gd name="connsiteY122" fmla="*/ 490470 h 2267484"/>
              <a:gd name="connsiteX123" fmla="*/ 718776 w 2579663"/>
              <a:gd name="connsiteY123" fmla="*/ 497121 h 2267484"/>
              <a:gd name="connsiteX124" fmla="*/ 733085 w 2579663"/>
              <a:gd name="connsiteY124" fmla="*/ 456411 h 2267484"/>
              <a:gd name="connsiteX125" fmla="*/ 1281667 w 2579663"/>
              <a:gd name="connsiteY125" fmla="*/ 35200 h 2267484"/>
              <a:gd name="connsiteX126" fmla="*/ 1286705 w 2579663"/>
              <a:gd name="connsiteY126" fmla="*/ 31572 h 2267484"/>
              <a:gd name="connsiteX127" fmla="*/ 1282375 w 2579663"/>
              <a:gd name="connsiteY127" fmla="*/ 4232 h 2267484"/>
              <a:gd name="connsiteX128" fmla="*/ 1275321 w 2579663"/>
              <a:gd name="connsiteY128" fmla="*/ 9271 h 2267484"/>
              <a:gd name="connsiteX129" fmla="*/ 983899 w 2579663"/>
              <a:gd name="connsiteY129" fmla="*/ 231565 h 2267484"/>
              <a:gd name="connsiteX130" fmla="*/ 703563 w 2579663"/>
              <a:gd name="connsiteY130" fmla="*/ 445193 h 2267484"/>
              <a:gd name="connsiteX131" fmla="*/ 691874 w 2579663"/>
              <a:gd name="connsiteY131" fmla="*/ 465952 h 2267484"/>
              <a:gd name="connsiteX132" fmla="*/ 692277 w 2579663"/>
              <a:gd name="connsiteY132" fmla="*/ 527420 h 2267484"/>
              <a:gd name="connsiteX133" fmla="*/ 693687 w 2579663"/>
              <a:gd name="connsiteY133" fmla="*/ 539512 h 2267484"/>
              <a:gd name="connsiteX134" fmla="*/ 1286003 w 2579663"/>
              <a:gd name="connsiteY134" fmla="*/ 100365 h 2267484"/>
              <a:gd name="connsiteX135" fmla="*/ 1876906 w 2579663"/>
              <a:gd name="connsiteY135" fmla="*/ 544954 h 2267484"/>
              <a:gd name="connsiteX136" fmla="*/ 1877108 w 2579663"/>
              <a:gd name="connsiteY136" fmla="*/ 470385 h 2267484"/>
              <a:gd name="connsiteX137" fmla="*/ 1861590 w 2579663"/>
              <a:gd name="connsiteY137" fmla="*/ 438140 h 2267484"/>
              <a:gd name="connsiteX138" fmla="*/ 1373268 w 2579663"/>
              <a:gd name="connsiteY138" fmla="*/ 72351 h 2267484"/>
              <a:gd name="connsiteX139" fmla="*/ 1282375 w 2579663"/>
              <a:gd name="connsiteY139" fmla="*/ 4232 h 2267484"/>
              <a:gd name="connsiteX140" fmla="*/ 1281770 w 2579663"/>
              <a:gd name="connsiteY140" fmla="*/ 0 h 2267484"/>
              <a:gd name="connsiteX141" fmla="*/ 1283785 w 2579663"/>
              <a:gd name="connsiteY141" fmla="*/ 0 h 2267484"/>
              <a:gd name="connsiteX142" fmla="*/ 1290436 w 2579663"/>
              <a:gd name="connsiteY142" fmla="*/ 6046 h 2267484"/>
              <a:gd name="connsiteX143" fmla="*/ 1815438 w 2579663"/>
              <a:gd name="connsiteY143" fmla="*/ 400251 h 2267484"/>
              <a:gd name="connsiteX144" fmla="*/ 1847079 w 2579663"/>
              <a:gd name="connsiteY144" fmla="*/ 410731 h 2267484"/>
              <a:gd name="connsiteX145" fmla="*/ 2220929 w 2579663"/>
              <a:gd name="connsiteY145" fmla="*/ 409925 h 2267484"/>
              <a:gd name="connsiteX146" fmla="*/ 2247330 w 2579663"/>
              <a:gd name="connsiteY146" fmla="*/ 427458 h 2267484"/>
              <a:gd name="connsiteX147" fmla="*/ 2570393 w 2579663"/>
              <a:gd name="connsiteY147" fmla="*/ 1181405 h 2267484"/>
              <a:gd name="connsiteX148" fmla="*/ 2579663 w 2579663"/>
              <a:gd name="connsiteY148" fmla="*/ 1201156 h 2267484"/>
              <a:gd name="connsiteX149" fmla="*/ 2579663 w 2579663"/>
              <a:gd name="connsiteY149" fmla="*/ 1203171 h 2267484"/>
              <a:gd name="connsiteX150" fmla="*/ 2567773 w 2579663"/>
              <a:gd name="connsiteY150" fmla="*/ 1204179 h 2267484"/>
              <a:gd name="connsiteX151" fmla="*/ 11891 w 2579663"/>
              <a:gd name="connsiteY151" fmla="*/ 1204179 h 2267484"/>
              <a:gd name="connsiteX152" fmla="*/ 0 w 2579663"/>
              <a:gd name="connsiteY152" fmla="*/ 1203171 h 2267484"/>
              <a:gd name="connsiteX153" fmla="*/ 0 w 2579663"/>
              <a:gd name="connsiteY153" fmla="*/ 1201156 h 2267484"/>
              <a:gd name="connsiteX154" fmla="*/ 3426 w 2579663"/>
              <a:gd name="connsiteY154" fmla="*/ 1195311 h 2267484"/>
              <a:gd name="connsiteX155" fmla="*/ 332938 w 2579663"/>
              <a:gd name="connsiteY155" fmla="*/ 425846 h 2267484"/>
              <a:gd name="connsiteX156" fmla="*/ 357122 w 2579663"/>
              <a:gd name="connsiteY156" fmla="*/ 410126 h 2267484"/>
              <a:gd name="connsiteX157" fmla="*/ 723717 w 2579663"/>
              <a:gd name="connsiteY157" fmla="*/ 411134 h 2267484"/>
              <a:gd name="connsiteX158" fmla="*/ 758985 w 2579663"/>
              <a:gd name="connsiteY158" fmla="*/ 399243 h 2267484"/>
              <a:gd name="connsiteX159" fmla="*/ 1033478 w 2579663"/>
              <a:gd name="connsiteY159" fmla="*/ 189646 h 2267484"/>
              <a:gd name="connsiteX160" fmla="*/ 1281770 w 2579663"/>
              <a:gd name="connsiteY160"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2579663" h="2267484">
                <a:moveTo>
                  <a:pt x="1669828" y="1588710"/>
                </a:moveTo>
                <a:lnTo>
                  <a:pt x="1669828" y="1762636"/>
                </a:lnTo>
                <a:cubicBezTo>
                  <a:pt x="1758907" y="1762636"/>
                  <a:pt x="1847180" y="1762636"/>
                  <a:pt x="1936057" y="1762636"/>
                </a:cubicBezTo>
                <a:lnTo>
                  <a:pt x="1936058" y="1762636"/>
                </a:lnTo>
                <a:cubicBezTo>
                  <a:pt x="1936058" y="1704392"/>
                  <a:pt x="1936058" y="1647156"/>
                  <a:pt x="1936058" y="1588710"/>
                </a:cubicBezTo>
                <a:lnTo>
                  <a:pt x="1936057" y="1588710"/>
                </a:lnTo>
                <a:cubicBezTo>
                  <a:pt x="1846978" y="1588710"/>
                  <a:pt x="1758504" y="1588710"/>
                  <a:pt x="1669828" y="1588710"/>
                </a:cubicBezTo>
                <a:close/>
                <a:moveTo>
                  <a:pt x="325582" y="1588710"/>
                </a:moveTo>
                <a:lnTo>
                  <a:pt x="325582" y="1763039"/>
                </a:lnTo>
                <a:cubicBezTo>
                  <a:pt x="414660" y="1763039"/>
                  <a:pt x="503135" y="1763039"/>
                  <a:pt x="592012" y="1763039"/>
                </a:cubicBezTo>
                <a:lnTo>
                  <a:pt x="592013" y="1763039"/>
                </a:lnTo>
                <a:cubicBezTo>
                  <a:pt x="592013" y="1704795"/>
                  <a:pt x="592013" y="1646954"/>
                  <a:pt x="592013" y="1588710"/>
                </a:cubicBezTo>
                <a:lnTo>
                  <a:pt x="592012" y="1588710"/>
                </a:lnTo>
                <a:cubicBezTo>
                  <a:pt x="503135" y="1588710"/>
                  <a:pt x="414660" y="1588710"/>
                  <a:pt x="325582" y="1588710"/>
                </a:cubicBezTo>
                <a:close/>
                <a:moveTo>
                  <a:pt x="627684" y="1588508"/>
                </a:moveTo>
                <a:lnTo>
                  <a:pt x="627684" y="1588509"/>
                </a:lnTo>
                <a:lnTo>
                  <a:pt x="627684" y="1763038"/>
                </a:lnTo>
                <a:lnTo>
                  <a:pt x="627684" y="1763039"/>
                </a:lnTo>
                <a:cubicBezTo>
                  <a:pt x="725631" y="1763039"/>
                  <a:pt x="822771" y="1763039"/>
                  <a:pt x="920718" y="1763039"/>
                </a:cubicBezTo>
                <a:cubicBezTo>
                  <a:pt x="920718" y="1704392"/>
                  <a:pt x="920718" y="1646551"/>
                  <a:pt x="920718" y="1588509"/>
                </a:cubicBezTo>
                <a:lnTo>
                  <a:pt x="920717" y="1588509"/>
                </a:lnTo>
                <a:lnTo>
                  <a:pt x="920717" y="1588508"/>
                </a:lnTo>
                <a:cubicBezTo>
                  <a:pt x="822771" y="1588508"/>
                  <a:pt x="725429" y="1588508"/>
                  <a:pt x="627684" y="1588508"/>
                </a:cubicBezTo>
                <a:close/>
                <a:moveTo>
                  <a:pt x="1971528" y="1588306"/>
                </a:moveTo>
                <a:lnTo>
                  <a:pt x="1971528" y="1588307"/>
                </a:lnTo>
                <a:lnTo>
                  <a:pt x="1971527" y="1588307"/>
                </a:lnTo>
                <a:cubicBezTo>
                  <a:pt x="1971527" y="1647156"/>
                  <a:pt x="1971527" y="1704997"/>
                  <a:pt x="1971527" y="1762636"/>
                </a:cubicBezTo>
                <a:cubicBezTo>
                  <a:pt x="2069675" y="1762636"/>
                  <a:pt x="2167219" y="1762636"/>
                  <a:pt x="2264359" y="1762636"/>
                </a:cubicBezTo>
                <a:lnTo>
                  <a:pt x="2264359" y="1762635"/>
                </a:lnTo>
                <a:lnTo>
                  <a:pt x="2264360" y="1762635"/>
                </a:lnTo>
                <a:cubicBezTo>
                  <a:pt x="2264360" y="1704189"/>
                  <a:pt x="2264360" y="1646349"/>
                  <a:pt x="2264360" y="1588306"/>
                </a:cubicBezTo>
                <a:cubicBezTo>
                  <a:pt x="2166413" y="1588306"/>
                  <a:pt x="2069475" y="1588306"/>
                  <a:pt x="1971528" y="1588306"/>
                </a:cubicBezTo>
                <a:close/>
                <a:moveTo>
                  <a:pt x="1971326" y="1379112"/>
                </a:moveTo>
                <a:lnTo>
                  <a:pt x="1971326" y="1553038"/>
                </a:lnTo>
                <a:cubicBezTo>
                  <a:pt x="2069071" y="1553038"/>
                  <a:pt x="2166211" y="1553038"/>
                  <a:pt x="2264561" y="1553038"/>
                </a:cubicBezTo>
                <a:lnTo>
                  <a:pt x="2264561" y="1379112"/>
                </a:lnTo>
                <a:cubicBezTo>
                  <a:pt x="2166413" y="1379112"/>
                  <a:pt x="2068869" y="1379112"/>
                  <a:pt x="1971326" y="1379112"/>
                </a:cubicBezTo>
                <a:close/>
                <a:moveTo>
                  <a:pt x="627483" y="1379112"/>
                </a:moveTo>
                <a:lnTo>
                  <a:pt x="627483" y="1552836"/>
                </a:lnTo>
                <a:lnTo>
                  <a:pt x="627483" y="1552837"/>
                </a:lnTo>
                <a:cubicBezTo>
                  <a:pt x="725631" y="1552837"/>
                  <a:pt x="823174" y="1552837"/>
                  <a:pt x="920919" y="1552837"/>
                </a:cubicBezTo>
                <a:lnTo>
                  <a:pt x="920919" y="1552836"/>
                </a:lnTo>
                <a:lnTo>
                  <a:pt x="920919" y="1379112"/>
                </a:lnTo>
                <a:cubicBezTo>
                  <a:pt x="822771" y="1379112"/>
                  <a:pt x="725026" y="1379112"/>
                  <a:pt x="627483" y="1379112"/>
                </a:cubicBezTo>
                <a:close/>
                <a:moveTo>
                  <a:pt x="1669828" y="1378910"/>
                </a:moveTo>
                <a:lnTo>
                  <a:pt x="1669828" y="1378911"/>
                </a:lnTo>
                <a:lnTo>
                  <a:pt x="1669828" y="1553037"/>
                </a:lnTo>
                <a:lnTo>
                  <a:pt x="1669828" y="1553038"/>
                </a:lnTo>
                <a:cubicBezTo>
                  <a:pt x="1758907" y="1553038"/>
                  <a:pt x="1847180" y="1553038"/>
                  <a:pt x="1935453" y="1553038"/>
                </a:cubicBezTo>
                <a:cubicBezTo>
                  <a:pt x="1935453" y="1494593"/>
                  <a:pt x="1935453" y="1436752"/>
                  <a:pt x="1935453" y="1378911"/>
                </a:cubicBezTo>
                <a:lnTo>
                  <a:pt x="1935452" y="1378911"/>
                </a:lnTo>
                <a:lnTo>
                  <a:pt x="1935452" y="1378910"/>
                </a:lnTo>
                <a:cubicBezTo>
                  <a:pt x="1846575" y="1378910"/>
                  <a:pt x="1758504" y="1378910"/>
                  <a:pt x="1669828" y="1378910"/>
                </a:cubicBezTo>
                <a:close/>
                <a:moveTo>
                  <a:pt x="325985" y="1378910"/>
                </a:moveTo>
                <a:lnTo>
                  <a:pt x="325985" y="1378911"/>
                </a:lnTo>
                <a:lnTo>
                  <a:pt x="325985" y="1552836"/>
                </a:lnTo>
                <a:lnTo>
                  <a:pt x="325985" y="1552837"/>
                </a:lnTo>
                <a:cubicBezTo>
                  <a:pt x="415063" y="1552837"/>
                  <a:pt x="503336" y="1552837"/>
                  <a:pt x="592012" y="1552837"/>
                </a:cubicBezTo>
                <a:lnTo>
                  <a:pt x="592012" y="1552836"/>
                </a:lnTo>
                <a:lnTo>
                  <a:pt x="592012" y="1378911"/>
                </a:lnTo>
                <a:lnTo>
                  <a:pt x="592012" y="1378910"/>
                </a:lnTo>
                <a:cubicBezTo>
                  <a:pt x="503337" y="1378910"/>
                  <a:pt x="415064" y="1378910"/>
                  <a:pt x="325985" y="1378910"/>
                </a:cubicBezTo>
                <a:close/>
                <a:moveTo>
                  <a:pt x="1301017" y="1256377"/>
                </a:moveTo>
                <a:cubicBezTo>
                  <a:pt x="1672246" y="1256377"/>
                  <a:pt x="2043275" y="1256377"/>
                  <a:pt x="2414504" y="1256377"/>
                </a:cubicBezTo>
                <a:cubicBezTo>
                  <a:pt x="2435061" y="1256377"/>
                  <a:pt x="2435061" y="1256377"/>
                  <a:pt x="2435061" y="1276934"/>
                </a:cubicBezTo>
                <a:cubicBezTo>
                  <a:pt x="2434658" y="1607050"/>
                  <a:pt x="2434456" y="1937166"/>
                  <a:pt x="2434456" y="2267283"/>
                </a:cubicBezTo>
                <a:cubicBezTo>
                  <a:pt x="2132152" y="2267283"/>
                  <a:pt x="1829847" y="2267283"/>
                  <a:pt x="1527543" y="2267283"/>
                </a:cubicBezTo>
                <a:cubicBezTo>
                  <a:pt x="1527745" y="2264864"/>
                  <a:pt x="1527947" y="2262647"/>
                  <a:pt x="1527947" y="2260229"/>
                </a:cubicBezTo>
                <a:cubicBezTo>
                  <a:pt x="1527947" y="2026245"/>
                  <a:pt x="1527947" y="1792262"/>
                  <a:pt x="1527947" y="1558278"/>
                </a:cubicBezTo>
                <a:lnTo>
                  <a:pt x="1527946" y="1558255"/>
                </a:lnTo>
                <a:lnTo>
                  <a:pt x="1527946" y="1558076"/>
                </a:lnTo>
                <a:cubicBezTo>
                  <a:pt x="1527946" y="1555053"/>
                  <a:pt x="1527745" y="1552030"/>
                  <a:pt x="1527543" y="1548604"/>
                </a:cubicBezTo>
                <a:cubicBezTo>
                  <a:pt x="1382437" y="1548604"/>
                  <a:pt x="1237936" y="1548604"/>
                  <a:pt x="1092426" y="1548604"/>
                </a:cubicBezTo>
                <a:cubicBezTo>
                  <a:pt x="1092426" y="1552836"/>
                  <a:pt x="1092426" y="1556464"/>
                  <a:pt x="1092426" y="1560092"/>
                </a:cubicBezTo>
                <a:cubicBezTo>
                  <a:pt x="1092426" y="1610476"/>
                  <a:pt x="1092426" y="1660860"/>
                  <a:pt x="1092426" y="1711244"/>
                </a:cubicBezTo>
                <a:cubicBezTo>
                  <a:pt x="1092225" y="1896657"/>
                  <a:pt x="1092225" y="2081869"/>
                  <a:pt x="1092225" y="2267283"/>
                </a:cubicBezTo>
                <a:lnTo>
                  <a:pt x="1092225" y="2267484"/>
                </a:lnTo>
                <a:cubicBezTo>
                  <a:pt x="776418" y="2267484"/>
                  <a:pt x="460812" y="2267484"/>
                  <a:pt x="145005" y="2267484"/>
                </a:cubicBezTo>
                <a:cubicBezTo>
                  <a:pt x="144804" y="2264058"/>
                  <a:pt x="144602" y="2260833"/>
                  <a:pt x="144602" y="2257407"/>
                </a:cubicBezTo>
                <a:cubicBezTo>
                  <a:pt x="144602" y="1927492"/>
                  <a:pt x="144602" y="1597779"/>
                  <a:pt x="144602" y="1267865"/>
                </a:cubicBezTo>
                <a:cubicBezTo>
                  <a:pt x="144602" y="1264439"/>
                  <a:pt x="145005" y="1260811"/>
                  <a:pt x="145207" y="1256578"/>
                </a:cubicBezTo>
                <a:cubicBezTo>
                  <a:pt x="150850" y="1256578"/>
                  <a:pt x="155485" y="1256578"/>
                  <a:pt x="160322" y="1256578"/>
                </a:cubicBezTo>
                <a:cubicBezTo>
                  <a:pt x="540621" y="1256578"/>
                  <a:pt x="920718" y="1256377"/>
                  <a:pt x="1301017" y="1256377"/>
                </a:cubicBezTo>
                <a:close/>
                <a:moveTo>
                  <a:pt x="898448" y="687440"/>
                </a:moveTo>
                <a:cubicBezTo>
                  <a:pt x="898448" y="776519"/>
                  <a:pt x="898448" y="864590"/>
                  <a:pt x="898448" y="953065"/>
                </a:cubicBezTo>
                <a:cubicBezTo>
                  <a:pt x="1019975" y="953065"/>
                  <a:pt x="1140896" y="953065"/>
                  <a:pt x="1262826" y="953065"/>
                </a:cubicBezTo>
                <a:cubicBezTo>
                  <a:pt x="1262826" y="863986"/>
                  <a:pt x="1262826" y="775713"/>
                  <a:pt x="1262826" y="687440"/>
                </a:cubicBezTo>
                <a:cubicBezTo>
                  <a:pt x="1140896" y="687440"/>
                  <a:pt x="1019571" y="687440"/>
                  <a:pt x="898448" y="687440"/>
                </a:cubicBezTo>
                <a:close/>
                <a:moveTo>
                  <a:pt x="1312605" y="686836"/>
                </a:moveTo>
                <a:cubicBezTo>
                  <a:pt x="1312605" y="776116"/>
                  <a:pt x="1312605" y="864389"/>
                  <a:pt x="1312605" y="952662"/>
                </a:cubicBezTo>
                <a:cubicBezTo>
                  <a:pt x="1434535" y="952662"/>
                  <a:pt x="1555456" y="952662"/>
                  <a:pt x="1676781" y="952662"/>
                </a:cubicBezTo>
                <a:cubicBezTo>
                  <a:pt x="1676781" y="863784"/>
                  <a:pt x="1676781" y="775511"/>
                  <a:pt x="1676781" y="686836"/>
                </a:cubicBezTo>
                <a:cubicBezTo>
                  <a:pt x="1554449" y="686836"/>
                  <a:pt x="1433527" y="686836"/>
                  <a:pt x="1312605" y="686836"/>
                </a:cubicBezTo>
                <a:close/>
                <a:moveTo>
                  <a:pt x="1797300" y="491547"/>
                </a:moveTo>
                <a:cubicBezTo>
                  <a:pt x="1797300" y="667287"/>
                  <a:pt x="1797300" y="839801"/>
                  <a:pt x="1797300" y="1012518"/>
                </a:cubicBezTo>
                <a:cubicBezTo>
                  <a:pt x="1452471"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499" y="1043353"/>
                  <a:pt x="1823902" y="1042345"/>
                  <a:pt x="1823902" y="1041539"/>
                </a:cubicBezTo>
                <a:cubicBezTo>
                  <a:pt x="1823902" y="867210"/>
                  <a:pt x="1823902" y="692882"/>
                  <a:pt x="1823902" y="518553"/>
                </a:cubicBezTo>
                <a:cubicBezTo>
                  <a:pt x="1823902" y="515933"/>
                  <a:pt x="1822895" y="512104"/>
                  <a:pt x="1821081" y="510491"/>
                </a:cubicBezTo>
                <a:cubicBezTo>
                  <a:pt x="1814430" y="504445"/>
                  <a:pt x="1806973" y="499004"/>
                  <a:pt x="1797300" y="491547"/>
                </a:cubicBezTo>
                <a:close/>
                <a:moveTo>
                  <a:pt x="1312202" y="486508"/>
                </a:moveTo>
                <a:cubicBezTo>
                  <a:pt x="1312202" y="544753"/>
                  <a:pt x="1312202" y="602190"/>
                  <a:pt x="1312202" y="660233"/>
                </a:cubicBezTo>
                <a:cubicBezTo>
                  <a:pt x="1434333" y="660233"/>
                  <a:pt x="1555255" y="660233"/>
                  <a:pt x="1676177" y="660233"/>
                </a:cubicBezTo>
                <a:cubicBezTo>
                  <a:pt x="1676177" y="601787"/>
                  <a:pt x="1676177" y="543946"/>
                  <a:pt x="1676177" y="486508"/>
                </a:cubicBezTo>
                <a:cubicBezTo>
                  <a:pt x="1554449" y="486508"/>
                  <a:pt x="1433325" y="486508"/>
                  <a:pt x="1312202" y="486508"/>
                </a:cubicBezTo>
                <a:close/>
                <a:moveTo>
                  <a:pt x="898448" y="486105"/>
                </a:moveTo>
                <a:cubicBezTo>
                  <a:pt x="898448" y="544954"/>
                  <a:pt x="898448" y="602795"/>
                  <a:pt x="898448" y="660434"/>
                </a:cubicBezTo>
                <a:cubicBezTo>
                  <a:pt x="1020378" y="660434"/>
                  <a:pt x="1141501" y="660434"/>
                  <a:pt x="1262624" y="660434"/>
                </a:cubicBezTo>
                <a:cubicBezTo>
                  <a:pt x="1262624" y="601989"/>
                  <a:pt x="1262624" y="544148"/>
                  <a:pt x="1262624" y="486105"/>
                </a:cubicBezTo>
                <a:cubicBezTo>
                  <a:pt x="1140896" y="486105"/>
                  <a:pt x="1020176" y="486105"/>
                  <a:pt x="898448" y="486105"/>
                </a:cubicBezTo>
                <a:close/>
                <a:moveTo>
                  <a:pt x="1286705" y="31572"/>
                </a:moveTo>
                <a:cubicBezTo>
                  <a:pt x="1302425" y="43463"/>
                  <a:pt x="1318346" y="55555"/>
                  <a:pt x="1334268" y="67647"/>
                </a:cubicBezTo>
                <a:cubicBezTo>
                  <a:pt x="1504566" y="196832"/>
                  <a:pt x="1674662" y="326218"/>
                  <a:pt x="1845363" y="455000"/>
                </a:cubicBezTo>
                <a:cubicBezTo>
                  <a:pt x="1860277" y="466286"/>
                  <a:pt x="1865718" y="478580"/>
                  <a:pt x="1861285" y="497323"/>
                </a:cubicBezTo>
                <a:cubicBezTo>
                  <a:pt x="1845565" y="485432"/>
                  <a:pt x="1830046" y="473743"/>
                  <a:pt x="1814729" y="462054"/>
                </a:cubicBezTo>
                <a:cubicBezTo>
                  <a:pt x="1642819" y="331055"/>
                  <a:pt x="1470707" y="200258"/>
                  <a:pt x="1298999" y="69058"/>
                </a:cubicBezTo>
                <a:cubicBezTo>
                  <a:pt x="1292348" y="64020"/>
                  <a:pt x="1288116" y="63616"/>
                  <a:pt x="1281062" y="68856"/>
                </a:cubicBezTo>
                <a:cubicBezTo>
                  <a:pt x="1096656" y="209529"/>
                  <a:pt x="912251" y="350000"/>
                  <a:pt x="727644" y="490470"/>
                </a:cubicBezTo>
                <a:cubicBezTo>
                  <a:pt x="725024" y="492486"/>
                  <a:pt x="722404" y="494501"/>
                  <a:pt x="718776" y="497121"/>
                </a:cubicBezTo>
                <a:cubicBezTo>
                  <a:pt x="715350" y="479789"/>
                  <a:pt x="718172" y="467697"/>
                  <a:pt x="733085" y="456411"/>
                </a:cubicBezTo>
                <a:cubicBezTo>
                  <a:pt x="916282" y="316343"/>
                  <a:pt x="1098873" y="175671"/>
                  <a:pt x="1281667" y="35200"/>
                </a:cubicBezTo>
                <a:cubicBezTo>
                  <a:pt x="1283077" y="34192"/>
                  <a:pt x="1284287" y="33184"/>
                  <a:pt x="1286705" y="31572"/>
                </a:cubicBezTo>
                <a:close/>
                <a:moveTo>
                  <a:pt x="1282375" y="4232"/>
                </a:moveTo>
                <a:cubicBezTo>
                  <a:pt x="1279553" y="6248"/>
                  <a:pt x="1277336" y="7659"/>
                  <a:pt x="1275321" y="9271"/>
                </a:cubicBezTo>
                <a:cubicBezTo>
                  <a:pt x="1178181" y="83235"/>
                  <a:pt x="1081040" y="157400"/>
                  <a:pt x="983899"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7" y="539512"/>
                </a:cubicBezTo>
                <a:cubicBezTo>
                  <a:pt x="895224" y="396623"/>
                  <a:pt x="1087892" y="245270"/>
                  <a:pt x="1286003" y="100365"/>
                </a:cubicBezTo>
                <a:cubicBezTo>
                  <a:pt x="1482097" y="248494"/>
                  <a:pt x="1676781" y="398236"/>
                  <a:pt x="1876906" y="544954"/>
                </a:cubicBezTo>
                <a:cubicBezTo>
                  <a:pt x="1876906" y="517948"/>
                  <a:pt x="1876100" y="494167"/>
                  <a:pt x="1877108" y="470385"/>
                </a:cubicBezTo>
                <a:cubicBezTo>
                  <a:pt x="1877713" y="456077"/>
                  <a:pt x="1873077"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5"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8"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1"/>
                  <a:pt x="2579663" y="1202567"/>
                  <a:pt x="2579663" y="1203171"/>
                </a:cubicBezTo>
                <a:cubicBezTo>
                  <a:pt x="2575632" y="1203574"/>
                  <a:pt x="2571803" y="1204179"/>
                  <a:pt x="2567773" y="1204179"/>
                </a:cubicBezTo>
                <a:cubicBezTo>
                  <a:pt x="1715879" y="1204179"/>
                  <a:pt x="863985" y="1204179"/>
                  <a:pt x="11891" y="1204179"/>
                </a:cubicBezTo>
                <a:cubicBezTo>
                  <a:pt x="7860" y="1204179"/>
                  <a:pt x="4031" y="1203574"/>
                  <a:pt x="0" y="1203171"/>
                </a:cubicBezTo>
                <a:cubicBezTo>
                  <a:pt x="0" y="1202567"/>
                  <a:pt x="0" y="1201761"/>
                  <a:pt x="0" y="1201156"/>
                </a:cubicBezTo>
                <a:cubicBezTo>
                  <a:pt x="1210" y="1199140"/>
                  <a:pt x="2620" y="1197327"/>
                  <a:pt x="3426" y="1195311"/>
                </a:cubicBezTo>
                <a:cubicBezTo>
                  <a:pt x="113465" y="938756"/>
                  <a:pt x="223302" y="682402"/>
                  <a:pt x="332938" y="425846"/>
                </a:cubicBezTo>
                <a:cubicBezTo>
                  <a:pt x="337976" y="414157"/>
                  <a:pt x="344425" y="409925"/>
                  <a:pt x="357122" y="410126"/>
                </a:cubicBezTo>
                <a:cubicBezTo>
                  <a:pt x="479253" y="410731"/>
                  <a:pt x="601585" y="410731"/>
                  <a:pt x="723717" y="411134"/>
                </a:cubicBezTo>
                <a:cubicBezTo>
                  <a:pt x="737219" y="411134"/>
                  <a:pt x="748304" y="407305"/>
                  <a:pt x="758985"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wrap="square" rtlCol="0" anchor="ctr">
            <a:noAutofit/>
          </a:bodyPr>
          <a:lstStyle/>
          <a:p>
            <a:endParaRPr lang="en-US"/>
          </a:p>
        </p:txBody>
      </p:sp>
      <p:sp>
        <p:nvSpPr>
          <p:cNvPr id="34" name="TextBox 33">
            <a:extLst>
              <a:ext uri="{FF2B5EF4-FFF2-40B4-BE49-F238E27FC236}">
                <a16:creationId xmlns:a16="http://schemas.microsoft.com/office/drawing/2014/main" id="{161ED573-8F80-444A-9410-BD6BA2986E74}"/>
              </a:ext>
            </a:extLst>
          </p:cNvPr>
          <p:cNvSpPr txBox="1"/>
          <p:nvPr/>
        </p:nvSpPr>
        <p:spPr>
          <a:xfrm>
            <a:off x="4662987" y="3159239"/>
            <a:ext cx="3482878" cy="3093154"/>
          </a:xfrm>
          <a:prstGeom prst="rect">
            <a:avLst/>
          </a:prstGeom>
          <a:noFill/>
        </p:spPr>
        <p:txBody>
          <a:bodyPr wrap="square" lIns="108000" rIns="108000" rtlCol="0">
            <a:spAutoFit/>
          </a:bodyPr>
          <a:lstStyle/>
          <a:p>
            <a:pPr algn="just"/>
            <a:r>
              <a:rPr lang="vi-VN" sz="1500" dirty="0">
                <a:latin typeface="Times  New Roman"/>
              </a:rPr>
              <a:t> </a:t>
            </a:r>
            <a:r>
              <a:rPr lang="vi-VN" sz="1500" dirty="0" smtClean="0">
                <a:latin typeface="Times  New Roman"/>
              </a:rPr>
              <a:t>    Là </a:t>
            </a:r>
            <a:r>
              <a:rPr lang="vi-VN" sz="1500" dirty="0">
                <a:latin typeface="Times  New Roman"/>
              </a:rPr>
              <a:t>người dùng hệ thống để tìm được một nơi trọ ưng ý với tài chính cũng nhưng ý muốn của họ, được thanh toán bằng tiền mặt hoặc credit card</a:t>
            </a:r>
            <a:r>
              <a:rPr lang="vi-VN" sz="1500" dirty="0" smtClean="0">
                <a:latin typeface="Times  New Roman"/>
              </a:rPr>
              <a:t>.</a:t>
            </a:r>
          </a:p>
          <a:p>
            <a:pPr algn="just"/>
            <a:endParaRPr lang="en-US" sz="1500" dirty="0">
              <a:latin typeface="Times  New Roman"/>
            </a:endParaRPr>
          </a:p>
          <a:p>
            <a:pPr algn="just"/>
            <a:r>
              <a:rPr lang="en-US" sz="1500" dirty="0">
                <a:latin typeface="Times  New Roman"/>
              </a:rPr>
              <a:t>     </a:t>
            </a:r>
            <a:r>
              <a:rPr lang="vi-VN" sz="1500" dirty="0">
                <a:latin typeface="Times  New Roman"/>
              </a:rPr>
              <a:t>Khách hàng có tránh nhiệm phản hồi với người quản lí về những sai sót cũng nhưng lỗi của hệ thống để người quản lí có thể kịp thời xử lí hoặc đưa ra các giải pháp phù hợp để không làm ảnh hưởng đến quyền lợi cũng nhưng trải nghiệm của khách hàng.</a:t>
            </a:r>
            <a:endParaRPr lang="en-US" sz="1500" dirty="0">
              <a:latin typeface="Times  New Roman"/>
            </a:endParaRPr>
          </a:p>
        </p:txBody>
      </p:sp>
      <p:sp>
        <p:nvSpPr>
          <p:cNvPr id="35" name="Rectangle 34">
            <a:extLst>
              <a:ext uri="{FF2B5EF4-FFF2-40B4-BE49-F238E27FC236}">
                <a16:creationId xmlns:a16="http://schemas.microsoft.com/office/drawing/2014/main" id="{962C4508-926B-4913-9288-5109D5BB4BAE}"/>
              </a:ext>
            </a:extLst>
          </p:cNvPr>
          <p:cNvSpPr/>
          <p:nvPr/>
        </p:nvSpPr>
        <p:spPr>
          <a:xfrm>
            <a:off x="8316447" y="2269375"/>
            <a:ext cx="87720" cy="40845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D408C20-A5D6-42F2-85BE-083044F2242C}"/>
              </a:ext>
            </a:extLst>
          </p:cNvPr>
          <p:cNvSpPr/>
          <p:nvPr/>
        </p:nvSpPr>
        <p:spPr>
          <a:xfrm>
            <a:off x="4819313" y="2269373"/>
            <a:ext cx="3326552" cy="584775"/>
          </a:xfrm>
          <a:prstGeom prst="rect">
            <a:avLst/>
          </a:prstGeom>
        </p:spPr>
        <p:txBody>
          <a:bodyPr wrap="square">
            <a:spAutoFit/>
          </a:bodyPr>
          <a:lstStyle/>
          <a:p>
            <a:pPr algn="dist"/>
            <a:r>
              <a:rPr lang="vi-VN" sz="3200" b="1" spc="300" dirty="0" smtClean="0">
                <a:solidFill>
                  <a:schemeClr val="accent4"/>
                </a:solidFill>
                <a:cs typeface="Arial" pitchFamily="34" charset="0"/>
              </a:rPr>
              <a:t>Khách hàng</a:t>
            </a:r>
            <a:endParaRPr lang="en-US" sz="3200" b="1" spc="300" dirty="0">
              <a:solidFill>
                <a:schemeClr val="accent4"/>
              </a:solidFill>
              <a:cs typeface="Arial" pitchFamily="34" charset="0"/>
            </a:endParaRPr>
          </a:p>
        </p:txBody>
      </p:sp>
      <p:sp>
        <p:nvSpPr>
          <p:cNvPr id="46" name="TextBox 45">
            <a:extLst>
              <a:ext uri="{FF2B5EF4-FFF2-40B4-BE49-F238E27FC236}">
                <a16:creationId xmlns:a16="http://schemas.microsoft.com/office/drawing/2014/main" id="{6EEC2327-6717-4D14-B65C-05E658633FC5}"/>
              </a:ext>
            </a:extLst>
          </p:cNvPr>
          <p:cNvSpPr txBox="1"/>
          <p:nvPr/>
        </p:nvSpPr>
        <p:spPr>
          <a:xfrm>
            <a:off x="8678487" y="3159239"/>
            <a:ext cx="3218239" cy="3062377"/>
          </a:xfrm>
          <a:prstGeom prst="rect">
            <a:avLst/>
          </a:prstGeom>
          <a:noFill/>
        </p:spPr>
        <p:txBody>
          <a:bodyPr wrap="square" rtlCol="0">
            <a:spAutoFit/>
          </a:bodyPr>
          <a:lstStyle/>
          <a:p>
            <a:pPr algn="just"/>
            <a:r>
              <a:rPr lang="vi-VN" sz="1700" dirty="0" smtClean="0">
                <a:latin typeface="Times  New Roman"/>
              </a:rPr>
              <a:t>     </a:t>
            </a:r>
            <a:r>
              <a:rPr lang="vi-VN" sz="1600" dirty="0" smtClean="0">
                <a:latin typeface="Times  New Roman"/>
              </a:rPr>
              <a:t>Là </a:t>
            </a:r>
            <a:r>
              <a:rPr lang="vi-VN" sz="1600" dirty="0">
                <a:latin typeface="Times  New Roman"/>
              </a:rPr>
              <a:t>người </a:t>
            </a:r>
            <a:r>
              <a:rPr lang="vi-VN" sz="1600" dirty="0" smtClean="0">
                <a:latin typeface="Times  New Roman"/>
              </a:rPr>
              <a:t>điều hành </a:t>
            </a:r>
            <a:r>
              <a:rPr lang="vi-VN" sz="1600" dirty="0">
                <a:latin typeface="Times  New Roman"/>
              </a:rPr>
              <a:t>hoạt động cũng </a:t>
            </a:r>
            <a:r>
              <a:rPr lang="vi-VN" sz="1600" dirty="0" smtClean="0">
                <a:latin typeface="Times  New Roman"/>
              </a:rPr>
              <a:t>như tình trạng </a:t>
            </a:r>
            <a:r>
              <a:rPr lang="vi-VN" sz="1600" dirty="0">
                <a:latin typeface="Times  New Roman"/>
              </a:rPr>
              <a:t>giao dịch của hệ thống. </a:t>
            </a:r>
            <a:endParaRPr lang="en-US" sz="1600" dirty="0">
              <a:latin typeface="Times  New Roman"/>
            </a:endParaRPr>
          </a:p>
          <a:p>
            <a:pPr algn="just"/>
            <a:r>
              <a:rPr lang="vi-VN" sz="1600" dirty="0" smtClean="0">
                <a:latin typeface="Times  New Roman"/>
              </a:rPr>
              <a:t>     Thống </a:t>
            </a:r>
            <a:r>
              <a:rPr lang="vi-VN" sz="1600" dirty="0">
                <a:latin typeface="Times  New Roman"/>
              </a:rPr>
              <a:t>kê doanh số, chất lượng của các trọ trong hệ </a:t>
            </a:r>
            <a:r>
              <a:rPr lang="vi-VN" sz="1600" dirty="0" smtClean="0">
                <a:latin typeface="Times  New Roman"/>
              </a:rPr>
              <a:t>thống.</a:t>
            </a:r>
            <a:endParaRPr lang="en-US" sz="1600" dirty="0">
              <a:latin typeface="Times  New Roman"/>
            </a:endParaRPr>
          </a:p>
          <a:p>
            <a:pPr algn="just"/>
            <a:r>
              <a:rPr lang="vi-VN" sz="1600" dirty="0">
                <a:latin typeface="Times  New Roman"/>
              </a:rPr>
              <a:t> </a:t>
            </a:r>
            <a:r>
              <a:rPr lang="vi-VN" sz="1600" dirty="0" smtClean="0">
                <a:latin typeface="Times  New Roman"/>
              </a:rPr>
              <a:t>    Là </a:t>
            </a:r>
            <a:r>
              <a:rPr lang="vi-VN" sz="1600" dirty="0">
                <a:latin typeface="Times  New Roman"/>
              </a:rPr>
              <a:t>người xử lí mọi sai sót và vấn đề khi phát sinh trong hệ thống</a:t>
            </a:r>
            <a:r>
              <a:rPr lang="vi-VN" sz="1600" dirty="0" smtClean="0">
                <a:latin typeface="Times  New Roman"/>
              </a:rPr>
              <a:t>.</a:t>
            </a:r>
          </a:p>
          <a:p>
            <a:pPr algn="just"/>
            <a:r>
              <a:rPr lang="vi-VN" sz="1600" dirty="0">
                <a:latin typeface="Times  New Roman"/>
              </a:rPr>
              <a:t> </a:t>
            </a:r>
            <a:r>
              <a:rPr lang="vi-VN" sz="1600" dirty="0" smtClean="0">
                <a:latin typeface="Times  New Roman"/>
              </a:rPr>
              <a:t>    Quản lý dữ liệu, thông tin khách hàng, đảm bảo phục vụ, tư vấn khách hàng một cách tốt nhất.</a:t>
            </a:r>
            <a:endParaRPr lang="en-US" sz="1600" dirty="0">
              <a:latin typeface="Times  New Roman"/>
            </a:endParaRPr>
          </a:p>
        </p:txBody>
      </p:sp>
      <p:sp>
        <p:nvSpPr>
          <p:cNvPr id="48" name="Rectangle 47">
            <a:extLst>
              <a:ext uri="{FF2B5EF4-FFF2-40B4-BE49-F238E27FC236}">
                <a16:creationId xmlns:a16="http://schemas.microsoft.com/office/drawing/2014/main" id="{6D408C20-A5D6-42F2-85BE-083044F2242C}"/>
              </a:ext>
            </a:extLst>
          </p:cNvPr>
          <p:cNvSpPr/>
          <p:nvPr/>
        </p:nvSpPr>
        <p:spPr>
          <a:xfrm>
            <a:off x="8574749" y="2269374"/>
            <a:ext cx="3474968" cy="584775"/>
          </a:xfrm>
          <a:prstGeom prst="rect">
            <a:avLst/>
          </a:prstGeom>
        </p:spPr>
        <p:txBody>
          <a:bodyPr wrap="square">
            <a:spAutoFit/>
          </a:bodyPr>
          <a:lstStyle/>
          <a:p>
            <a:pPr algn="dist"/>
            <a:r>
              <a:rPr lang="vi-VN" sz="3200" b="1" spc="300" dirty="0" smtClean="0">
                <a:solidFill>
                  <a:schemeClr val="accent4"/>
                </a:solidFill>
                <a:cs typeface="Arial" pitchFamily="34" charset="0"/>
              </a:rPr>
              <a:t>Người quản lý</a:t>
            </a:r>
            <a:endParaRPr lang="en-US" sz="3200" b="1" spc="300" dirty="0">
              <a:solidFill>
                <a:schemeClr val="accent4"/>
              </a:solidFill>
              <a:cs typeface="Arial" pitchFamily="34" charset="0"/>
            </a:endParaRPr>
          </a:p>
        </p:txBody>
      </p:sp>
      <p:sp>
        <p:nvSpPr>
          <p:cNvPr id="12" name="Rectangle 11">
            <a:extLst>
              <a:ext uri="{FF2B5EF4-FFF2-40B4-BE49-F238E27FC236}">
                <a16:creationId xmlns:a16="http://schemas.microsoft.com/office/drawing/2014/main" id="{C93685FA-6823-49C0-B299-DB7E3C86AF9E}"/>
              </a:ext>
            </a:extLst>
          </p:cNvPr>
          <p:cNvSpPr/>
          <p:nvPr/>
        </p:nvSpPr>
        <p:spPr>
          <a:xfrm rot="18900000">
            <a:off x="1921765" y="304828"/>
            <a:ext cx="634563" cy="626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TextBox 12">
            <a:extLst>
              <a:ext uri="{FF2B5EF4-FFF2-40B4-BE49-F238E27FC236}">
                <a16:creationId xmlns:a16="http://schemas.microsoft.com/office/drawing/2014/main" id="{0260874C-B5C0-48B8-B0B4-7325A7533CB8}"/>
              </a:ext>
            </a:extLst>
          </p:cNvPr>
          <p:cNvSpPr txBox="1"/>
          <p:nvPr/>
        </p:nvSpPr>
        <p:spPr>
          <a:xfrm>
            <a:off x="1913537" y="416333"/>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2737942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5" grpId="0"/>
      <p:bldP spid="46"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73626" y="216516"/>
            <a:ext cx="11573197" cy="724247"/>
          </a:xfrm>
        </p:spPr>
        <p:txBody>
          <a:bodyPr/>
          <a:lstStyle/>
          <a:p>
            <a:r>
              <a:rPr lang="vi-VN" b="1" dirty="0" smtClean="0"/>
              <a:t>USE-CASE</a:t>
            </a:r>
            <a:endParaRPr lang="en-US" dirty="0"/>
          </a:p>
        </p:txBody>
      </p:sp>
      <p:pic>
        <p:nvPicPr>
          <p:cNvPr id="1026" name="Picture 2" descr="use-case-app- thuê-phòng-tr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122115" y="-2126735"/>
            <a:ext cx="6121400" cy="1201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93685FA-6823-49C0-B299-DB7E3C86AF9E}"/>
              </a:ext>
            </a:extLst>
          </p:cNvPr>
          <p:cNvSpPr/>
          <p:nvPr/>
        </p:nvSpPr>
        <p:spPr>
          <a:xfrm rot="18900000">
            <a:off x="1788792" y="176534"/>
            <a:ext cx="668666" cy="685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a:extLst>
              <a:ext uri="{FF2B5EF4-FFF2-40B4-BE49-F238E27FC236}">
                <a16:creationId xmlns:a16="http://schemas.microsoft.com/office/drawing/2014/main" id="{0260874C-B5C0-48B8-B0B4-7325A7533CB8}"/>
              </a:ext>
            </a:extLst>
          </p:cNvPr>
          <p:cNvSpPr txBox="1"/>
          <p:nvPr/>
        </p:nvSpPr>
        <p:spPr>
          <a:xfrm>
            <a:off x="1797159" y="317860"/>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113143142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dirty="0" smtClean="0"/>
              <a:t>Kiến trúc hệ thống</a:t>
            </a:r>
            <a:endParaRPr lang="en-US" dirty="0"/>
          </a:p>
        </p:txBody>
      </p:sp>
      <p:grpSp>
        <p:nvGrpSpPr>
          <p:cNvPr id="3" name="Group 2">
            <a:extLst>
              <a:ext uri="{FF2B5EF4-FFF2-40B4-BE49-F238E27FC236}">
                <a16:creationId xmlns:a16="http://schemas.microsoft.com/office/drawing/2014/main" id="{4DF9F7C6-85A4-4626-A140-C12BB0C42DF1}"/>
              </a:ext>
            </a:extLst>
          </p:cNvPr>
          <p:cNvGrpSpPr/>
          <p:nvPr/>
        </p:nvGrpSpPr>
        <p:grpSpPr>
          <a:xfrm>
            <a:off x="1459338" y="2393375"/>
            <a:ext cx="3104774" cy="3753120"/>
            <a:chOff x="4542172" y="2323706"/>
            <a:chExt cx="3104774" cy="3753120"/>
          </a:xfrm>
        </p:grpSpPr>
        <p:grpSp>
          <p:nvGrpSpPr>
            <p:cNvPr id="4" name="Group 3">
              <a:extLst>
                <a:ext uri="{FF2B5EF4-FFF2-40B4-BE49-F238E27FC236}">
                  <a16:creationId xmlns:a16="http://schemas.microsoft.com/office/drawing/2014/main" id="{F1C5B220-9840-4F10-8B39-AE06211DD65F}"/>
                </a:ext>
              </a:extLst>
            </p:cNvPr>
            <p:cNvGrpSpPr/>
            <p:nvPr/>
          </p:nvGrpSpPr>
          <p:grpSpPr>
            <a:xfrm>
              <a:off x="4542172" y="2323706"/>
              <a:ext cx="3104774" cy="3753120"/>
              <a:chOff x="3318110" y="1419622"/>
              <a:chExt cx="2505447" cy="3028640"/>
            </a:xfrm>
          </p:grpSpPr>
          <p:sp>
            <p:nvSpPr>
              <p:cNvPr id="6" name="Rectangle 5">
                <a:extLst>
                  <a:ext uri="{FF2B5EF4-FFF2-40B4-BE49-F238E27FC236}">
                    <a16:creationId xmlns:a16="http://schemas.microsoft.com/office/drawing/2014/main" id="{11E9B068-3B39-4E37-A918-1FCCE464AB99}"/>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Rectangle 6">
                <a:extLst>
                  <a:ext uri="{FF2B5EF4-FFF2-40B4-BE49-F238E27FC236}">
                    <a16:creationId xmlns:a16="http://schemas.microsoft.com/office/drawing/2014/main" id="{CF778B57-3142-49B9-993B-836ED3E63D39}"/>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ectangle 10">
                <a:extLst>
                  <a:ext uri="{FF2B5EF4-FFF2-40B4-BE49-F238E27FC236}">
                    <a16:creationId xmlns:a16="http://schemas.microsoft.com/office/drawing/2014/main" id="{CC21F270-E43D-4AF3-AAAE-036B9EBE309A}"/>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Rectangle 11">
                <a:extLst>
                  <a:ext uri="{FF2B5EF4-FFF2-40B4-BE49-F238E27FC236}">
                    <a16:creationId xmlns:a16="http://schemas.microsoft.com/office/drawing/2014/main" id="{3396210F-20D1-488A-B4A8-4219E1CE7843}"/>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ectangle 13">
                <a:extLst>
                  <a:ext uri="{FF2B5EF4-FFF2-40B4-BE49-F238E27FC236}">
                    <a16:creationId xmlns:a16="http://schemas.microsoft.com/office/drawing/2014/main" id="{C696D5F2-4D1B-4F49-BE05-2EAFF3D73627}"/>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4">
                <a:extLst>
                  <a:ext uri="{FF2B5EF4-FFF2-40B4-BE49-F238E27FC236}">
                    <a16:creationId xmlns:a16="http://schemas.microsoft.com/office/drawing/2014/main" id="{89C60C99-B595-4644-A555-91D21896B871}"/>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ectangle 9">
                <a:extLst>
                  <a:ext uri="{FF2B5EF4-FFF2-40B4-BE49-F238E27FC236}">
                    <a16:creationId xmlns:a16="http://schemas.microsoft.com/office/drawing/2014/main" id="{B6E4DE5F-66C4-450C-BA8D-D316F3CD01B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16">
                <a:extLst>
                  <a:ext uri="{FF2B5EF4-FFF2-40B4-BE49-F238E27FC236}">
                    <a16:creationId xmlns:a16="http://schemas.microsoft.com/office/drawing/2014/main" id="{BB45DD9B-E4BA-427F-B944-35B5F6E155C0}"/>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ectangle 14">
                <a:extLst>
                  <a:ext uri="{FF2B5EF4-FFF2-40B4-BE49-F238E27FC236}">
                    <a16:creationId xmlns:a16="http://schemas.microsoft.com/office/drawing/2014/main" id="{4CB6463D-C2BA-4C7B-B0F6-61F5EB7B1D23}"/>
                  </a:ext>
                </a:extLst>
              </p:cNvPr>
              <p:cNvSpPr/>
              <p:nvPr/>
            </p:nvSpPr>
            <p:spPr>
              <a:xfrm flipH="1">
                <a:off x="3318110" y="1793484"/>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2">
                <a:extLst>
                  <a:ext uri="{FF2B5EF4-FFF2-40B4-BE49-F238E27FC236}">
                    <a16:creationId xmlns:a16="http://schemas.microsoft.com/office/drawing/2014/main" id="{E047DE10-16E2-4BB8-9B01-07E30E77D8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5" name="L-Shape 4">
              <a:extLst>
                <a:ext uri="{FF2B5EF4-FFF2-40B4-BE49-F238E27FC236}">
                  <a16:creationId xmlns:a16="http://schemas.microsoft.com/office/drawing/2014/main" id="{FACD2C7C-0016-465D-A660-02BDD72FFAE7}"/>
                </a:ext>
              </a:extLst>
            </p:cNvPr>
            <p:cNvSpPr/>
            <p:nvPr/>
          </p:nvSpPr>
          <p:spPr>
            <a:xfrm rot="8100000">
              <a:off x="4549424" y="2404155"/>
              <a:ext cx="3093154" cy="3093154"/>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5" name="Oval 21">
            <a:extLst>
              <a:ext uri="{FF2B5EF4-FFF2-40B4-BE49-F238E27FC236}">
                <a16:creationId xmlns:a16="http://schemas.microsoft.com/office/drawing/2014/main" id="{BCF49ADB-93A8-4960-9715-5DF21294737C}"/>
              </a:ext>
            </a:extLst>
          </p:cNvPr>
          <p:cNvSpPr/>
          <p:nvPr/>
        </p:nvSpPr>
        <p:spPr>
          <a:xfrm rot="20700000">
            <a:off x="2704379" y="4332435"/>
            <a:ext cx="613824" cy="53797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pic>
        <p:nvPicPr>
          <p:cNvPr id="37"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358" y="1560458"/>
            <a:ext cx="6632660" cy="4790465"/>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C93685FA-6823-49C0-B299-DB7E3C86AF9E}"/>
              </a:ext>
            </a:extLst>
          </p:cNvPr>
          <p:cNvSpPr/>
          <p:nvPr/>
        </p:nvSpPr>
        <p:spPr>
          <a:xfrm rot="18900000">
            <a:off x="1921765" y="304828"/>
            <a:ext cx="634563" cy="626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TextBox 38">
            <a:extLst>
              <a:ext uri="{FF2B5EF4-FFF2-40B4-BE49-F238E27FC236}">
                <a16:creationId xmlns:a16="http://schemas.microsoft.com/office/drawing/2014/main" id="{0260874C-B5C0-48B8-B0B4-7325A7533CB8}"/>
              </a:ext>
            </a:extLst>
          </p:cNvPr>
          <p:cNvSpPr txBox="1"/>
          <p:nvPr/>
        </p:nvSpPr>
        <p:spPr>
          <a:xfrm>
            <a:off x="1913537" y="416333"/>
            <a:ext cx="653100" cy="400110"/>
          </a:xfrm>
          <a:prstGeom prst="rect">
            <a:avLst/>
          </a:prstGeom>
          <a:noFill/>
        </p:spPr>
        <p:txBody>
          <a:bodyPr wrap="square" rtlCol="0">
            <a:spAutoFit/>
          </a:body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Tree>
    <p:extLst>
      <p:ext uri="{BB962C8B-B14F-4D97-AF65-F5344CB8AC3E}">
        <p14:creationId xmlns:p14="http://schemas.microsoft.com/office/powerpoint/2010/main" val="169310418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ALLPPT-214">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214">
      <a:dk1>
        <a:sysClr val="windowText" lastClr="000000"/>
      </a:dk1>
      <a:lt1>
        <a:sysClr val="window" lastClr="FFFFFF"/>
      </a:lt1>
      <a:dk2>
        <a:srgbClr val="1F497D"/>
      </a:dk2>
      <a:lt2>
        <a:srgbClr val="EEECE1"/>
      </a:lt2>
      <a:accent1>
        <a:srgbClr val="F0D23F"/>
      </a:accent1>
      <a:accent2>
        <a:srgbClr val="F79465"/>
      </a:accent2>
      <a:accent3>
        <a:srgbClr val="ED3B55"/>
      </a:accent3>
      <a:accent4>
        <a:srgbClr val="54CBA0"/>
      </a:accent4>
      <a:accent5>
        <a:srgbClr val="78AAE1"/>
      </a:accent5>
      <a:accent6>
        <a:srgbClr val="77DBE1"/>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2800</TotalTime>
  <Words>874</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Arial Rounded MT Bold</vt:lpstr>
      <vt:lpstr>Arial Unicode MS</vt:lpstr>
      <vt:lpstr>Calibri</vt:lpstr>
      <vt:lpstr>inherit</vt:lpstr>
      <vt:lpstr>Times  New Roman</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132</cp:revision>
  <dcterms:created xsi:type="dcterms:W3CDTF">2020-01-20T05:08:25Z</dcterms:created>
  <dcterms:modified xsi:type="dcterms:W3CDTF">2021-07-08T13:30:26Z</dcterms:modified>
</cp:coreProperties>
</file>