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6" r:id="rId12"/>
    <p:sldId id="265" r:id="rId13"/>
    <p:sldId id="267" r:id="rId14"/>
    <p:sldId id="268" r:id="rId15"/>
    <p:sldId id="273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008" autoAdjust="0"/>
  </p:normalViewPr>
  <p:slideViewPr>
    <p:cSldViewPr>
      <p:cViewPr varScale="1">
        <p:scale>
          <a:sx n="88" d="100"/>
          <a:sy n="88" d="100"/>
        </p:scale>
        <p:origin x="-1670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9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956"/>
    </p:cViewPr>
  </p:sorterViewPr>
  <p:notesViewPr>
    <p:cSldViewPr>
      <p:cViewPr>
        <p:scale>
          <a:sx n="150" d="100"/>
          <a:sy n="150" d="100"/>
        </p:scale>
        <p:origin x="-810" y="29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B0644-BD0B-40B8-AF7A-8CD10AC08897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3A334-FE4D-4C3E-A61B-575B8EC3A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19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3A334-FE4D-4C3E-A61B-575B8EC3A5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84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1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80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21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5112568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62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23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76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09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28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86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02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90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600200"/>
            <a:ext cx="89289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04B57-344B-4127-95E0-C4D70C1DB92C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43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2800" dirty="0" smtClean="0"/>
              <a:t>Digital Forensics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Web Browser and Email Forensics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>
                <a:latin typeface="Arial Narrow" panose="020B0606020202030204" pitchFamily="34" charset="0"/>
              </a:rPr>
              <a:t>Dr.</a:t>
            </a:r>
            <a:r>
              <a:rPr lang="en-GB" dirty="0" smtClean="0">
                <a:latin typeface="Arial Narrow" panose="020B0606020202030204" pitchFamily="34" charset="0"/>
              </a:rPr>
              <a:t> Tran The Son</a:t>
            </a:r>
          </a:p>
          <a:p>
            <a:r>
              <a:rPr lang="en-GB" sz="2000" dirty="0" smtClean="0">
                <a:latin typeface="Arial Narrow" panose="020B0606020202030204" pitchFamily="34" charset="0"/>
              </a:rPr>
              <a:t>Vietnam – Korea University</a:t>
            </a:r>
            <a:endParaRPr lang="en-GB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1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75656" y="3284984"/>
            <a:ext cx="6407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How about </a:t>
            </a:r>
            <a:r>
              <a:rPr lang="en-US" sz="4000" b="1" dirty="0" err="1" smtClean="0"/>
              <a:t>Coc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Coc</a:t>
            </a:r>
            <a:r>
              <a:rPr lang="en-US" sz="4000" b="1" dirty="0" smtClean="0"/>
              <a:t> Browser?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8152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forensics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1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E-mail communication steps</a:t>
            </a:r>
          </a:p>
          <a:p>
            <a:r>
              <a:rPr lang="en-US" dirty="0"/>
              <a:t>E-mail protocols</a:t>
            </a:r>
          </a:p>
          <a:p>
            <a:r>
              <a:rPr lang="en-US" dirty="0"/>
              <a:t>Examine e-mail headers</a:t>
            </a:r>
          </a:p>
          <a:p>
            <a:r>
              <a:rPr lang="en-US" dirty="0"/>
              <a:t>Determine sender’s geolocation and time zone</a:t>
            </a:r>
          </a:p>
        </p:txBody>
      </p:sp>
    </p:spTree>
    <p:extLst>
      <p:ext uri="{BB962C8B-B14F-4D97-AF65-F5344CB8AC3E}">
        <p14:creationId xmlns:p14="http://schemas.microsoft.com/office/powerpoint/2010/main" val="22992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2513"/>
            <a:ext cx="6646912" cy="38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922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2016125"/>
            <a:ext cx="7793037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581128"/>
            <a:ext cx="782161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316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Multipurpose Internet Mail Extension (MIME)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Limitations of Simple Mail Transfer Protocol (SMTP): </a:t>
            </a:r>
          </a:p>
          <a:p>
            <a:pPr lvl="2"/>
            <a:r>
              <a:rPr lang="en-US" dirty="0" smtClean="0"/>
              <a:t>SMTP </a:t>
            </a:r>
            <a:r>
              <a:rPr lang="en-US" dirty="0"/>
              <a:t>has a very simple structure</a:t>
            </a:r>
          </a:p>
          <a:p>
            <a:pPr lvl="2"/>
            <a:r>
              <a:rPr lang="en-US" dirty="0"/>
              <a:t>Its simplicity however comes with a price as it only sends messages in NVT 7-bit ASCII format.</a:t>
            </a:r>
          </a:p>
          <a:p>
            <a:pPr lvl="2"/>
            <a:r>
              <a:rPr lang="en-US" dirty="0"/>
              <a:t>It cannot be used for languages that do not support 7-bit ASCII format such as French, German, Russian, Chinese and Japanese, etc. so it cannot be transmitted using SMTP. So, in order to make SMTP more broad, we use MIME.</a:t>
            </a:r>
          </a:p>
          <a:p>
            <a:pPr lvl="2"/>
            <a:r>
              <a:rPr lang="en-US" dirty="0"/>
              <a:t>It cannot be used to send binary files or video or audio data.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5316264"/>
            <a:ext cx="864096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MIME </a:t>
            </a:r>
            <a:r>
              <a:rPr lang="en-US" sz="2400" i="1" dirty="0">
                <a:solidFill>
                  <a:srgbClr val="FF0000"/>
                </a:solidFill>
              </a:rPr>
              <a:t>transforms non-ASCII data</a:t>
            </a:r>
            <a:r>
              <a:rPr lang="en-US" sz="2400" dirty="0">
                <a:solidFill>
                  <a:srgbClr val="FF0000"/>
                </a:solidFill>
              </a:rPr>
              <a:t> at the sender side to NVT 7-bit data and delivers it to the client SMTP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07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e-mail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e-mail header stores a wealth </a:t>
            </a:r>
            <a:r>
              <a:rPr lang="en-US" dirty="0" smtClean="0"/>
              <a:t>of forensically </a:t>
            </a:r>
            <a:r>
              <a:rPr lang="en-US" dirty="0"/>
              <a:t>useful information about an e-mail under investigation, such as</a:t>
            </a:r>
          </a:p>
          <a:p>
            <a:pPr lvl="2"/>
            <a:r>
              <a:rPr lang="en-US" dirty="0"/>
              <a:t>the path it took over the internet to arrive, stop points/delays made during </a:t>
            </a:r>
            <a:r>
              <a:rPr lang="en-US" dirty="0" smtClean="0"/>
              <a:t>email delivery</a:t>
            </a:r>
            <a:r>
              <a:rPr lang="en-US" dirty="0"/>
              <a:t>,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IP address of the machine that sent this e-mail, </a:t>
            </a:r>
            <a:r>
              <a:rPr lang="en-US" dirty="0" smtClean="0"/>
              <a:t> in addition </a:t>
            </a:r>
            <a:r>
              <a:rPr lang="en-US" dirty="0"/>
              <a:t>to the client (for example, e-mail program) who sent this e-mail and</a:t>
            </a:r>
          </a:p>
          <a:p>
            <a:pPr lvl="2"/>
            <a:r>
              <a:rPr lang="en-US" dirty="0"/>
              <a:t>the type of OS used (in some cases</a:t>
            </a:r>
            <a:r>
              <a:rPr lang="en-US" dirty="0" smtClean="0"/>
              <a:t>).</a:t>
            </a:r>
          </a:p>
          <a:p>
            <a:pPr lvl="2"/>
            <a:r>
              <a:rPr lang="en-U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49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e-mail headers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3030673" cy="4477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5" y="1340768"/>
            <a:ext cx="2357658" cy="5379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44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Analyzing e-mail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 e-mail travels through the internet, each mail server the </a:t>
            </a:r>
            <a:r>
              <a:rPr lang="en-US" dirty="0" smtClean="0"/>
              <a:t>e-mail passes </a:t>
            </a:r>
            <a:r>
              <a:rPr lang="en-US" dirty="0"/>
              <a:t>through will add a piece of information to the </a:t>
            </a:r>
            <a:r>
              <a:rPr lang="en-US" dirty="0" smtClean="0"/>
              <a:t>header.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4905"/>
            <a:ext cx="7542394" cy="4160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164" y="5445224"/>
            <a:ext cx="4610100" cy="48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45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sender’s geolocation and time zone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96752"/>
            <a:ext cx="571500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62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Browser Forensics</a:t>
            </a:r>
          </a:p>
          <a:p>
            <a:r>
              <a:rPr lang="en-US" dirty="0"/>
              <a:t>Google Chrome Browser Forensics</a:t>
            </a:r>
          </a:p>
          <a:p>
            <a:r>
              <a:rPr lang="en-US" dirty="0"/>
              <a:t>Mozilla Firefox Browser Forensics</a:t>
            </a:r>
          </a:p>
          <a:p>
            <a:r>
              <a:rPr lang="en-US" dirty="0"/>
              <a:t>Other Browser Forensics tools</a:t>
            </a:r>
          </a:p>
        </p:txBody>
      </p:sp>
    </p:spTree>
    <p:extLst>
      <p:ext uri="{BB962C8B-B14F-4D97-AF65-F5344CB8AC3E}">
        <p14:creationId xmlns:p14="http://schemas.microsoft.com/office/powerpoint/2010/main" val="213584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24" y="1700808"/>
            <a:ext cx="7501354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843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chrome browser forensics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319" y="1124744"/>
            <a:ext cx="6196208" cy="4707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8718" y="6273107"/>
            <a:ext cx="80941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C:\Users\&lt;UserName&gt;\</a:t>
            </a:r>
            <a:r>
              <a:rPr lang="en-US" b="1" dirty="0" smtClean="0"/>
              <a:t>AppData\Local\Google\Chrome\UserData\Default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91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chrome browser forensics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Bookmarks (aka Favorite)</a:t>
            </a:r>
          </a:p>
          <a:p>
            <a:r>
              <a:rPr lang="en-US" dirty="0" smtClean="0"/>
              <a:t>Cache</a:t>
            </a:r>
          </a:p>
          <a:p>
            <a:pPr lvl="1"/>
            <a:r>
              <a:rPr lang="en-US" sz="1800" dirty="0" smtClean="0"/>
              <a:t>Users\&lt;</a:t>
            </a:r>
            <a:r>
              <a:rPr lang="en-US" sz="1800" dirty="0" err="1" smtClean="0"/>
              <a:t>UserName</a:t>
            </a:r>
            <a:r>
              <a:rPr lang="en-US" sz="1800" dirty="0" smtClean="0"/>
              <a:t>&gt;\</a:t>
            </a:r>
            <a:r>
              <a:rPr lang="en-US" sz="1800" dirty="0" err="1" smtClean="0"/>
              <a:t>AppData</a:t>
            </a:r>
            <a:r>
              <a:rPr lang="en-US" sz="1800" dirty="0" smtClean="0"/>
              <a:t>\Local\Google\Chrome\</a:t>
            </a:r>
            <a:r>
              <a:rPr lang="en-US" sz="1800" dirty="0" err="1" smtClean="0"/>
              <a:t>UserData</a:t>
            </a:r>
            <a:r>
              <a:rPr lang="en-US" sz="1800" dirty="0" smtClean="0"/>
              <a:t>\default\Cache</a:t>
            </a:r>
            <a:r>
              <a:rPr lang="en-US" sz="2400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924944"/>
            <a:ext cx="4914624" cy="361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846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Mozilla Firefox Browser Forensics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Firefox </a:t>
            </a:r>
            <a:r>
              <a:rPr lang="en-US" i="1" dirty="0"/>
              <a:t>does not </a:t>
            </a:r>
            <a:r>
              <a:rPr lang="en-US" dirty="0"/>
              <a:t>use </a:t>
            </a:r>
            <a:r>
              <a:rPr lang="en-US" dirty="0" smtClean="0"/>
              <a:t>the Windows </a:t>
            </a:r>
            <a:r>
              <a:rPr lang="en-US" dirty="0"/>
              <a:t>registry in the same manner that Internet Explorer does; </a:t>
            </a:r>
            <a:r>
              <a:rPr lang="en-US" dirty="0" smtClean="0"/>
              <a:t>instead, Firefox </a:t>
            </a:r>
            <a:r>
              <a:rPr lang="en-US" dirty="0"/>
              <a:t>maintains its Web history, download history, and bookmarks in </a:t>
            </a:r>
            <a:r>
              <a:rPr lang="en-US" dirty="0" smtClean="0"/>
              <a:t>the </a:t>
            </a:r>
            <a:r>
              <a:rPr lang="en-US" b="1" dirty="0" err="1" smtClean="0">
                <a:solidFill>
                  <a:srgbClr val="FF0000"/>
                </a:solidFill>
              </a:rPr>
              <a:t>places.sqlite</a:t>
            </a:r>
            <a:r>
              <a:rPr lang="en-US" dirty="0" smtClean="0"/>
              <a:t> </a:t>
            </a:r>
            <a:r>
              <a:rPr lang="en-US" dirty="0"/>
              <a:t>database file.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5954" y="3167405"/>
            <a:ext cx="496924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%APPDATA%\Mozilla\Firefox\Profiles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717032"/>
            <a:ext cx="56673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04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Mozilla Firefox Browser Forensics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places.sqlite</a:t>
            </a:r>
            <a:endParaRPr lang="en-US" dirty="0" smtClean="0"/>
          </a:p>
          <a:p>
            <a:pPr lvl="1"/>
            <a:r>
              <a:rPr lang="en-US" dirty="0" smtClean="0"/>
              <a:t>Web </a:t>
            </a:r>
            <a:r>
              <a:rPr lang="en-US" dirty="0"/>
              <a:t>history, download history, and </a:t>
            </a:r>
            <a:r>
              <a:rPr lang="en-US" dirty="0" smtClean="0"/>
              <a:t>bookmarks</a:t>
            </a:r>
          </a:p>
          <a:p>
            <a:r>
              <a:rPr lang="en-US" dirty="0" err="1" smtClean="0"/>
              <a:t>Cookies.sqlite</a:t>
            </a:r>
            <a:endParaRPr lang="en-US" dirty="0" smtClean="0"/>
          </a:p>
          <a:p>
            <a:pPr lvl="1"/>
            <a:r>
              <a:rPr lang="en-US" dirty="0"/>
              <a:t>Stores cookies left by previously visited </a:t>
            </a:r>
            <a:r>
              <a:rPr lang="en-US" dirty="0" smtClean="0"/>
              <a:t>websites </a:t>
            </a:r>
            <a:r>
              <a:rPr lang="en-US" dirty="0" err="1" smtClean="0"/>
              <a:t>formhistory.sqlite</a:t>
            </a:r>
            <a:endParaRPr lang="en-US" dirty="0" smtClean="0"/>
          </a:p>
          <a:p>
            <a:r>
              <a:rPr lang="en-US" dirty="0"/>
              <a:t>Key4.db and </a:t>
            </a:r>
            <a:r>
              <a:rPr lang="en-US" dirty="0" err="1"/>
              <a:t>logins.json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permissions.sqlite</a:t>
            </a:r>
            <a:endParaRPr lang="en-US" dirty="0" smtClean="0"/>
          </a:p>
          <a:p>
            <a:r>
              <a:rPr lang="en-US" dirty="0" smtClean="0"/>
              <a:t>search.json.mozlz4</a:t>
            </a:r>
          </a:p>
          <a:p>
            <a:r>
              <a:rPr lang="en-US" dirty="0" smtClean="0"/>
              <a:t>prefs.js</a:t>
            </a:r>
          </a:p>
          <a:p>
            <a:r>
              <a:rPr lang="en-US" dirty="0" err="1" smtClean="0"/>
              <a:t>addons.json</a:t>
            </a:r>
            <a:endParaRPr lang="en-US" dirty="0" smtClean="0"/>
          </a:p>
          <a:p>
            <a:r>
              <a:rPr lang="en-US" dirty="0"/>
              <a:t>Extension-data [Folder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36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Edge browser forensics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323440"/>
            <a:ext cx="7340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Users\</a:t>
            </a:r>
            <a:r>
              <a:rPr lang="en-US" b="1" dirty="0" err="1" smtClean="0"/>
              <a:t>UserName</a:t>
            </a:r>
            <a:r>
              <a:rPr lang="en-US" b="1" dirty="0" smtClean="0"/>
              <a:t>\</a:t>
            </a:r>
            <a:r>
              <a:rPr lang="en-US" b="1" dirty="0" err="1" smtClean="0"/>
              <a:t>AppData</a:t>
            </a:r>
            <a:r>
              <a:rPr lang="en-US" b="1" dirty="0" smtClean="0"/>
              <a:t>\Local\Packages\</a:t>
            </a:r>
            <a:r>
              <a:rPr lang="en-US" b="1" dirty="0"/>
              <a:t> </a:t>
            </a:r>
            <a:r>
              <a:rPr lang="en-US" b="1" dirty="0" err="1"/>
              <a:t>Microsoft.MicrosoftEdgexxxx</a:t>
            </a:r>
            <a:r>
              <a:rPr lang="en-US" b="1" dirty="0" smtClean="0"/>
              <a:t>\</a:t>
            </a:r>
          </a:p>
          <a:p>
            <a:r>
              <a:rPr lang="en-US" b="1" dirty="0"/>
              <a:t>	</a:t>
            </a:r>
            <a:r>
              <a:rPr lang="en-US" b="1" dirty="0" smtClean="0"/>
              <a:t>		AC\</a:t>
            </a:r>
            <a:r>
              <a:rPr lang="en-US" b="1" dirty="0" err="1" smtClean="0"/>
              <a:t>MicrosoftEdge</a:t>
            </a:r>
            <a:r>
              <a:rPr lang="en-US" b="1" dirty="0" smtClean="0"/>
              <a:t>\</a:t>
            </a:r>
            <a:r>
              <a:rPr lang="en-US" b="1" dirty="0" err="1" smtClean="0"/>
              <a:t>UserDefault</a:t>
            </a:r>
            <a:r>
              <a:rPr lang="en-US" b="1" dirty="0" smtClean="0"/>
              <a:t>\</a:t>
            </a:r>
            <a:r>
              <a:rPr lang="en-US" b="1" dirty="0" err="1" smtClean="0"/>
              <a:t>DataStor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52936"/>
            <a:ext cx="56388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32682" y="5805264"/>
            <a:ext cx="51567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 Edge </a:t>
            </a:r>
            <a:r>
              <a:rPr lang="en-US" dirty="0" smtClean="0"/>
              <a:t>databases: </a:t>
            </a:r>
            <a:r>
              <a:rPr lang="en-US" b="1" dirty="0" err="1" smtClean="0"/>
              <a:t>Spartan.edb</a:t>
            </a:r>
            <a:r>
              <a:rPr lang="en-US" b="1" dirty="0" smtClean="0"/>
              <a:t>; </a:t>
            </a:r>
            <a:r>
              <a:rPr lang="en-US" b="1" dirty="0"/>
              <a:t>WebCacheV01.dat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9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Web browser investigation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WebCacheImageInfo</a:t>
            </a:r>
            <a:endParaRPr lang="en-US" dirty="0" smtClean="0"/>
          </a:p>
          <a:p>
            <a:pPr lvl="1"/>
            <a:r>
              <a:rPr lang="en-US" dirty="0"/>
              <a:t>https://www.nirsoft.net/utils/</a:t>
            </a:r>
            <a:endParaRPr lang="en-US" dirty="0" smtClean="0"/>
          </a:p>
          <a:p>
            <a:r>
              <a:rPr lang="en-US" dirty="0" err="1" smtClean="0"/>
              <a:t>ImageCacheViewer</a:t>
            </a:r>
            <a:endParaRPr lang="en-US" dirty="0" smtClean="0"/>
          </a:p>
          <a:p>
            <a:pPr lvl="1"/>
            <a:r>
              <a:rPr lang="en-US" dirty="0"/>
              <a:t>https://www.nirsoft.net/utils/</a:t>
            </a:r>
            <a:endParaRPr lang="en-US" dirty="0" smtClean="0"/>
          </a:p>
          <a:p>
            <a:r>
              <a:rPr lang="en-US" dirty="0"/>
              <a:t>Web Historian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40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28715</TotalTime>
  <Words>408</Words>
  <Application>Microsoft Office PowerPoint</Application>
  <PresentationFormat>On-screen Show (4:3)</PresentationFormat>
  <Paragraphs>64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Digital Forensics Web Browser and Email Forensics</vt:lpstr>
      <vt:lpstr>Content</vt:lpstr>
      <vt:lpstr>Web Browsers</vt:lpstr>
      <vt:lpstr>Google chrome browser forensics</vt:lpstr>
      <vt:lpstr>Google chrome browser forensics</vt:lpstr>
      <vt:lpstr>Mozilla Firefox Browser Forensics</vt:lpstr>
      <vt:lpstr>Mozilla Firefox Browser Forensics</vt:lpstr>
      <vt:lpstr>Microsoft Edge browser forensics</vt:lpstr>
      <vt:lpstr>Other Web browser investigation tools</vt:lpstr>
      <vt:lpstr>PowerPoint Presentation</vt:lpstr>
      <vt:lpstr>Email forensics</vt:lpstr>
      <vt:lpstr>PowerPoint Presentation</vt:lpstr>
      <vt:lpstr>PowerPoint Presentation</vt:lpstr>
      <vt:lpstr>Email Protocols</vt:lpstr>
      <vt:lpstr>Multipurpose Internet Mail Extension (MIME) </vt:lpstr>
      <vt:lpstr>Examine e-mail headers</vt:lpstr>
      <vt:lpstr>Examine e-mail headers</vt:lpstr>
      <vt:lpstr>Analyzing e-mail headers</vt:lpstr>
      <vt:lpstr>the sender’s geolocation and time zone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mã độc</dc:title>
  <dc:creator>TTS</dc:creator>
  <cp:lastModifiedBy>tran the son</cp:lastModifiedBy>
  <cp:revision>1417</cp:revision>
  <dcterms:created xsi:type="dcterms:W3CDTF">2017-06-08T06:53:33Z</dcterms:created>
  <dcterms:modified xsi:type="dcterms:W3CDTF">2024-04-03T05:48:06Z</dcterms:modified>
</cp:coreProperties>
</file>