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08" autoAdjust="0"/>
  </p:normalViewPr>
  <p:slideViewPr>
    <p:cSldViewPr>
      <p:cViewPr>
        <p:scale>
          <a:sx n="75" d="100"/>
          <a:sy n="75" d="100"/>
        </p:scale>
        <p:origin x="-2037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>
        <p:scale>
          <a:sx n="150" d="100"/>
          <a:sy n="150" d="100"/>
        </p:scale>
        <p:origin x="-810" y="29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0644-BD0B-40B8-AF7A-8CD10AC0889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A334-FE4D-4C3E-A61B-575B8EC3A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4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4B57-344B-4127-95E0-C4D70C1DB92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sh-15/Steganography-Too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phershed.org/" TargetMode="External"/><Relationship Id="rId2" Type="http://schemas.openxmlformats.org/officeDocument/2006/relationships/hyperlink" Target="https://www.veracrypt.fr/en/Hom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i2p.net/" TargetMode="External"/><Relationship Id="rId2" Type="http://schemas.openxmlformats.org/officeDocument/2006/relationships/hyperlink" Target="http://www.tor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hyphanet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egesidekick.com/study-docs/41703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Digital Forensics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Anti-Forensics and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al Narrow" panose="020B0606020202030204" pitchFamily="34" charset="0"/>
              </a:rPr>
              <a:t>Dr.</a:t>
            </a:r>
            <a:r>
              <a:rPr lang="en-GB" dirty="0" smtClean="0">
                <a:latin typeface="Arial Narrow" panose="020B0606020202030204" pitchFamily="34" charset="0"/>
              </a:rPr>
              <a:t> Tran The Son</a:t>
            </a:r>
          </a:p>
          <a:p>
            <a:r>
              <a:rPr lang="en-GB" sz="2000" dirty="0" smtClean="0">
                <a:latin typeface="Arial Narrow" panose="020B0606020202030204" pitchFamily="34" charset="0"/>
              </a:rPr>
              <a:t>Vietnam – Korea University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timestamps in digital files </a:t>
            </a:r>
            <a:r>
              <a:rPr lang="en-US" dirty="0" smtClean="0"/>
              <a:t>are crucial </a:t>
            </a:r>
            <a:r>
              <a:rPr lang="en-US" dirty="0"/>
              <a:t>because they allow investigators to focus their search on a period </a:t>
            </a:r>
            <a:r>
              <a:rPr lang="en-US" dirty="0" smtClean="0"/>
              <a:t>of time </a:t>
            </a:r>
            <a:r>
              <a:rPr lang="en-US" dirty="0"/>
              <a:t>that is relevant to the case at hand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284984"/>
            <a:ext cx="74002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File created</a:t>
            </a:r>
            <a:r>
              <a:rPr lang="en-US" sz="2000" dirty="0"/>
              <a:t>: The hard drive’s “created” time can be found here.</a:t>
            </a:r>
          </a:p>
          <a:p>
            <a:r>
              <a:rPr lang="en-US" sz="2000" b="1" dirty="0"/>
              <a:t>Last time the file was accessed</a:t>
            </a:r>
            <a:r>
              <a:rPr lang="en-US" sz="2000" dirty="0"/>
              <a:t>: This is the date and time. The access</a:t>
            </a:r>
          </a:p>
          <a:p>
            <a:r>
              <a:rPr lang="en-US" sz="2000" dirty="0"/>
              <a:t>time will change when a user opens or moves a file from one place to</a:t>
            </a:r>
          </a:p>
          <a:p>
            <a:r>
              <a:rPr lang="en-US" sz="2000" dirty="0"/>
              <a:t>another. Antivirus software can alter the access times of files while it</a:t>
            </a:r>
          </a:p>
          <a:p>
            <a:r>
              <a:rPr lang="en-US" sz="2000" dirty="0"/>
              <a:t>scans them.</a:t>
            </a:r>
          </a:p>
          <a:p>
            <a:r>
              <a:rPr lang="en-US" sz="2000" b="1" dirty="0"/>
              <a:t>File modified</a:t>
            </a:r>
            <a:r>
              <a:rPr lang="en-US" sz="2000" dirty="0"/>
              <a:t>: This refers to when a file’s data was altered.</a:t>
            </a:r>
          </a:p>
          <a:p>
            <a:r>
              <a:rPr lang="en-US" sz="2000" b="1" dirty="0"/>
              <a:t>MTF last written</a:t>
            </a:r>
            <a:r>
              <a:rPr lang="en-US" sz="2000" dirty="0"/>
              <a:t>: When right-clicking a file and choosing </a:t>
            </a:r>
            <a:r>
              <a:rPr lang="en-US" sz="2000" b="1" dirty="0"/>
              <a:t>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0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Linux/Kali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Steghide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Windows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OpenStego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85" y="1232290"/>
            <a:ext cx="5994713" cy="378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438656"/>
            <a:ext cx="8129598" cy="95410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Dấu</a:t>
            </a:r>
            <a:r>
              <a:rPr lang="en-US" sz="2800" dirty="0" smtClean="0">
                <a:solidFill>
                  <a:srgbClr val="FFFF00"/>
                </a:solidFill>
              </a:rPr>
              <a:t> thông tin “</a:t>
            </a:r>
            <a:r>
              <a:rPr lang="en-US" sz="2800" dirty="0" err="1" smtClean="0">
                <a:solidFill>
                  <a:srgbClr val="FFFF00"/>
                </a:solidFill>
              </a:rPr>
              <a:t>họ</a:t>
            </a:r>
            <a:r>
              <a:rPr lang="en-US" sz="2800" dirty="0" smtClean="0">
                <a:solidFill>
                  <a:srgbClr val="FFFF00"/>
                </a:solidFill>
              </a:rPr>
              <a:t> và </a:t>
            </a:r>
            <a:r>
              <a:rPr lang="en-US" sz="2800" dirty="0" err="1" smtClean="0">
                <a:solidFill>
                  <a:srgbClr val="FFFF00"/>
                </a:solidFill>
              </a:rPr>
              <a:t>tên</a:t>
            </a:r>
            <a:r>
              <a:rPr lang="en-US" sz="2800" dirty="0" smtClean="0">
                <a:solidFill>
                  <a:srgbClr val="FFFF00"/>
                </a:solidFill>
              </a:rPr>
              <a:t>” </a:t>
            </a:r>
            <a:r>
              <a:rPr lang="en-US" sz="2800" dirty="0" err="1" smtClean="0">
                <a:solidFill>
                  <a:srgbClr val="FFFF00"/>
                </a:solidFill>
              </a:rPr>
              <a:t>vào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trong</a:t>
            </a:r>
            <a:r>
              <a:rPr lang="en-US" sz="2800" dirty="0" smtClean="0">
                <a:solidFill>
                  <a:srgbClr val="FFFF00"/>
                </a:solidFill>
              </a:rPr>
              <a:t> 1 file </a:t>
            </a:r>
            <a:r>
              <a:rPr lang="en-US" sz="2800" dirty="0" err="1" smtClean="0">
                <a:solidFill>
                  <a:srgbClr val="FFFF00"/>
                </a:solidFill>
              </a:rPr>
              <a:t>ảnh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nào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đấy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Gửi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đến</a:t>
            </a:r>
            <a:r>
              <a:rPr lang="en-US" sz="2800" dirty="0" smtClean="0">
                <a:solidFill>
                  <a:srgbClr val="FFFF00"/>
                </a:solidFill>
              </a:rPr>
              <a:t> email </a:t>
            </a:r>
            <a:r>
              <a:rPr lang="en-US" sz="2800" dirty="0" err="1" smtClean="0">
                <a:solidFill>
                  <a:srgbClr val="FFFF00"/>
                </a:solidFill>
              </a:rPr>
              <a:t>của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thầy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và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text/audio/video)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89205"/>
            <a:ext cx="8190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https://github.com/Priyansh-15/Steganography-Tools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encryption using open-source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VeraCrypt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www.veracrypt.fr/en/Home.html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CipherShed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http://www.ciphershed.org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Anonymity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 Browser </a:t>
            </a:r>
            <a:r>
              <a:rPr lang="en-US" dirty="0" smtClean="0">
                <a:hlinkClick r:id="rId2"/>
              </a:rPr>
              <a:t>www.torproject.org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I2P: </a:t>
            </a:r>
            <a:r>
              <a:rPr lang="en-US" dirty="0">
                <a:hlinkClick r:id="rId3"/>
              </a:rPr>
              <a:t>https://geti2p.net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Freenet: </a:t>
            </a:r>
            <a:r>
              <a:rPr lang="en-US" dirty="0">
                <a:hlinkClick r:id="rId4"/>
              </a:rPr>
              <a:t>https://www.hyphanet.org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6427277" cy="368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4077072"/>
            <a:ext cx="3528392" cy="1440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Investigator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/>
              <a:t>examiner(s) </a:t>
            </a:r>
            <a:r>
              <a:rPr lang="en-US" dirty="0" smtClean="0"/>
              <a:t>who handled </a:t>
            </a:r>
            <a:r>
              <a:rPr lang="en-US" dirty="0"/>
              <a:t>the case and what his/her role was in the </a:t>
            </a:r>
            <a:r>
              <a:rPr lang="en-US" dirty="0" smtClean="0"/>
              <a:t>investigation</a:t>
            </a:r>
          </a:p>
          <a:p>
            <a:r>
              <a:rPr lang="en-US" dirty="0"/>
              <a:t>Case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Investigation (Analysis)</a:t>
            </a:r>
          </a:p>
          <a:p>
            <a:r>
              <a:rPr lang="en-US" dirty="0"/>
              <a:t>Summary of </a:t>
            </a:r>
            <a:r>
              <a:rPr lang="en-US" dirty="0" smtClean="0"/>
              <a:t>findings</a:t>
            </a:r>
          </a:p>
          <a:p>
            <a:r>
              <a:rPr lang="en-US" dirty="0"/>
              <a:t>Explanation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085184"/>
            <a:ext cx="7079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www.collegesidekick.com/study-docs/4170337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7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Anti-forensics</a:t>
            </a:r>
          </a:p>
          <a:p>
            <a:r>
              <a:rPr lang="en-US" dirty="0"/>
              <a:t>Digital Steganography</a:t>
            </a:r>
          </a:p>
          <a:p>
            <a:r>
              <a:rPr lang="en-US" dirty="0"/>
              <a:t>Text Steganography</a:t>
            </a:r>
          </a:p>
          <a:p>
            <a:r>
              <a:rPr lang="en-US" dirty="0"/>
              <a:t>Image Steganography</a:t>
            </a:r>
          </a:p>
          <a:p>
            <a:r>
              <a:rPr lang="en-US" dirty="0"/>
              <a:t>Audio-video Steganography</a:t>
            </a:r>
          </a:p>
          <a:p>
            <a:r>
              <a:rPr lang="en-US" dirty="0"/>
              <a:t>Network Steganography</a:t>
            </a:r>
          </a:p>
          <a:p>
            <a:r>
              <a:rPr lang="en-US" dirty="0"/>
              <a:t>Metadata manipulation</a:t>
            </a:r>
          </a:p>
          <a:p>
            <a:r>
              <a:rPr lang="en-US" dirty="0"/>
              <a:t>Encryption </a:t>
            </a:r>
            <a:r>
              <a:rPr lang="en-US" dirty="0" smtClean="0"/>
              <a:t>techniques</a:t>
            </a:r>
          </a:p>
          <a:p>
            <a:r>
              <a:rPr lang="en-US" dirty="0"/>
              <a:t>Anonymity techniques</a:t>
            </a:r>
          </a:p>
          <a:p>
            <a:r>
              <a:rPr lang="en-US" dirty="0"/>
              <a:t>Report writing</a:t>
            </a:r>
          </a:p>
        </p:txBody>
      </p:sp>
    </p:spTree>
    <p:extLst>
      <p:ext uri="{BB962C8B-B14F-4D97-AF65-F5344CB8AC3E}">
        <p14:creationId xmlns:p14="http://schemas.microsoft.com/office/powerpoint/2010/main" val="21358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Anti-forensics </a:t>
            </a:r>
            <a:r>
              <a:rPr lang="en-US" dirty="0" smtClean="0"/>
              <a:t>has developed </a:t>
            </a:r>
            <a:r>
              <a:rPr lang="en-US" dirty="0"/>
              <a:t>into a broad field with methods that address many </a:t>
            </a:r>
            <a:r>
              <a:rPr lang="en-US" dirty="0" smtClean="0"/>
              <a:t>different computer </a:t>
            </a:r>
            <a:r>
              <a:rPr lang="en-US" dirty="0"/>
              <a:t>security issues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hiding techniques </a:t>
            </a: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Steganography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destruction techniques </a:t>
            </a: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anti-recovery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data encryption, </a:t>
            </a:r>
            <a:endParaRPr lang="en-US" dirty="0" smtClean="0"/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anonymity, </a:t>
            </a:r>
            <a:endParaRPr lang="en-US" dirty="0" smtClean="0"/>
          </a:p>
          <a:p>
            <a:pPr lvl="1"/>
            <a:r>
              <a:rPr lang="en-US" dirty="0" smtClean="0"/>
              <a:t>direct </a:t>
            </a:r>
            <a:r>
              <a:rPr lang="en-US" dirty="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3071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Injunction</a:t>
            </a:r>
          </a:p>
          <a:p>
            <a:pPr lvl="2"/>
            <a:r>
              <a:rPr lang="en-US" dirty="0"/>
              <a:t>bury a hidden message in </a:t>
            </a:r>
            <a:r>
              <a:rPr lang="en-US" dirty="0" smtClean="0"/>
              <a:t>a trivial</a:t>
            </a:r>
            <a:r>
              <a:rPr lang="en-US" dirty="0"/>
              <a:t>, unreadable section of the obvious file</a:t>
            </a:r>
            <a:r>
              <a:rPr lang="en-US" dirty="0" smtClean="0"/>
              <a:t>.</a:t>
            </a:r>
          </a:p>
          <a:p>
            <a:pPr lvl="4"/>
            <a:r>
              <a:rPr lang="en-US" dirty="0" err="1" smtClean="0"/>
              <a:t>e.g</a:t>
            </a:r>
            <a:r>
              <a:rPr lang="en-US" dirty="0"/>
              <a:t>: message included after the file’s end marker (EOF)</a:t>
            </a:r>
            <a:endParaRPr lang="en-US" dirty="0" smtClean="0"/>
          </a:p>
          <a:p>
            <a:r>
              <a:rPr lang="en-US" dirty="0" smtClean="0"/>
              <a:t>Substitution</a:t>
            </a:r>
          </a:p>
          <a:p>
            <a:pPr lvl="2"/>
            <a:r>
              <a:rPr lang="en-US" dirty="0"/>
              <a:t>swap out pointless portions of </a:t>
            </a:r>
            <a:r>
              <a:rPr lang="en-US" dirty="0" smtClean="0"/>
              <a:t>the covert </a:t>
            </a:r>
            <a:r>
              <a:rPr lang="en-US" dirty="0"/>
              <a:t>file with those in the </a:t>
            </a:r>
            <a:r>
              <a:rPr lang="en-US" dirty="0">
                <a:solidFill>
                  <a:srgbClr val="FF0000"/>
                </a:solidFill>
              </a:rPr>
              <a:t>covert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overt </a:t>
            </a:r>
            <a:r>
              <a:rPr lang="en-US" dirty="0">
                <a:solidFill>
                  <a:srgbClr val="FF0000"/>
                </a:solidFill>
              </a:rPr>
              <a:t>file </a:t>
            </a:r>
            <a:r>
              <a:rPr lang="en-US" dirty="0"/>
              <a:t>size will not increase =&gt; more secure</a:t>
            </a:r>
            <a:endParaRPr lang="en-US" dirty="0" smtClean="0"/>
          </a:p>
          <a:p>
            <a:r>
              <a:rPr lang="en-US" dirty="0" smtClean="0"/>
              <a:t>Generation</a:t>
            </a:r>
          </a:p>
          <a:p>
            <a:pPr lvl="2"/>
            <a:r>
              <a:rPr lang="en-US" dirty="0" smtClean="0"/>
              <a:t>creating </a:t>
            </a:r>
            <a:r>
              <a:rPr lang="en-US" dirty="0"/>
              <a:t>a new file </a:t>
            </a:r>
            <a:r>
              <a:rPr lang="en-US" dirty="0" smtClean="0"/>
              <a:t>that includes </a:t>
            </a:r>
            <a:r>
              <a:rPr lang="en-US" dirty="0"/>
              <a:t>the concealed message</a:t>
            </a:r>
          </a:p>
        </p:txBody>
      </p:sp>
      <p:sp>
        <p:nvSpPr>
          <p:cNvPr id="4" name="AutoShape 2" descr="https://www.researchgate.net/profile/Adnan-Gutub/publication/228345209/figure/fig1/AS:669506791800843@1536634266590/Main-categories-of-file-formats-that-can-be-used-for-steganography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40" y="2094781"/>
            <a:ext cx="6062034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5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Steganography uses words to conceal sensitive information</a:t>
            </a:r>
          </a:p>
        </p:txBody>
      </p:sp>
      <p:sp>
        <p:nvSpPr>
          <p:cNvPr id="4" name="AutoShape 2" descr="https://www.researchgate.net/profile/Yee-Por/publication/228623052/figure/fig3/AS:667613285847082@1536182819698/The-Mechanism-of-Text-Steganography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24631"/>
            <a:ext cx="3511784" cy="41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edia.geeksforgeeks.org/wp-content/uploads/2-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3629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Audio-video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5246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www.researchgate.net/profile/Ivan-Grgurevic/publication/309415754/figure/fig10/AS:668528059355138@1536400918230/Network-steganography-concept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824"/>
            <a:ext cx="60960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29823</TotalTime>
  <Words>399</Words>
  <Application>Microsoft Office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Forensics Anti-Forensics and Report</vt:lpstr>
      <vt:lpstr>Content</vt:lpstr>
      <vt:lpstr>Anti-Forensics</vt:lpstr>
      <vt:lpstr>Digital Steganography</vt:lpstr>
      <vt:lpstr>PowerPoint Presentation</vt:lpstr>
      <vt:lpstr>Text Steganography</vt:lpstr>
      <vt:lpstr>Image Steganography</vt:lpstr>
      <vt:lpstr>Audio-video Steganography</vt:lpstr>
      <vt:lpstr>Network Steganography</vt:lpstr>
      <vt:lpstr>Metadata manipulation</vt:lpstr>
      <vt:lpstr>Practice 1</vt:lpstr>
      <vt:lpstr>Practice 2</vt:lpstr>
      <vt:lpstr>Encryption techniques</vt:lpstr>
      <vt:lpstr>Anonymity techniques</vt:lpstr>
      <vt:lpstr>Digital forensic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mã độc</dc:title>
  <dc:creator>TTS</dc:creator>
  <cp:lastModifiedBy>tran the son</cp:lastModifiedBy>
  <cp:revision>1433</cp:revision>
  <dcterms:created xsi:type="dcterms:W3CDTF">2017-06-08T06:53:33Z</dcterms:created>
  <dcterms:modified xsi:type="dcterms:W3CDTF">2024-04-24T07:33:17Z</dcterms:modified>
</cp:coreProperties>
</file>