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svg"/><Relationship Id="rId1" Type="http://schemas.openxmlformats.org/officeDocument/2006/relationships/image" Target="../media/image2.png"/><Relationship Id="rId2" Type="http://schemas.openxmlformats.org/officeDocument/2006/relationships/image" Target="../media/image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svg"/><Relationship Id="rId5" Type="http://schemas.openxmlformats.org/officeDocument/2006/relationships/image" Target="../media/image7.png"/><Relationship Id="rId6" Type="http://schemas.openxmlformats.org/officeDocument/2006/relationships/image" Target="../media/image13.svg"/><Relationship Id="rId7" Type="http://schemas.openxmlformats.org/officeDocument/2006/relationships/image" Target="../media/image8.png"/><Relationship Id="rId8" Type="http://schemas.openxmlformats.org/officeDocument/2006/relationships/image" Target="../media/image15.svg"/><Relationship Id="rId1" Type="http://schemas.openxmlformats.org/officeDocument/2006/relationships/image" Target="../media/image5.png"/><Relationship Id="rId2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9.svg"/><Relationship Id="rId5" Type="http://schemas.openxmlformats.org/officeDocument/2006/relationships/image" Target="../media/image11.png"/><Relationship Id="rId6" Type="http://schemas.openxmlformats.org/officeDocument/2006/relationships/image" Target="../media/image21.svg"/><Relationship Id="rId7" Type="http://schemas.openxmlformats.org/officeDocument/2006/relationships/image" Target="../media/image12.png"/><Relationship Id="rId8" Type="http://schemas.openxmlformats.org/officeDocument/2006/relationships/image" Target="../media/image23.svg"/><Relationship Id="rId1" Type="http://schemas.openxmlformats.org/officeDocument/2006/relationships/image" Target="../media/image9.png"/><Relationship Id="rId2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svg"/><Relationship Id="rId1" Type="http://schemas.openxmlformats.org/officeDocument/2006/relationships/image" Target="../media/image2.png"/><Relationship Id="rId2" Type="http://schemas.openxmlformats.org/officeDocument/2006/relationships/image" Target="../media/image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svg"/><Relationship Id="rId5" Type="http://schemas.openxmlformats.org/officeDocument/2006/relationships/image" Target="../media/image7.png"/><Relationship Id="rId6" Type="http://schemas.openxmlformats.org/officeDocument/2006/relationships/image" Target="../media/image13.svg"/><Relationship Id="rId7" Type="http://schemas.openxmlformats.org/officeDocument/2006/relationships/image" Target="../media/image8.png"/><Relationship Id="rId8" Type="http://schemas.openxmlformats.org/officeDocument/2006/relationships/image" Target="../media/image15.svg"/><Relationship Id="rId1" Type="http://schemas.openxmlformats.org/officeDocument/2006/relationships/image" Target="../media/image5.png"/><Relationship Id="rId2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9.svg"/><Relationship Id="rId5" Type="http://schemas.openxmlformats.org/officeDocument/2006/relationships/image" Target="../media/image11.png"/><Relationship Id="rId6" Type="http://schemas.openxmlformats.org/officeDocument/2006/relationships/image" Target="../media/image21.svg"/><Relationship Id="rId7" Type="http://schemas.openxmlformats.org/officeDocument/2006/relationships/image" Target="../media/image12.png"/><Relationship Id="rId8" Type="http://schemas.openxmlformats.org/officeDocument/2006/relationships/image" Target="../media/image23.svg"/><Relationship Id="rId1" Type="http://schemas.openxmlformats.org/officeDocument/2006/relationships/image" Target="../media/image9.png"/><Relationship Id="rId2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6734C-B3FF-4B8B-A846-F8CAAE481A68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1F91F2C-9340-4F3D-B379-436413E2CE64}">
      <dgm:prSet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Môi tr</a:t>
          </a:r>
          <a:r>
            <a:rPr lang="vi-VN" sz="2000" b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ờng gọn nhẹ để phát triển ứng dụng Java EE.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1AD6CE-641D-46F6-963F-4BCFF4A3491C}" type="parTrans" cxnId="{8DFFB13D-8EED-43F7-8082-BB71A46A5F93}">
      <dgm:prSet/>
      <dgm:spPr/>
      <dgm:t>
        <a:bodyPr/>
        <a:lstStyle/>
        <a:p>
          <a:endParaRPr lang="en-US"/>
        </a:p>
      </dgm:t>
    </dgm:pt>
    <dgm:pt modelId="{EE7A6B37-20EF-4650-817C-DAF5E2DC6A4E}" type="sibTrans" cxnId="{8DFFB13D-8EED-43F7-8082-BB71A46A5F9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D82C3D6-693D-4DB8-9EF7-CFDAD0665555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Spring có rất nhiều module, có thể ghép vào sử dụng dễ dàng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FC5209-A23E-478D-B896-D4F5A305694F}" type="parTrans" cxnId="{E95ECD33-56C0-4308-A4BC-C35504D66B06}">
      <dgm:prSet/>
      <dgm:spPr/>
      <dgm:t>
        <a:bodyPr/>
        <a:lstStyle/>
        <a:p>
          <a:endParaRPr lang="en-US"/>
        </a:p>
      </dgm:t>
    </dgm:pt>
    <dgm:pt modelId="{42C8F73E-653A-49C8-81ED-FFFCEA7EF74B}" type="sibTrans" cxnId="{E95ECD33-56C0-4308-A4BC-C35504D66B0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53F688A-D328-4D5B-BAA7-C257945DF0A5}">
      <dgm:prSet custT="1"/>
      <dgm:spPr/>
      <dgm:t>
        <a:bodyPr/>
        <a:lstStyle/>
        <a:p>
          <a:r>
            <a:rPr lang="vi-VN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MVC là một mô hình được ứng dụng nhiều trong thiết kế ứng dụng web,</a:t>
          </a:r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Spring MVC là một cài đặt của mô hình cho</a:t>
          </a:r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 Java</a:t>
          </a:r>
        </a:p>
      </dgm:t>
    </dgm:pt>
    <dgm:pt modelId="{AEBEE0B3-FC8F-4647-8FE6-3D57C7058A58}" type="parTrans" cxnId="{6574924C-952E-4757-A5F0-B7A044C983AB}">
      <dgm:prSet/>
      <dgm:spPr/>
      <dgm:t>
        <a:bodyPr/>
        <a:lstStyle/>
        <a:p>
          <a:endParaRPr lang="en-US"/>
        </a:p>
      </dgm:t>
    </dgm:pt>
    <dgm:pt modelId="{BA2D1065-2D8A-4F51-B581-73864EA20BB5}" type="sibTrans" cxnId="{6574924C-952E-4757-A5F0-B7A044C983AB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B8DCC890-DE61-4190-B755-745BFA24BCF5}" type="pres">
      <dgm:prSet presAssocID="{7466734C-B3FF-4B8B-A846-F8CAAE481A68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376A65-2E3E-45EB-81D6-8DEF69774FE6}" type="pres">
      <dgm:prSet presAssocID="{41F91F2C-9340-4F3D-B379-436413E2CE64}" presName="compositeNode" presStyleCnt="0">
        <dgm:presLayoutVars>
          <dgm:bulletEnabled val="1"/>
        </dgm:presLayoutVars>
      </dgm:prSet>
      <dgm:spPr/>
    </dgm:pt>
    <dgm:pt modelId="{CED59C05-286D-430A-9E40-F8594575A05B}" type="pres">
      <dgm:prSet presAssocID="{41F91F2C-9340-4F3D-B379-436413E2CE64}" presName="bgRect" presStyleLbl="alignNode1" presStyleIdx="0" presStyleCnt="3"/>
      <dgm:spPr/>
      <dgm:t>
        <a:bodyPr/>
        <a:lstStyle/>
        <a:p>
          <a:endParaRPr lang="en-US"/>
        </a:p>
      </dgm:t>
    </dgm:pt>
    <dgm:pt modelId="{C6D17F5D-FD03-4603-86B5-6E24400142B6}" type="pres">
      <dgm:prSet presAssocID="{EE7A6B37-20EF-4650-817C-DAF5E2DC6A4E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49613-BD5F-4CD8-A0EC-E7B2346ADA65}" type="pres">
      <dgm:prSet presAssocID="{41F91F2C-9340-4F3D-B379-436413E2CE64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89558-3CEC-4040-81E1-DEC44C3CE7DC}" type="pres">
      <dgm:prSet presAssocID="{EE7A6B37-20EF-4650-817C-DAF5E2DC6A4E}" presName="sibTrans" presStyleCnt="0"/>
      <dgm:spPr/>
    </dgm:pt>
    <dgm:pt modelId="{FB25E957-C8BA-47F8-9883-CAC409C2BB43}" type="pres">
      <dgm:prSet presAssocID="{9D82C3D6-693D-4DB8-9EF7-CFDAD0665555}" presName="compositeNode" presStyleCnt="0">
        <dgm:presLayoutVars>
          <dgm:bulletEnabled val="1"/>
        </dgm:presLayoutVars>
      </dgm:prSet>
      <dgm:spPr/>
    </dgm:pt>
    <dgm:pt modelId="{DEA7427D-6219-4147-B596-85CB9F22FF99}" type="pres">
      <dgm:prSet presAssocID="{9D82C3D6-693D-4DB8-9EF7-CFDAD0665555}" presName="bgRect" presStyleLbl="alignNode1" presStyleIdx="1" presStyleCnt="3"/>
      <dgm:spPr/>
      <dgm:t>
        <a:bodyPr/>
        <a:lstStyle/>
        <a:p>
          <a:endParaRPr lang="en-US"/>
        </a:p>
      </dgm:t>
    </dgm:pt>
    <dgm:pt modelId="{9B83FE6E-F693-4CA5-987F-64ECD49D3E96}" type="pres">
      <dgm:prSet presAssocID="{42C8F73E-653A-49C8-81ED-FFFCEA7EF74B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2BD51-81A0-42CD-BCB0-C755C8BE1302}" type="pres">
      <dgm:prSet presAssocID="{9D82C3D6-693D-4DB8-9EF7-CFDAD0665555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51CE3-9587-4B13-90C1-71E8A61688CE}" type="pres">
      <dgm:prSet presAssocID="{42C8F73E-653A-49C8-81ED-FFFCEA7EF74B}" presName="sibTrans" presStyleCnt="0"/>
      <dgm:spPr/>
    </dgm:pt>
    <dgm:pt modelId="{38B38204-8776-4327-AF76-1672615FDA3A}" type="pres">
      <dgm:prSet presAssocID="{753F688A-D328-4D5B-BAA7-C257945DF0A5}" presName="compositeNode" presStyleCnt="0">
        <dgm:presLayoutVars>
          <dgm:bulletEnabled val="1"/>
        </dgm:presLayoutVars>
      </dgm:prSet>
      <dgm:spPr/>
    </dgm:pt>
    <dgm:pt modelId="{E3AA4B41-765F-4F85-BAE8-19DC5BD2E652}" type="pres">
      <dgm:prSet presAssocID="{753F688A-D328-4D5B-BAA7-C257945DF0A5}" presName="bgRect" presStyleLbl="alignNode1" presStyleIdx="2" presStyleCnt="3"/>
      <dgm:spPr/>
      <dgm:t>
        <a:bodyPr/>
        <a:lstStyle/>
        <a:p>
          <a:endParaRPr lang="en-US"/>
        </a:p>
      </dgm:t>
    </dgm:pt>
    <dgm:pt modelId="{83785845-C370-458A-B368-A0A9BF0BA6F0}" type="pres">
      <dgm:prSet presAssocID="{BA2D1065-2D8A-4F51-B581-73864EA20BB5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540C2-98A5-4C8B-A17D-E26BAE8370EA}" type="pres">
      <dgm:prSet presAssocID="{753F688A-D328-4D5B-BAA7-C257945DF0A5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5ECD33-56C0-4308-A4BC-C35504D66B06}" srcId="{7466734C-B3FF-4B8B-A846-F8CAAE481A68}" destId="{9D82C3D6-693D-4DB8-9EF7-CFDAD0665555}" srcOrd="1" destOrd="0" parTransId="{B1FC5209-A23E-478D-B896-D4F5A305694F}" sibTransId="{42C8F73E-653A-49C8-81ED-FFFCEA7EF74B}"/>
    <dgm:cxn modelId="{8C1DBE0B-BCA1-4D49-B5E0-6916B2EC8357}" type="presOf" srcId="{41F91F2C-9340-4F3D-B379-436413E2CE64}" destId="{CED59C05-286D-430A-9E40-F8594575A05B}" srcOrd="0" destOrd="0" presId="urn:microsoft.com/office/officeart/2016/7/layout/LinearBlockProcessNumbered"/>
    <dgm:cxn modelId="{B0DBECC5-1874-4623-AFEE-700A2ECE9BE0}" type="presOf" srcId="{42C8F73E-653A-49C8-81ED-FFFCEA7EF74B}" destId="{9B83FE6E-F693-4CA5-987F-64ECD49D3E96}" srcOrd="0" destOrd="0" presId="urn:microsoft.com/office/officeart/2016/7/layout/LinearBlockProcessNumbered"/>
    <dgm:cxn modelId="{51B924F8-33F3-4A85-985B-E0ADF735CA0A}" type="presOf" srcId="{9D82C3D6-693D-4DB8-9EF7-CFDAD0665555}" destId="{98B2BD51-81A0-42CD-BCB0-C755C8BE1302}" srcOrd="1" destOrd="0" presId="urn:microsoft.com/office/officeart/2016/7/layout/LinearBlockProcessNumbered"/>
    <dgm:cxn modelId="{042E6DA5-5C6C-4F07-ABDE-45DE7708CDAD}" type="presOf" srcId="{753F688A-D328-4D5B-BAA7-C257945DF0A5}" destId="{E2B540C2-98A5-4C8B-A17D-E26BAE8370EA}" srcOrd="1" destOrd="0" presId="urn:microsoft.com/office/officeart/2016/7/layout/LinearBlockProcessNumbered"/>
    <dgm:cxn modelId="{F7F81C74-4ED1-495D-9D74-A6B43CE85C00}" type="presOf" srcId="{41F91F2C-9340-4F3D-B379-436413E2CE64}" destId="{13B49613-BD5F-4CD8-A0EC-E7B2346ADA65}" srcOrd="1" destOrd="0" presId="urn:microsoft.com/office/officeart/2016/7/layout/LinearBlockProcessNumbered"/>
    <dgm:cxn modelId="{0A8C6630-4C79-447D-A318-FA9ED22EB02F}" type="presOf" srcId="{9D82C3D6-693D-4DB8-9EF7-CFDAD0665555}" destId="{DEA7427D-6219-4147-B596-85CB9F22FF99}" srcOrd="0" destOrd="0" presId="urn:microsoft.com/office/officeart/2016/7/layout/LinearBlockProcessNumbered"/>
    <dgm:cxn modelId="{1E717202-E20D-404E-97AE-686140D0BB5C}" type="presOf" srcId="{EE7A6B37-20EF-4650-817C-DAF5E2DC6A4E}" destId="{C6D17F5D-FD03-4603-86B5-6E24400142B6}" srcOrd="0" destOrd="0" presId="urn:microsoft.com/office/officeart/2016/7/layout/LinearBlockProcessNumbered"/>
    <dgm:cxn modelId="{8DFFB13D-8EED-43F7-8082-BB71A46A5F93}" srcId="{7466734C-B3FF-4B8B-A846-F8CAAE481A68}" destId="{41F91F2C-9340-4F3D-B379-436413E2CE64}" srcOrd="0" destOrd="0" parTransId="{961AD6CE-641D-46F6-963F-4BCFF4A3491C}" sibTransId="{EE7A6B37-20EF-4650-817C-DAF5E2DC6A4E}"/>
    <dgm:cxn modelId="{681AAECC-2573-4E02-A91C-D5317F89E16A}" type="presOf" srcId="{753F688A-D328-4D5B-BAA7-C257945DF0A5}" destId="{E3AA4B41-765F-4F85-BAE8-19DC5BD2E652}" srcOrd="0" destOrd="0" presId="urn:microsoft.com/office/officeart/2016/7/layout/LinearBlockProcessNumbered"/>
    <dgm:cxn modelId="{BD7B1CF8-A4FF-438E-A061-F5A2B7DAFA6C}" type="presOf" srcId="{7466734C-B3FF-4B8B-A846-F8CAAE481A68}" destId="{B8DCC890-DE61-4190-B755-745BFA24BCF5}" srcOrd="0" destOrd="0" presId="urn:microsoft.com/office/officeart/2016/7/layout/LinearBlockProcessNumbered"/>
    <dgm:cxn modelId="{66C5D25F-B93F-4C73-9931-5E00AC7F434E}" type="presOf" srcId="{BA2D1065-2D8A-4F51-B581-73864EA20BB5}" destId="{83785845-C370-458A-B368-A0A9BF0BA6F0}" srcOrd="0" destOrd="0" presId="urn:microsoft.com/office/officeart/2016/7/layout/LinearBlockProcessNumbered"/>
    <dgm:cxn modelId="{6574924C-952E-4757-A5F0-B7A044C983AB}" srcId="{7466734C-B3FF-4B8B-A846-F8CAAE481A68}" destId="{753F688A-D328-4D5B-BAA7-C257945DF0A5}" srcOrd="2" destOrd="0" parTransId="{AEBEE0B3-FC8F-4647-8FE6-3D57C7058A58}" sibTransId="{BA2D1065-2D8A-4F51-B581-73864EA20BB5}"/>
    <dgm:cxn modelId="{42A687B4-C5C3-402B-9D0A-F1F3B13D9F6E}" type="presParOf" srcId="{B8DCC890-DE61-4190-B755-745BFA24BCF5}" destId="{AA376A65-2E3E-45EB-81D6-8DEF69774FE6}" srcOrd="0" destOrd="0" presId="urn:microsoft.com/office/officeart/2016/7/layout/LinearBlockProcessNumbered"/>
    <dgm:cxn modelId="{712FEA02-D676-47BC-A551-4258A577AAB3}" type="presParOf" srcId="{AA376A65-2E3E-45EB-81D6-8DEF69774FE6}" destId="{CED59C05-286D-430A-9E40-F8594575A05B}" srcOrd="0" destOrd="0" presId="urn:microsoft.com/office/officeart/2016/7/layout/LinearBlockProcessNumbered"/>
    <dgm:cxn modelId="{F93F077A-AA55-4E16-9846-CA8A16E58B29}" type="presParOf" srcId="{AA376A65-2E3E-45EB-81D6-8DEF69774FE6}" destId="{C6D17F5D-FD03-4603-86B5-6E24400142B6}" srcOrd="1" destOrd="0" presId="urn:microsoft.com/office/officeart/2016/7/layout/LinearBlockProcessNumbered"/>
    <dgm:cxn modelId="{DC2A9A12-A21F-4B0E-BE87-41426508D8D6}" type="presParOf" srcId="{AA376A65-2E3E-45EB-81D6-8DEF69774FE6}" destId="{13B49613-BD5F-4CD8-A0EC-E7B2346ADA65}" srcOrd="2" destOrd="0" presId="urn:microsoft.com/office/officeart/2016/7/layout/LinearBlockProcessNumbered"/>
    <dgm:cxn modelId="{2D2D8DC6-EFB6-44E5-A81E-3C20C362C9A8}" type="presParOf" srcId="{B8DCC890-DE61-4190-B755-745BFA24BCF5}" destId="{97589558-3CEC-4040-81E1-DEC44C3CE7DC}" srcOrd="1" destOrd="0" presId="urn:microsoft.com/office/officeart/2016/7/layout/LinearBlockProcessNumbered"/>
    <dgm:cxn modelId="{B958B1C4-C4A1-414A-9C1A-50BCD6DD797F}" type="presParOf" srcId="{B8DCC890-DE61-4190-B755-745BFA24BCF5}" destId="{FB25E957-C8BA-47F8-9883-CAC409C2BB43}" srcOrd="2" destOrd="0" presId="urn:microsoft.com/office/officeart/2016/7/layout/LinearBlockProcessNumbered"/>
    <dgm:cxn modelId="{5CFDB063-F37F-4608-B276-CC242683F906}" type="presParOf" srcId="{FB25E957-C8BA-47F8-9883-CAC409C2BB43}" destId="{DEA7427D-6219-4147-B596-85CB9F22FF99}" srcOrd="0" destOrd="0" presId="urn:microsoft.com/office/officeart/2016/7/layout/LinearBlockProcessNumbered"/>
    <dgm:cxn modelId="{131636CE-ACA6-4F94-97FF-3D915DF2E5DA}" type="presParOf" srcId="{FB25E957-C8BA-47F8-9883-CAC409C2BB43}" destId="{9B83FE6E-F693-4CA5-987F-64ECD49D3E96}" srcOrd="1" destOrd="0" presId="urn:microsoft.com/office/officeart/2016/7/layout/LinearBlockProcessNumbered"/>
    <dgm:cxn modelId="{345DECE0-2442-4E8A-8ED4-2684F2B8A8AE}" type="presParOf" srcId="{FB25E957-C8BA-47F8-9883-CAC409C2BB43}" destId="{98B2BD51-81A0-42CD-BCB0-C755C8BE1302}" srcOrd="2" destOrd="0" presId="urn:microsoft.com/office/officeart/2016/7/layout/LinearBlockProcessNumbered"/>
    <dgm:cxn modelId="{96B9C434-AB82-4B69-A3CA-72B648196C6A}" type="presParOf" srcId="{B8DCC890-DE61-4190-B755-745BFA24BCF5}" destId="{C8851CE3-9587-4B13-90C1-71E8A61688CE}" srcOrd="3" destOrd="0" presId="urn:microsoft.com/office/officeart/2016/7/layout/LinearBlockProcessNumbered"/>
    <dgm:cxn modelId="{C9203120-B248-4710-B47D-591BD9831971}" type="presParOf" srcId="{B8DCC890-DE61-4190-B755-745BFA24BCF5}" destId="{38B38204-8776-4327-AF76-1672615FDA3A}" srcOrd="4" destOrd="0" presId="urn:microsoft.com/office/officeart/2016/7/layout/LinearBlockProcessNumbered"/>
    <dgm:cxn modelId="{D24063CB-A194-4BDD-B011-5428BE852DF5}" type="presParOf" srcId="{38B38204-8776-4327-AF76-1672615FDA3A}" destId="{E3AA4B41-765F-4F85-BAE8-19DC5BD2E652}" srcOrd="0" destOrd="0" presId="urn:microsoft.com/office/officeart/2016/7/layout/LinearBlockProcessNumbered"/>
    <dgm:cxn modelId="{1F6D1C13-C78D-4AC5-8F32-C8FCDE98FB25}" type="presParOf" srcId="{38B38204-8776-4327-AF76-1672615FDA3A}" destId="{83785845-C370-458A-B368-A0A9BF0BA6F0}" srcOrd="1" destOrd="0" presId="urn:microsoft.com/office/officeart/2016/7/layout/LinearBlockProcessNumbered"/>
    <dgm:cxn modelId="{CDC6BFBF-B7F1-4BF2-97F3-D3155E347394}" type="presParOf" srcId="{38B38204-8776-4327-AF76-1672615FDA3A}" destId="{E2B540C2-98A5-4C8B-A17D-E26BAE8370E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ADE8A-37C4-4085-8CA2-5BAA248A6F7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6E0B83-C84A-4B6F-B990-DD7E5F8D2785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ờng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Spring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876CBC-1C0C-46C9-AC18-7F97EFECA1A7}" type="parTrans" cxnId="{75E85E78-1C04-4347-8F6F-A71E038635BB}">
      <dgm:prSet/>
      <dgm:spPr/>
      <dgm:t>
        <a:bodyPr/>
        <a:lstStyle/>
        <a:p>
          <a:endParaRPr lang="en-US"/>
        </a:p>
      </dgm:t>
    </dgm:pt>
    <dgm:pt modelId="{E26B70A4-675C-45FB-9E0D-E60A5C03FE19}" type="sibTrans" cxnId="{75E85E78-1C04-4347-8F6F-A71E038635BB}">
      <dgm:prSet/>
      <dgm:spPr/>
      <dgm:t>
        <a:bodyPr/>
        <a:lstStyle/>
        <a:p>
          <a:endParaRPr lang="en-US"/>
        </a:p>
      </dgm:t>
    </dgm:pt>
    <dgm:pt modelId="{1EC215C6-648F-42ED-BEC4-4C2D319902B4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đ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Spring Boot ra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đời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79BDC8-1415-4B42-988B-FA89033EF65F}" type="parTrans" cxnId="{12B013AD-BD94-47E3-A99B-68013D9271C0}">
      <dgm:prSet/>
      <dgm:spPr/>
      <dgm:t>
        <a:bodyPr/>
        <a:lstStyle/>
        <a:p>
          <a:endParaRPr lang="en-US"/>
        </a:p>
      </dgm:t>
    </dgm:pt>
    <dgm:pt modelId="{7C5C08BE-1C2E-47A4-AED2-859909ABB46F}" type="sibTrans" cxnId="{12B013AD-BD94-47E3-A99B-68013D9271C0}">
      <dgm:prSet/>
      <dgm:spPr/>
      <dgm:t>
        <a:bodyPr/>
        <a:lstStyle/>
        <a:p>
          <a:endParaRPr lang="en-US"/>
        </a:p>
      </dgm:t>
    </dgm:pt>
    <dgm:pt modelId="{78531343-465E-4E71-989B-0D167239223D}" type="pres">
      <dgm:prSet presAssocID="{962ADE8A-37C4-4085-8CA2-5BAA248A6F7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1BAD00-2D31-4365-B7A4-027FA875E7B5}" type="pres">
      <dgm:prSet presAssocID="{826E0B83-C84A-4B6F-B990-DD7E5F8D2785}" presName="compNode" presStyleCnt="0"/>
      <dgm:spPr/>
    </dgm:pt>
    <dgm:pt modelId="{ADBB5AE1-ACDC-4465-BDF8-2D7671DEEAE7}" type="pres">
      <dgm:prSet presAssocID="{826E0B83-C84A-4B6F-B990-DD7E5F8D2785}" presName="bgRect" presStyleLbl="bgShp" presStyleIdx="0" presStyleCnt="2"/>
      <dgm:spPr/>
    </dgm:pt>
    <dgm:pt modelId="{D367ED50-24C7-43E0-B6CC-FD005AE4EF4A}" type="pres">
      <dgm:prSet presAssocID="{826E0B83-C84A-4B6F-B990-DD7E5F8D27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DE568F-71BC-4FBE-880E-9A71D791F274}" type="pres">
      <dgm:prSet presAssocID="{826E0B83-C84A-4B6F-B990-DD7E5F8D2785}" presName="spaceRect" presStyleCnt="0"/>
      <dgm:spPr/>
    </dgm:pt>
    <dgm:pt modelId="{E8D6D331-D8C2-41DC-8463-990B34EBFE13}" type="pres">
      <dgm:prSet presAssocID="{826E0B83-C84A-4B6F-B990-DD7E5F8D2785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55184FD-C5D9-43DC-AE28-6C1E4C5BAA20}" type="pres">
      <dgm:prSet presAssocID="{E26B70A4-675C-45FB-9E0D-E60A5C03FE19}" presName="sibTrans" presStyleCnt="0"/>
      <dgm:spPr/>
    </dgm:pt>
    <dgm:pt modelId="{8DED3BFE-610C-4E93-A3A7-44AE6293A784}" type="pres">
      <dgm:prSet presAssocID="{1EC215C6-648F-42ED-BEC4-4C2D319902B4}" presName="compNode" presStyleCnt="0"/>
      <dgm:spPr/>
    </dgm:pt>
    <dgm:pt modelId="{D02255E1-97FA-44A2-8693-598561AA3A51}" type="pres">
      <dgm:prSet presAssocID="{1EC215C6-648F-42ED-BEC4-4C2D319902B4}" presName="bgRect" presStyleLbl="bgShp" presStyleIdx="1" presStyleCnt="2"/>
      <dgm:spPr/>
    </dgm:pt>
    <dgm:pt modelId="{59CB0DFF-3049-441D-AF74-2288C26BA228}" type="pres">
      <dgm:prSet presAssocID="{1EC215C6-648F-42ED-BEC4-4C2D319902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B846260-D282-4B0F-9408-6E0D188A8B5E}" type="pres">
      <dgm:prSet presAssocID="{1EC215C6-648F-42ED-BEC4-4C2D319902B4}" presName="spaceRect" presStyleCnt="0"/>
      <dgm:spPr/>
    </dgm:pt>
    <dgm:pt modelId="{BD13BF03-DDE1-443E-AFB7-BEE0E53CF9C6}" type="pres">
      <dgm:prSet presAssocID="{1EC215C6-648F-42ED-BEC4-4C2D319902B4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6F3148D-9FCE-4509-9596-76AC388A1CE7}" type="presOf" srcId="{1EC215C6-648F-42ED-BEC4-4C2D319902B4}" destId="{BD13BF03-DDE1-443E-AFB7-BEE0E53CF9C6}" srcOrd="0" destOrd="0" presId="urn:microsoft.com/office/officeart/2018/2/layout/IconVerticalSolidList"/>
    <dgm:cxn modelId="{10EC7029-AD73-49B5-B372-8D2B376E8056}" type="presOf" srcId="{826E0B83-C84A-4B6F-B990-DD7E5F8D2785}" destId="{E8D6D331-D8C2-41DC-8463-990B34EBFE13}" srcOrd="0" destOrd="0" presId="urn:microsoft.com/office/officeart/2018/2/layout/IconVerticalSolidList"/>
    <dgm:cxn modelId="{75E85E78-1C04-4347-8F6F-A71E038635BB}" srcId="{962ADE8A-37C4-4085-8CA2-5BAA248A6F78}" destId="{826E0B83-C84A-4B6F-B990-DD7E5F8D2785}" srcOrd="0" destOrd="0" parTransId="{0A876CBC-1C0C-46C9-AC18-7F97EFECA1A7}" sibTransId="{E26B70A4-675C-45FB-9E0D-E60A5C03FE19}"/>
    <dgm:cxn modelId="{12B013AD-BD94-47E3-A99B-68013D9271C0}" srcId="{962ADE8A-37C4-4085-8CA2-5BAA248A6F78}" destId="{1EC215C6-648F-42ED-BEC4-4C2D319902B4}" srcOrd="1" destOrd="0" parTransId="{7279BDC8-1415-4B42-988B-FA89033EF65F}" sibTransId="{7C5C08BE-1C2E-47A4-AED2-859909ABB46F}"/>
    <dgm:cxn modelId="{D016CA08-48E9-4133-95AF-1306EE675D17}" type="presOf" srcId="{962ADE8A-37C4-4085-8CA2-5BAA248A6F78}" destId="{78531343-465E-4E71-989B-0D167239223D}" srcOrd="0" destOrd="0" presId="urn:microsoft.com/office/officeart/2018/2/layout/IconVerticalSolidList"/>
    <dgm:cxn modelId="{FE616D08-0174-4667-BF99-A5E639C1A51E}" type="presParOf" srcId="{78531343-465E-4E71-989B-0D167239223D}" destId="{D81BAD00-2D31-4365-B7A4-027FA875E7B5}" srcOrd="0" destOrd="0" presId="urn:microsoft.com/office/officeart/2018/2/layout/IconVerticalSolidList"/>
    <dgm:cxn modelId="{44A35626-CD36-423D-88E1-64D116A39493}" type="presParOf" srcId="{D81BAD00-2D31-4365-B7A4-027FA875E7B5}" destId="{ADBB5AE1-ACDC-4465-BDF8-2D7671DEEAE7}" srcOrd="0" destOrd="0" presId="urn:microsoft.com/office/officeart/2018/2/layout/IconVerticalSolidList"/>
    <dgm:cxn modelId="{C1E7DCCF-38D5-48D7-B0DA-75166277A854}" type="presParOf" srcId="{D81BAD00-2D31-4365-B7A4-027FA875E7B5}" destId="{D367ED50-24C7-43E0-B6CC-FD005AE4EF4A}" srcOrd="1" destOrd="0" presId="urn:microsoft.com/office/officeart/2018/2/layout/IconVerticalSolidList"/>
    <dgm:cxn modelId="{6E1CEA99-DCE5-488F-945C-FE6CBFDB3C05}" type="presParOf" srcId="{D81BAD00-2D31-4365-B7A4-027FA875E7B5}" destId="{FCDE568F-71BC-4FBE-880E-9A71D791F274}" srcOrd="2" destOrd="0" presId="urn:microsoft.com/office/officeart/2018/2/layout/IconVerticalSolidList"/>
    <dgm:cxn modelId="{8D6ABEB4-3610-4506-A454-DB63B43EE7AB}" type="presParOf" srcId="{D81BAD00-2D31-4365-B7A4-027FA875E7B5}" destId="{E8D6D331-D8C2-41DC-8463-990B34EBFE13}" srcOrd="3" destOrd="0" presId="urn:microsoft.com/office/officeart/2018/2/layout/IconVerticalSolidList"/>
    <dgm:cxn modelId="{009DD875-800D-4244-8786-AB6A9A699434}" type="presParOf" srcId="{78531343-465E-4E71-989B-0D167239223D}" destId="{355184FD-C5D9-43DC-AE28-6C1E4C5BAA20}" srcOrd="1" destOrd="0" presId="urn:microsoft.com/office/officeart/2018/2/layout/IconVerticalSolidList"/>
    <dgm:cxn modelId="{E4D719EE-5576-4774-A5FB-1104FA9673DD}" type="presParOf" srcId="{78531343-465E-4E71-989B-0D167239223D}" destId="{8DED3BFE-610C-4E93-A3A7-44AE6293A784}" srcOrd="2" destOrd="0" presId="urn:microsoft.com/office/officeart/2018/2/layout/IconVerticalSolidList"/>
    <dgm:cxn modelId="{DE13CD80-CBD4-4F6D-AFB1-36BCBD972D39}" type="presParOf" srcId="{8DED3BFE-610C-4E93-A3A7-44AE6293A784}" destId="{D02255E1-97FA-44A2-8693-598561AA3A51}" srcOrd="0" destOrd="0" presId="urn:microsoft.com/office/officeart/2018/2/layout/IconVerticalSolidList"/>
    <dgm:cxn modelId="{9DD02218-181E-48F5-A3EF-B840B010D3F8}" type="presParOf" srcId="{8DED3BFE-610C-4E93-A3A7-44AE6293A784}" destId="{59CB0DFF-3049-441D-AF74-2288C26BA228}" srcOrd="1" destOrd="0" presId="urn:microsoft.com/office/officeart/2018/2/layout/IconVerticalSolidList"/>
    <dgm:cxn modelId="{DBB27534-6B76-4341-86DA-5F1B61C206C7}" type="presParOf" srcId="{8DED3BFE-610C-4E93-A3A7-44AE6293A784}" destId="{8B846260-D282-4B0F-9408-6E0D188A8B5E}" srcOrd="2" destOrd="0" presId="urn:microsoft.com/office/officeart/2018/2/layout/IconVerticalSolidList"/>
    <dgm:cxn modelId="{1C182C7E-1F28-465C-85E0-6215F40C5E4B}" type="presParOf" srcId="{8DED3BFE-610C-4E93-A3A7-44AE6293A784}" destId="{BD13BF03-DDE1-443E-AFB7-BEE0E53CF9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B20199-7AA5-4EAF-A8C6-9481D446D6C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10EB661-0833-4900-80C1-952320F266B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Hibernate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framework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t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ơng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CSDL</a:t>
          </a:r>
        </a:p>
      </dgm:t>
    </dgm:pt>
    <dgm:pt modelId="{1DF429FA-61D4-4788-832C-BFFF88682282}" type="parTrans" cxnId="{697F8166-71ED-4C21-A43E-3A4A6F7AB58C}">
      <dgm:prSet/>
      <dgm:spPr/>
      <dgm:t>
        <a:bodyPr/>
        <a:lstStyle/>
        <a:p>
          <a:endParaRPr lang="en-US"/>
        </a:p>
      </dgm:t>
    </dgm:pt>
    <dgm:pt modelId="{4ADBD256-437B-4DFE-B809-E1FC3B4E67A3}" type="sibTrans" cxnId="{697F8166-71ED-4C21-A43E-3A4A6F7AB58C}">
      <dgm:prSet/>
      <dgm:spPr/>
      <dgm:t>
        <a:bodyPr/>
        <a:lstStyle/>
        <a:p>
          <a:endParaRPr lang="en-US"/>
        </a:p>
      </dgm:t>
    </dgm:pt>
    <dgm:pt modelId="{39605FA3-F81C-4D99-8293-70AA3080EB8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ORM – Object Relational Mapping</a:t>
          </a:r>
        </a:p>
      </dgm:t>
    </dgm:pt>
    <dgm:pt modelId="{1C37FA00-B40C-485F-A895-515593B7F885}" type="parTrans" cxnId="{2BB53F57-B13F-4CA0-A31E-D79DD322C795}">
      <dgm:prSet/>
      <dgm:spPr/>
      <dgm:t>
        <a:bodyPr/>
        <a:lstStyle/>
        <a:p>
          <a:endParaRPr lang="en-US"/>
        </a:p>
      </dgm:t>
    </dgm:pt>
    <dgm:pt modelId="{F24A47B0-4B7B-4C34-A93E-810FB50EB7D1}" type="sibTrans" cxnId="{2BB53F57-B13F-4CA0-A31E-D79DD322C795}">
      <dgm:prSet/>
      <dgm:spPr/>
      <dgm:t>
        <a:bodyPr/>
        <a:lstStyle/>
        <a:p>
          <a:endParaRPr lang="en-US"/>
        </a:p>
      </dgm:t>
    </dgm:pt>
    <dgm:pt modelId="{D3C5BE95-0512-422B-A32B-2ED419041E5D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Auto DDL (Data Definition Language)</a:t>
          </a:r>
        </a:p>
      </dgm:t>
    </dgm:pt>
    <dgm:pt modelId="{1355F113-4EB1-4238-87C8-C552264A9D92}" type="parTrans" cxnId="{51AF7BBD-FCEC-4E3F-94B9-4AC1E83F7F48}">
      <dgm:prSet/>
      <dgm:spPr/>
      <dgm:t>
        <a:bodyPr/>
        <a:lstStyle/>
        <a:p>
          <a:endParaRPr lang="en-US"/>
        </a:p>
      </dgm:t>
    </dgm:pt>
    <dgm:pt modelId="{92918982-37FD-4033-9635-9703BCE69D91}" type="sibTrans" cxnId="{51AF7BBD-FCEC-4E3F-94B9-4AC1E83F7F48}">
      <dgm:prSet/>
      <dgm:spPr/>
      <dgm:t>
        <a:bodyPr/>
        <a:lstStyle/>
        <a:p>
          <a:endParaRPr lang="en-US"/>
        </a:p>
      </dgm:t>
    </dgm:pt>
    <dgm:pt modelId="{01D94363-A862-42BB-AF15-A0076A69472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Spring Data JPA: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Hibernate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Repository (DAO – Data Access Object).</a:t>
          </a:r>
        </a:p>
      </dgm:t>
    </dgm:pt>
    <dgm:pt modelId="{D20D2FE4-F771-41F2-B3C9-4567AFCEA541}" type="parTrans" cxnId="{E2293822-4773-40E2-9F0F-40D8B42E69D9}">
      <dgm:prSet/>
      <dgm:spPr/>
      <dgm:t>
        <a:bodyPr/>
        <a:lstStyle/>
        <a:p>
          <a:endParaRPr lang="en-US"/>
        </a:p>
      </dgm:t>
    </dgm:pt>
    <dgm:pt modelId="{5D30B7AE-E693-4A92-A1BF-00FBCBAEB4FB}" type="sibTrans" cxnId="{E2293822-4773-40E2-9F0F-40D8B42E69D9}">
      <dgm:prSet/>
      <dgm:spPr/>
      <dgm:t>
        <a:bodyPr/>
        <a:lstStyle/>
        <a:p>
          <a:endParaRPr lang="en-US"/>
        </a:p>
      </dgm:t>
    </dgm:pt>
    <dgm:pt modelId="{DA54F118-A3C9-4F6F-AE5A-135A4055A6F2}" type="pres">
      <dgm:prSet presAssocID="{69B20199-7AA5-4EAF-A8C6-9481D446D6C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D67B2-BB7E-41A1-9563-A814BC92DC2A}" type="pres">
      <dgm:prSet presAssocID="{710EB661-0833-4900-80C1-952320F266B5}" presName="compNode" presStyleCnt="0"/>
      <dgm:spPr/>
    </dgm:pt>
    <dgm:pt modelId="{F69B92ED-E450-423A-AF41-ED77623FF140}" type="pres">
      <dgm:prSet presAssocID="{710EB661-0833-4900-80C1-952320F266B5}" presName="bgRect" presStyleLbl="bgShp" presStyleIdx="0" presStyleCnt="4"/>
      <dgm:spPr/>
    </dgm:pt>
    <dgm:pt modelId="{801E1628-4D64-4526-8A9D-AA2EFE4628ED}" type="pres">
      <dgm:prSet presAssocID="{710EB661-0833-4900-80C1-952320F266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A9265D7F-2E77-4FD2-82F6-3F5355A36387}" type="pres">
      <dgm:prSet presAssocID="{710EB661-0833-4900-80C1-952320F266B5}" presName="spaceRect" presStyleCnt="0"/>
      <dgm:spPr/>
    </dgm:pt>
    <dgm:pt modelId="{B2BF734A-9952-4043-A2CC-274E4D782FCE}" type="pres">
      <dgm:prSet presAssocID="{710EB661-0833-4900-80C1-952320F266B5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67481F-4666-441D-991D-B36037A9D4C8}" type="pres">
      <dgm:prSet presAssocID="{4ADBD256-437B-4DFE-B809-E1FC3B4E67A3}" presName="sibTrans" presStyleCnt="0"/>
      <dgm:spPr/>
    </dgm:pt>
    <dgm:pt modelId="{10AA5053-11BF-455F-A2AF-DFA3BC0ED03A}" type="pres">
      <dgm:prSet presAssocID="{39605FA3-F81C-4D99-8293-70AA3080EB89}" presName="compNode" presStyleCnt="0"/>
      <dgm:spPr/>
    </dgm:pt>
    <dgm:pt modelId="{BE937D97-7273-469A-B4E8-AD044FB5DE03}" type="pres">
      <dgm:prSet presAssocID="{39605FA3-F81C-4D99-8293-70AA3080EB89}" presName="bgRect" presStyleLbl="bgShp" presStyleIdx="1" presStyleCnt="4"/>
      <dgm:spPr/>
    </dgm:pt>
    <dgm:pt modelId="{C5A3745A-D16E-4147-A713-23C5BB99BB8E}" type="pres">
      <dgm:prSet presAssocID="{39605FA3-F81C-4D99-8293-70AA3080EB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7F740FA-AB1B-4CF7-AC12-C698F678AC97}" type="pres">
      <dgm:prSet presAssocID="{39605FA3-F81C-4D99-8293-70AA3080EB89}" presName="spaceRect" presStyleCnt="0"/>
      <dgm:spPr/>
    </dgm:pt>
    <dgm:pt modelId="{88A4AC6B-49BA-4655-BF26-CF6F1DFB72F3}" type="pres">
      <dgm:prSet presAssocID="{39605FA3-F81C-4D99-8293-70AA3080EB89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2E33BB2-3F46-4042-8979-041A709C526E}" type="pres">
      <dgm:prSet presAssocID="{F24A47B0-4B7B-4C34-A93E-810FB50EB7D1}" presName="sibTrans" presStyleCnt="0"/>
      <dgm:spPr/>
    </dgm:pt>
    <dgm:pt modelId="{62EBFCE6-C845-47F7-A033-6B18DBC7CC2F}" type="pres">
      <dgm:prSet presAssocID="{D3C5BE95-0512-422B-A32B-2ED419041E5D}" presName="compNode" presStyleCnt="0"/>
      <dgm:spPr/>
    </dgm:pt>
    <dgm:pt modelId="{ADBFDFD5-F9E9-460B-B810-8481B92CA65A}" type="pres">
      <dgm:prSet presAssocID="{D3C5BE95-0512-422B-A32B-2ED419041E5D}" presName="bgRect" presStyleLbl="bgShp" presStyleIdx="2" presStyleCnt="4"/>
      <dgm:spPr/>
    </dgm:pt>
    <dgm:pt modelId="{B32D9CE4-E585-4519-B0BA-4468C9230659}" type="pres">
      <dgm:prSet presAssocID="{D3C5BE95-0512-422B-A32B-2ED419041E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DDB165B-A0E9-4E92-B6D2-2A513E5B207A}" type="pres">
      <dgm:prSet presAssocID="{D3C5BE95-0512-422B-A32B-2ED419041E5D}" presName="spaceRect" presStyleCnt="0"/>
      <dgm:spPr/>
    </dgm:pt>
    <dgm:pt modelId="{CB909AB7-20A0-4934-847C-36180E99E994}" type="pres">
      <dgm:prSet presAssocID="{D3C5BE95-0512-422B-A32B-2ED419041E5D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2E801B-192F-41EF-9428-C5BBA4F7386B}" type="pres">
      <dgm:prSet presAssocID="{92918982-37FD-4033-9635-9703BCE69D91}" presName="sibTrans" presStyleCnt="0"/>
      <dgm:spPr/>
    </dgm:pt>
    <dgm:pt modelId="{8337C59B-1849-4A81-9F74-97591228DD0C}" type="pres">
      <dgm:prSet presAssocID="{01D94363-A862-42BB-AF15-A0076A694728}" presName="compNode" presStyleCnt="0"/>
      <dgm:spPr/>
    </dgm:pt>
    <dgm:pt modelId="{FB502551-68E8-4487-9495-0A697B968B01}" type="pres">
      <dgm:prSet presAssocID="{01D94363-A862-42BB-AF15-A0076A694728}" presName="bgRect" presStyleLbl="bgShp" presStyleIdx="3" presStyleCnt="4"/>
      <dgm:spPr/>
    </dgm:pt>
    <dgm:pt modelId="{85ECFA1E-D1E8-4C4B-9A53-E1C3E6C9F617}" type="pres">
      <dgm:prSet presAssocID="{01D94363-A862-42BB-AF15-A0076A6947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1B04C5-029A-42C2-AB9D-886338D282EB}" type="pres">
      <dgm:prSet presAssocID="{01D94363-A862-42BB-AF15-A0076A694728}" presName="spaceRect" presStyleCnt="0"/>
      <dgm:spPr/>
    </dgm:pt>
    <dgm:pt modelId="{31C606E1-C7E2-48C6-96A5-F7A4E46AF680}" type="pres">
      <dgm:prSet presAssocID="{01D94363-A862-42BB-AF15-A0076A694728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6C307-C6C0-45F8-9524-338D3C284968}" type="presOf" srcId="{69B20199-7AA5-4EAF-A8C6-9481D446D6C3}" destId="{DA54F118-A3C9-4F6F-AE5A-135A4055A6F2}" srcOrd="0" destOrd="0" presId="urn:microsoft.com/office/officeart/2018/2/layout/IconVerticalSolidList"/>
    <dgm:cxn modelId="{F9B1CD99-57CB-4113-8A5B-F1E602740C98}" type="presOf" srcId="{39605FA3-F81C-4D99-8293-70AA3080EB89}" destId="{88A4AC6B-49BA-4655-BF26-CF6F1DFB72F3}" srcOrd="0" destOrd="0" presId="urn:microsoft.com/office/officeart/2018/2/layout/IconVerticalSolidList"/>
    <dgm:cxn modelId="{6F0154CC-B2BA-4B30-A3CD-6BFB6E8AE8A8}" type="presOf" srcId="{D3C5BE95-0512-422B-A32B-2ED419041E5D}" destId="{CB909AB7-20A0-4934-847C-36180E99E994}" srcOrd="0" destOrd="0" presId="urn:microsoft.com/office/officeart/2018/2/layout/IconVerticalSolidList"/>
    <dgm:cxn modelId="{F4F77060-CA07-4A76-BA51-3C1EB44E5665}" type="presOf" srcId="{710EB661-0833-4900-80C1-952320F266B5}" destId="{B2BF734A-9952-4043-A2CC-274E4D782FCE}" srcOrd="0" destOrd="0" presId="urn:microsoft.com/office/officeart/2018/2/layout/IconVerticalSolidList"/>
    <dgm:cxn modelId="{697F8166-71ED-4C21-A43E-3A4A6F7AB58C}" srcId="{69B20199-7AA5-4EAF-A8C6-9481D446D6C3}" destId="{710EB661-0833-4900-80C1-952320F266B5}" srcOrd="0" destOrd="0" parTransId="{1DF429FA-61D4-4788-832C-BFFF88682282}" sibTransId="{4ADBD256-437B-4DFE-B809-E1FC3B4E67A3}"/>
    <dgm:cxn modelId="{51AF7BBD-FCEC-4E3F-94B9-4AC1E83F7F48}" srcId="{69B20199-7AA5-4EAF-A8C6-9481D446D6C3}" destId="{D3C5BE95-0512-422B-A32B-2ED419041E5D}" srcOrd="2" destOrd="0" parTransId="{1355F113-4EB1-4238-87C8-C552264A9D92}" sibTransId="{92918982-37FD-4033-9635-9703BCE69D91}"/>
    <dgm:cxn modelId="{1D698F32-B00F-4801-9942-EFCBD8655BD5}" type="presOf" srcId="{01D94363-A862-42BB-AF15-A0076A694728}" destId="{31C606E1-C7E2-48C6-96A5-F7A4E46AF680}" srcOrd="0" destOrd="0" presId="urn:microsoft.com/office/officeart/2018/2/layout/IconVerticalSolidList"/>
    <dgm:cxn modelId="{2BB53F57-B13F-4CA0-A31E-D79DD322C795}" srcId="{69B20199-7AA5-4EAF-A8C6-9481D446D6C3}" destId="{39605FA3-F81C-4D99-8293-70AA3080EB89}" srcOrd="1" destOrd="0" parTransId="{1C37FA00-B40C-485F-A895-515593B7F885}" sibTransId="{F24A47B0-4B7B-4C34-A93E-810FB50EB7D1}"/>
    <dgm:cxn modelId="{E2293822-4773-40E2-9F0F-40D8B42E69D9}" srcId="{69B20199-7AA5-4EAF-A8C6-9481D446D6C3}" destId="{01D94363-A862-42BB-AF15-A0076A694728}" srcOrd="3" destOrd="0" parTransId="{D20D2FE4-F771-41F2-B3C9-4567AFCEA541}" sibTransId="{5D30B7AE-E693-4A92-A1BF-00FBCBAEB4FB}"/>
    <dgm:cxn modelId="{8185907D-BD42-438C-AD92-72D6A08A6B07}" type="presParOf" srcId="{DA54F118-A3C9-4F6F-AE5A-135A4055A6F2}" destId="{3D4D67B2-BB7E-41A1-9563-A814BC92DC2A}" srcOrd="0" destOrd="0" presId="urn:microsoft.com/office/officeart/2018/2/layout/IconVerticalSolidList"/>
    <dgm:cxn modelId="{196B6691-8415-4BD8-8953-A4F72553B99B}" type="presParOf" srcId="{3D4D67B2-BB7E-41A1-9563-A814BC92DC2A}" destId="{F69B92ED-E450-423A-AF41-ED77623FF140}" srcOrd="0" destOrd="0" presId="urn:microsoft.com/office/officeart/2018/2/layout/IconVerticalSolidList"/>
    <dgm:cxn modelId="{A4AF4899-AAFF-4F3A-9FDE-A008BB5446F4}" type="presParOf" srcId="{3D4D67B2-BB7E-41A1-9563-A814BC92DC2A}" destId="{801E1628-4D64-4526-8A9D-AA2EFE4628ED}" srcOrd="1" destOrd="0" presId="urn:microsoft.com/office/officeart/2018/2/layout/IconVerticalSolidList"/>
    <dgm:cxn modelId="{42786395-0818-4E91-9453-D1557F710047}" type="presParOf" srcId="{3D4D67B2-BB7E-41A1-9563-A814BC92DC2A}" destId="{A9265D7F-2E77-4FD2-82F6-3F5355A36387}" srcOrd="2" destOrd="0" presId="urn:microsoft.com/office/officeart/2018/2/layout/IconVerticalSolidList"/>
    <dgm:cxn modelId="{4E738583-50BB-48E6-A3E5-7D43CFEC34A2}" type="presParOf" srcId="{3D4D67B2-BB7E-41A1-9563-A814BC92DC2A}" destId="{B2BF734A-9952-4043-A2CC-274E4D782FCE}" srcOrd="3" destOrd="0" presId="urn:microsoft.com/office/officeart/2018/2/layout/IconVerticalSolidList"/>
    <dgm:cxn modelId="{9BD07BAA-623F-4C05-90DF-3C036110D898}" type="presParOf" srcId="{DA54F118-A3C9-4F6F-AE5A-135A4055A6F2}" destId="{0267481F-4666-441D-991D-B36037A9D4C8}" srcOrd="1" destOrd="0" presId="urn:microsoft.com/office/officeart/2018/2/layout/IconVerticalSolidList"/>
    <dgm:cxn modelId="{6494DAB4-8F19-453B-8A15-6AC3E994EF88}" type="presParOf" srcId="{DA54F118-A3C9-4F6F-AE5A-135A4055A6F2}" destId="{10AA5053-11BF-455F-A2AF-DFA3BC0ED03A}" srcOrd="2" destOrd="0" presId="urn:microsoft.com/office/officeart/2018/2/layout/IconVerticalSolidList"/>
    <dgm:cxn modelId="{C1E57688-DBAF-4C49-9B53-52155044A63B}" type="presParOf" srcId="{10AA5053-11BF-455F-A2AF-DFA3BC0ED03A}" destId="{BE937D97-7273-469A-B4E8-AD044FB5DE03}" srcOrd="0" destOrd="0" presId="urn:microsoft.com/office/officeart/2018/2/layout/IconVerticalSolidList"/>
    <dgm:cxn modelId="{0F11CABC-9177-4237-9338-3600BB4FEBBF}" type="presParOf" srcId="{10AA5053-11BF-455F-A2AF-DFA3BC0ED03A}" destId="{C5A3745A-D16E-4147-A713-23C5BB99BB8E}" srcOrd="1" destOrd="0" presId="urn:microsoft.com/office/officeart/2018/2/layout/IconVerticalSolidList"/>
    <dgm:cxn modelId="{69F5408B-1EBB-48CD-B2D0-AEE032BC9D44}" type="presParOf" srcId="{10AA5053-11BF-455F-A2AF-DFA3BC0ED03A}" destId="{D7F740FA-AB1B-4CF7-AC12-C698F678AC97}" srcOrd="2" destOrd="0" presId="urn:microsoft.com/office/officeart/2018/2/layout/IconVerticalSolidList"/>
    <dgm:cxn modelId="{D7AB6B4C-CC83-44AE-BD6E-7BA6279C53C5}" type="presParOf" srcId="{10AA5053-11BF-455F-A2AF-DFA3BC0ED03A}" destId="{88A4AC6B-49BA-4655-BF26-CF6F1DFB72F3}" srcOrd="3" destOrd="0" presId="urn:microsoft.com/office/officeart/2018/2/layout/IconVerticalSolidList"/>
    <dgm:cxn modelId="{7ECAADCC-6BF4-49F4-AC4C-3301FCE248DC}" type="presParOf" srcId="{DA54F118-A3C9-4F6F-AE5A-135A4055A6F2}" destId="{52E33BB2-3F46-4042-8979-041A709C526E}" srcOrd="3" destOrd="0" presId="urn:microsoft.com/office/officeart/2018/2/layout/IconVerticalSolidList"/>
    <dgm:cxn modelId="{002C3C43-E44B-490A-9015-8D218960161A}" type="presParOf" srcId="{DA54F118-A3C9-4F6F-AE5A-135A4055A6F2}" destId="{62EBFCE6-C845-47F7-A033-6B18DBC7CC2F}" srcOrd="4" destOrd="0" presId="urn:microsoft.com/office/officeart/2018/2/layout/IconVerticalSolidList"/>
    <dgm:cxn modelId="{39B4ECCF-3A70-46D5-9E83-B118B7B18C0C}" type="presParOf" srcId="{62EBFCE6-C845-47F7-A033-6B18DBC7CC2F}" destId="{ADBFDFD5-F9E9-460B-B810-8481B92CA65A}" srcOrd="0" destOrd="0" presId="urn:microsoft.com/office/officeart/2018/2/layout/IconVerticalSolidList"/>
    <dgm:cxn modelId="{0D7058D2-1599-4358-85F3-2A4191931155}" type="presParOf" srcId="{62EBFCE6-C845-47F7-A033-6B18DBC7CC2F}" destId="{B32D9CE4-E585-4519-B0BA-4468C9230659}" srcOrd="1" destOrd="0" presId="urn:microsoft.com/office/officeart/2018/2/layout/IconVerticalSolidList"/>
    <dgm:cxn modelId="{30661379-A388-428B-96C3-37AAA8D80557}" type="presParOf" srcId="{62EBFCE6-C845-47F7-A033-6B18DBC7CC2F}" destId="{4DDB165B-A0E9-4E92-B6D2-2A513E5B207A}" srcOrd="2" destOrd="0" presId="urn:microsoft.com/office/officeart/2018/2/layout/IconVerticalSolidList"/>
    <dgm:cxn modelId="{0003B7A7-8A2C-4B20-907E-ADAE233665F5}" type="presParOf" srcId="{62EBFCE6-C845-47F7-A033-6B18DBC7CC2F}" destId="{CB909AB7-20A0-4934-847C-36180E99E994}" srcOrd="3" destOrd="0" presId="urn:microsoft.com/office/officeart/2018/2/layout/IconVerticalSolidList"/>
    <dgm:cxn modelId="{BBAECCD8-F757-4825-954C-BE9E2D5DEFF7}" type="presParOf" srcId="{DA54F118-A3C9-4F6F-AE5A-135A4055A6F2}" destId="{E32E801B-192F-41EF-9428-C5BBA4F7386B}" srcOrd="5" destOrd="0" presId="urn:microsoft.com/office/officeart/2018/2/layout/IconVerticalSolidList"/>
    <dgm:cxn modelId="{F9AF659B-A5B4-4074-9974-8610227E0A3C}" type="presParOf" srcId="{DA54F118-A3C9-4F6F-AE5A-135A4055A6F2}" destId="{8337C59B-1849-4A81-9F74-97591228DD0C}" srcOrd="6" destOrd="0" presId="urn:microsoft.com/office/officeart/2018/2/layout/IconVerticalSolidList"/>
    <dgm:cxn modelId="{ACB135AE-97AA-454E-8689-215F22B14033}" type="presParOf" srcId="{8337C59B-1849-4A81-9F74-97591228DD0C}" destId="{FB502551-68E8-4487-9495-0A697B968B01}" srcOrd="0" destOrd="0" presId="urn:microsoft.com/office/officeart/2018/2/layout/IconVerticalSolidList"/>
    <dgm:cxn modelId="{D256EBD1-9885-46E4-8B21-4A4B49DC4BB2}" type="presParOf" srcId="{8337C59B-1849-4A81-9F74-97591228DD0C}" destId="{85ECFA1E-D1E8-4C4B-9A53-E1C3E6C9F617}" srcOrd="1" destOrd="0" presId="urn:microsoft.com/office/officeart/2018/2/layout/IconVerticalSolidList"/>
    <dgm:cxn modelId="{EC073993-A697-4ABF-94FE-02FCDB8343CA}" type="presParOf" srcId="{8337C59B-1849-4A81-9F74-97591228DD0C}" destId="{6D1B04C5-029A-42C2-AB9D-886338D282EB}" srcOrd="2" destOrd="0" presId="urn:microsoft.com/office/officeart/2018/2/layout/IconVerticalSolidList"/>
    <dgm:cxn modelId="{5D352CBC-389B-4F85-90AF-4CC0708E8C49}" type="presParOf" srcId="{8337C59B-1849-4A81-9F74-97591228DD0C}" destId="{31C606E1-C7E2-48C6-96A5-F7A4E46AF6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87391C-6CD9-4AEB-83CF-BC33FACF1B4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38A382-DDE5-4531-A775-8417A690FED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JDK / JRE 1.8</a:t>
          </a:r>
        </a:p>
      </dgm:t>
    </dgm:pt>
    <dgm:pt modelId="{1FE5EC56-3618-4A37-8514-2429985CAE4D}" type="parTrans" cxnId="{82CFD892-83B1-479A-9289-4B8AD472BAA0}">
      <dgm:prSet/>
      <dgm:spPr/>
      <dgm:t>
        <a:bodyPr/>
        <a:lstStyle/>
        <a:p>
          <a:endParaRPr lang="en-US"/>
        </a:p>
      </dgm:t>
    </dgm:pt>
    <dgm:pt modelId="{EC46CD55-5E6C-45ED-A884-D7CECDFB3168}" type="sibTrans" cxnId="{82CFD892-83B1-479A-9289-4B8AD472BAA0}">
      <dgm:prSet/>
      <dgm:spPr/>
      <dgm:t>
        <a:bodyPr/>
        <a:lstStyle/>
        <a:p>
          <a:endParaRPr lang="en-US"/>
        </a:p>
      </dgm:t>
    </dgm:pt>
    <dgm:pt modelId="{22DA9894-B58D-4E96-B48F-E05E7102202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Sử dụng IntelliJ IDEA / Net Beans</a:t>
          </a:r>
        </a:p>
      </dgm:t>
    </dgm:pt>
    <dgm:pt modelId="{A66E435B-0934-4C06-8B6F-8E1CEBFE2894}" type="parTrans" cxnId="{AD42DBE1-1760-488C-B977-60E1B33E5AF7}">
      <dgm:prSet/>
      <dgm:spPr/>
      <dgm:t>
        <a:bodyPr/>
        <a:lstStyle/>
        <a:p>
          <a:endParaRPr lang="en-US"/>
        </a:p>
      </dgm:t>
    </dgm:pt>
    <dgm:pt modelId="{46DC4FD1-328E-4D35-9144-DB8B8B164171}" type="sibTrans" cxnId="{AD42DBE1-1760-488C-B977-60E1B33E5AF7}">
      <dgm:prSet/>
      <dgm:spPr/>
      <dgm:t>
        <a:bodyPr/>
        <a:lstStyle/>
        <a:p>
          <a:endParaRPr lang="en-US"/>
        </a:p>
      </dgm:t>
    </dgm:pt>
    <dgm:pt modelId="{638F546D-F5B6-4ECC-88B9-7169DAE4BB6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XAMPP</a:t>
          </a:r>
        </a:p>
      </dgm:t>
    </dgm:pt>
    <dgm:pt modelId="{2AA17B0B-6F54-4AF4-B65B-C46D7F0F5BEC}" type="parTrans" cxnId="{5061BECC-DF05-4291-A580-CF9DD10FB70A}">
      <dgm:prSet/>
      <dgm:spPr/>
      <dgm:t>
        <a:bodyPr/>
        <a:lstStyle/>
        <a:p>
          <a:endParaRPr lang="en-US"/>
        </a:p>
      </dgm:t>
    </dgm:pt>
    <dgm:pt modelId="{48D360A4-0DEA-4374-A2E9-0FE1EFCF31BB}" type="sibTrans" cxnId="{5061BECC-DF05-4291-A580-CF9DD10FB70A}">
      <dgm:prSet/>
      <dgm:spPr/>
      <dgm:t>
        <a:bodyPr/>
        <a:lstStyle/>
        <a:p>
          <a:endParaRPr lang="en-US"/>
        </a:p>
      </dgm:t>
    </dgm:pt>
    <dgm:pt modelId="{9CD12077-BCC6-4E2E-B4BC-16A454F2A83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PHP</a:t>
          </a:r>
        </a:p>
      </dgm:t>
    </dgm:pt>
    <dgm:pt modelId="{DAD807BB-0242-40BF-B757-E91F6EA6CDE9}" type="parTrans" cxnId="{496ADF70-D5DB-460A-AA97-1C1B094BE709}">
      <dgm:prSet/>
      <dgm:spPr/>
      <dgm:t>
        <a:bodyPr/>
        <a:lstStyle/>
        <a:p>
          <a:endParaRPr lang="en-US"/>
        </a:p>
      </dgm:t>
    </dgm:pt>
    <dgm:pt modelId="{91DC1A7A-23AB-4D93-84B3-D212F9F7306B}" type="sibTrans" cxnId="{496ADF70-D5DB-460A-AA97-1C1B094BE709}">
      <dgm:prSet/>
      <dgm:spPr/>
      <dgm:t>
        <a:bodyPr/>
        <a:lstStyle/>
        <a:p>
          <a:endParaRPr lang="en-US"/>
        </a:p>
      </dgm:t>
    </dgm:pt>
    <dgm:pt modelId="{84657F34-2DD9-4101-91D8-88CB19945FF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Built-in MySQL</a:t>
          </a:r>
        </a:p>
      </dgm:t>
    </dgm:pt>
    <dgm:pt modelId="{81C98F79-00E5-4478-BFD8-CC303B90646E}" type="parTrans" cxnId="{32630CAA-4082-4D26-AE2F-03F92B5A5D92}">
      <dgm:prSet/>
      <dgm:spPr/>
      <dgm:t>
        <a:bodyPr/>
        <a:lstStyle/>
        <a:p>
          <a:endParaRPr lang="en-US"/>
        </a:p>
      </dgm:t>
    </dgm:pt>
    <dgm:pt modelId="{DCCF8D48-24A1-4BC8-AF59-738198DD60BB}" type="sibTrans" cxnId="{32630CAA-4082-4D26-AE2F-03F92B5A5D92}">
      <dgm:prSet/>
      <dgm:spPr/>
      <dgm:t>
        <a:bodyPr/>
        <a:lstStyle/>
        <a:p>
          <a:endParaRPr lang="en-US"/>
        </a:p>
      </dgm:t>
    </dgm:pt>
    <dgm:pt modelId="{7C3B582E-3597-4D38-AAD8-39FE3FB2560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Chrome</a:t>
          </a:r>
        </a:p>
      </dgm:t>
    </dgm:pt>
    <dgm:pt modelId="{143252D4-EDC6-436E-B112-3B84C84D0C8F}" type="parTrans" cxnId="{773C4D7A-BA6A-4C45-A3D8-E87446D9C528}">
      <dgm:prSet/>
      <dgm:spPr/>
      <dgm:t>
        <a:bodyPr/>
        <a:lstStyle/>
        <a:p>
          <a:endParaRPr lang="en-US"/>
        </a:p>
      </dgm:t>
    </dgm:pt>
    <dgm:pt modelId="{74558B52-0DA6-4C9F-BBAF-AB3F14F8DDBE}" type="sibTrans" cxnId="{773C4D7A-BA6A-4C45-A3D8-E87446D9C528}">
      <dgm:prSet/>
      <dgm:spPr/>
      <dgm:t>
        <a:bodyPr/>
        <a:lstStyle/>
        <a:p>
          <a:endParaRPr lang="en-US"/>
        </a:p>
      </dgm:t>
    </dgm:pt>
    <dgm:pt modelId="{79DDFA1E-BEAA-4504-8A14-346C6E567042}" type="pres">
      <dgm:prSet presAssocID="{2787391C-6CD9-4AEB-83CF-BC33FACF1B4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5A6A0D-F035-4072-95BE-8B9C721773B7}" type="pres">
      <dgm:prSet presAssocID="{6538A382-DDE5-4531-A775-8417A690FED9}" presName="compNode" presStyleCnt="0"/>
      <dgm:spPr/>
    </dgm:pt>
    <dgm:pt modelId="{7DA62569-0EAE-4DD3-8C4B-4B9359653624}" type="pres">
      <dgm:prSet presAssocID="{6538A382-DDE5-4531-A775-8417A690FED9}" presName="bgRect" presStyleLbl="bgShp" presStyleIdx="0" presStyleCnt="4"/>
      <dgm:spPr/>
    </dgm:pt>
    <dgm:pt modelId="{36AB97AB-695C-426B-B87E-F563105BA596}" type="pres">
      <dgm:prSet presAssocID="{6538A382-DDE5-4531-A775-8417A690FE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F34BD2D-CB98-4242-8F2F-602AF0281E8E}" type="pres">
      <dgm:prSet presAssocID="{6538A382-DDE5-4531-A775-8417A690FED9}" presName="spaceRect" presStyleCnt="0"/>
      <dgm:spPr/>
    </dgm:pt>
    <dgm:pt modelId="{285C99CD-77C4-4CD4-ACB1-FF0446D89D3C}" type="pres">
      <dgm:prSet presAssocID="{6538A382-DDE5-4531-A775-8417A690FED9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218868-EF59-4847-92A8-1A89B6017F2E}" type="pres">
      <dgm:prSet presAssocID="{EC46CD55-5E6C-45ED-A884-D7CECDFB3168}" presName="sibTrans" presStyleCnt="0"/>
      <dgm:spPr/>
    </dgm:pt>
    <dgm:pt modelId="{5189CC1A-80E0-4163-BCD9-1E7EC29409C8}" type="pres">
      <dgm:prSet presAssocID="{22DA9894-B58D-4E96-B48F-E05E71022021}" presName="compNode" presStyleCnt="0"/>
      <dgm:spPr/>
    </dgm:pt>
    <dgm:pt modelId="{529EF6B6-A797-43BC-85A9-EDC00263510F}" type="pres">
      <dgm:prSet presAssocID="{22DA9894-B58D-4E96-B48F-E05E71022021}" presName="bgRect" presStyleLbl="bgShp" presStyleIdx="1" presStyleCnt="4"/>
      <dgm:spPr/>
    </dgm:pt>
    <dgm:pt modelId="{A54F2FC9-CCDD-47D4-8C60-7B09A37CF54C}" type="pres">
      <dgm:prSet presAssocID="{22DA9894-B58D-4E96-B48F-E05E710220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12DA6C46-DED2-4E70-A786-005CDDC0D99E}" type="pres">
      <dgm:prSet presAssocID="{22DA9894-B58D-4E96-B48F-E05E71022021}" presName="spaceRect" presStyleCnt="0"/>
      <dgm:spPr/>
    </dgm:pt>
    <dgm:pt modelId="{F165FFDE-2708-48C0-B71B-F27FA7B62223}" type="pres">
      <dgm:prSet presAssocID="{22DA9894-B58D-4E96-B48F-E05E71022021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8DC468-319F-4B27-B595-A0ECD1B4F89D}" type="pres">
      <dgm:prSet presAssocID="{46DC4FD1-328E-4D35-9144-DB8B8B164171}" presName="sibTrans" presStyleCnt="0"/>
      <dgm:spPr/>
    </dgm:pt>
    <dgm:pt modelId="{43E86A42-3E53-4EDB-94A7-4887C882A506}" type="pres">
      <dgm:prSet presAssocID="{638F546D-F5B6-4ECC-88B9-7169DAE4BB61}" presName="compNode" presStyleCnt="0"/>
      <dgm:spPr/>
    </dgm:pt>
    <dgm:pt modelId="{8A1E791A-BA0A-41A5-A89D-F79442E4EA7C}" type="pres">
      <dgm:prSet presAssocID="{638F546D-F5B6-4ECC-88B9-7169DAE4BB61}" presName="bgRect" presStyleLbl="bgShp" presStyleIdx="2" presStyleCnt="4"/>
      <dgm:spPr/>
    </dgm:pt>
    <dgm:pt modelId="{E43CEA6C-2979-4A3B-8746-81FFDAEA98A5}" type="pres">
      <dgm:prSet presAssocID="{638F546D-F5B6-4ECC-88B9-7169DAE4BB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10E07B-F08E-4775-B370-BDD95466DD54}" type="pres">
      <dgm:prSet presAssocID="{638F546D-F5B6-4ECC-88B9-7169DAE4BB61}" presName="spaceRect" presStyleCnt="0"/>
      <dgm:spPr/>
    </dgm:pt>
    <dgm:pt modelId="{8362D776-FCBA-47E4-950D-D6A851A40284}" type="pres">
      <dgm:prSet presAssocID="{638F546D-F5B6-4ECC-88B9-7169DAE4BB61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FFC06C-5F87-4504-A0E6-36323F47E5B4}" type="pres">
      <dgm:prSet presAssocID="{638F546D-F5B6-4ECC-88B9-7169DAE4BB61}" presName="desTx" presStyleLbl="revTx" presStyleIdx="3" presStyleCnt="5" custScaleX="117563">
        <dgm:presLayoutVars/>
      </dgm:prSet>
      <dgm:spPr/>
      <dgm:t>
        <a:bodyPr/>
        <a:lstStyle/>
        <a:p>
          <a:endParaRPr lang="en-US"/>
        </a:p>
      </dgm:t>
    </dgm:pt>
    <dgm:pt modelId="{7A8C8661-C3AA-48C3-911A-F7DA0B9F42A4}" type="pres">
      <dgm:prSet presAssocID="{48D360A4-0DEA-4374-A2E9-0FE1EFCF31BB}" presName="sibTrans" presStyleCnt="0"/>
      <dgm:spPr/>
    </dgm:pt>
    <dgm:pt modelId="{D21F382F-C32C-4B10-ACC2-F664E900FEC5}" type="pres">
      <dgm:prSet presAssocID="{7C3B582E-3597-4D38-AAD8-39FE3FB25601}" presName="compNode" presStyleCnt="0"/>
      <dgm:spPr/>
    </dgm:pt>
    <dgm:pt modelId="{174946D0-7E7F-4A81-BD75-BF303F3678F8}" type="pres">
      <dgm:prSet presAssocID="{7C3B582E-3597-4D38-AAD8-39FE3FB25601}" presName="bgRect" presStyleLbl="bgShp" presStyleIdx="3" presStyleCnt="4"/>
      <dgm:spPr/>
    </dgm:pt>
    <dgm:pt modelId="{F36B0198-47AA-418B-A603-79E562097155}" type="pres">
      <dgm:prSet presAssocID="{7C3B582E-3597-4D38-AAD8-39FE3FB256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1CB0A5A-865F-43E2-88B1-BF047D5E751F}" type="pres">
      <dgm:prSet presAssocID="{7C3B582E-3597-4D38-AAD8-39FE3FB25601}" presName="spaceRect" presStyleCnt="0"/>
      <dgm:spPr/>
    </dgm:pt>
    <dgm:pt modelId="{045AD5A4-00EE-4E0C-9B56-49B5B027A7D7}" type="pres">
      <dgm:prSet presAssocID="{7C3B582E-3597-4D38-AAD8-39FE3FB25601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D42DBE1-1760-488C-B977-60E1B33E5AF7}" srcId="{2787391C-6CD9-4AEB-83CF-BC33FACF1B41}" destId="{22DA9894-B58D-4E96-B48F-E05E71022021}" srcOrd="1" destOrd="0" parTransId="{A66E435B-0934-4C06-8B6F-8E1CEBFE2894}" sibTransId="{46DC4FD1-328E-4D35-9144-DB8B8B164171}"/>
    <dgm:cxn modelId="{5061BECC-DF05-4291-A580-CF9DD10FB70A}" srcId="{2787391C-6CD9-4AEB-83CF-BC33FACF1B41}" destId="{638F546D-F5B6-4ECC-88B9-7169DAE4BB61}" srcOrd="2" destOrd="0" parTransId="{2AA17B0B-6F54-4AF4-B65B-C46D7F0F5BEC}" sibTransId="{48D360A4-0DEA-4374-A2E9-0FE1EFCF31BB}"/>
    <dgm:cxn modelId="{3ED64CBA-D7B7-4823-A888-302DE6A9F7E2}" type="presOf" srcId="{22DA9894-B58D-4E96-B48F-E05E71022021}" destId="{F165FFDE-2708-48C0-B71B-F27FA7B62223}" srcOrd="0" destOrd="0" presId="urn:microsoft.com/office/officeart/2018/2/layout/IconVerticalSolidList"/>
    <dgm:cxn modelId="{32630CAA-4082-4D26-AE2F-03F92B5A5D92}" srcId="{638F546D-F5B6-4ECC-88B9-7169DAE4BB61}" destId="{84657F34-2DD9-4101-91D8-88CB19945FF3}" srcOrd="1" destOrd="0" parTransId="{81C98F79-00E5-4478-BFD8-CC303B90646E}" sibTransId="{DCCF8D48-24A1-4BC8-AF59-738198DD60BB}"/>
    <dgm:cxn modelId="{82CFD892-83B1-479A-9289-4B8AD472BAA0}" srcId="{2787391C-6CD9-4AEB-83CF-BC33FACF1B41}" destId="{6538A382-DDE5-4531-A775-8417A690FED9}" srcOrd="0" destOrd="0" parTransId="{1FE5EC56-3618-4A37-8514-2429985CAE4D}" sibTransId="{EC46CD55-5E6C-45ED-A884-D7CECDFB3168}"/>
    <dgm:cxn modelId="{EFA12345-D984-4CCA-AC08-3DAE2B8D878A}" type="presOf" srcId="{638F546D-F5B6-4ECC-88B9-7169DAE4BB61}" destId="{8362D776-FCBA-47E4-950D-D6A851A40284}" srcOrd="0" destOrd="0" presId="urn:microsoft.com/office/officeart/2018/2/layout/IconVerticalSolidList"/>
    <dgm:cxn modelId="{496ADF70-D5DB-460A-AA97-1C1B094BE709}" srcId="{638F546D-F5B6-4ECC-88B9-7169DAE4BB61}" destId="{9CD12077-BCC6-4E2E-B4BC-16A454F2A832}" srcOrd="0" destOrd="0" parTransId="{DAD807BB-0242-40BF-B757-E91F6EA6CDE9}" sibTransId="{91DC1A7A-23AB-4D93-84B3-D212F9F7306B}"/>
    <dgm:cxn modelId="{1C764A36-043F-41E1-AB8E-9A27E0B9DEA3}" type="presOf" srcId="{9CD12077-BCC6-4E2E-B4BC-16A454F2A832}" destId="{91FFC06C-5F87-4504-A0E6-36323F47E5B4}" srcOrd="0" destOrd="0" presId="urn:microsoft.com/office/officeart/2018/2/layout/IconVerticalSolidList"/>
    <dgm:cxn modelId="{C150B91E-20D6-4357-B0F8-8DD65043AE7E}" type="presOf" srcId="{6538A382-DDE5-4531-A775-8417A690FED9}" destId="{285C99CD-77C4-4CD4-ACB1-FF0446D89D3C}" srcOrd="0" destOrd="0" presId="urn:microsoft.com/office/officeart/2018/2/layout/IconVerticalSolidList"/>
    <dgm:cxn modelId="{3E7C2E4D-6EB3-48CF-AE6D-154757542B14}" type="presOf" srcId="{2787391C-6CD9-4AEB-83CF-BC33FACF1B41}" destId="{79DDFA1E-BEAA-4504-8A14-346C6E567042}" srcOrd="0" destOrd="0" presId="urn:microsoft.com/office/officeart/2018/2/layout/IconVerticalSolidList"/>
    <dgm:cxn modelId="{773C4D7A-BA6A-4C45-A3D8-E87446D9C528}" srcId="{2787391C-6CD9-4AEB-83CF-BC33FACF1B41}" destId="{7C3B582E-3597-4D38-AAD8-39FE3FB25601}" srcOrd="3" destOrd="0" parTransId="{143252D4-EDC6-436E-B112-3B84C84D0C8F}" sibTransId="{74558B52-0DA6-4C9F-BBAF-AB3F14F8DDBE}"/>
    <dgm:cxn modelId="{1DD0A9F9-003A-4F13-AFF9-C27C64ADD5FD}" type="presOf" srcId="{84657F34-2DD9-4101-91D8-88CB19945FF3}" destId="{91FFC06C-5F87-4504-A0E6-36323F47E5B4}" srcOrd="0" destOrd="1" presId="urn:microsoft.com/office/officeart/2018/2/layout/IconVerticalSolidList"/>
    <dgm:cxn modelId="{3B59B52F-4E55-4C38-864A-7CB7C04F406F}" type="presOf" srcId="{7C3B582E-3597-4D38-AAD8-39FE3FB25601}" destId="{045AD5A4-00EE-4E0C-9B56-49B5B027A7D7}" srcOrd="0" destOrd="0" presId="urn:microsoft.com/office/officeart/2018/2/layout/IconVerticalSolidList"/>
    <dgm:cxn modelId="{99D83229-E974-4BDF-A2C5-9080264D448A}" type="presParOf" srcId="{79DDFA1E-BEAA-4504-8A14-346C6E567042}" destId="{B25A6A0D-F035-4072-95BE-8B9C721773B7}" srcOrd="0" destOrd="0" presId="urn:microsoft.com/office/officeart/2018/2/layout/IconVerticalSolidList"/>
    <dgm:cxn modelId="{468078C4-222F-4DBA-A817-0754A9647250}" type="presParOf" srcId="{B25A6A0D-F035-4072-95BE-8B9C721773B7}" destId="{7DA62569-0EAE-4DD3-8C4B-4B9359653624}" srcOrd="0" destOrd="0" presId="urn:microsoft.com/office/officeart/2018/2/layout/IconVerticalSolidList"/>
    <dgm:cxn modelId="{DAD65BC9-415B-4B19-A6E5-374297483EA9}" type="presParOf" srcId="{B25A6A0D-F035-4072-95BE-8B9C721773B7}" destId="{36AB97AB-695C-426B-B87E-F563105BA596}" srcOrd="1" destOrd="0" presId="urn:microsoft.com/office/officeart/2018/2/layout/IconVerticalSolidList"/>
    <dgm:cxn modelId="{A165A39F-214E-4A94-8417-F3CED80539A8}" type="presParOf" srcId="{B25A6A0D-F035-4072-95BE-8B9C721773B7}" destId="{DF34BD2D-CB98-4242-8F2F-602AF0281E8E}" srcOrd="2" destOrd="0" presId="urn:microsoft.com/office/officeart/2018/2/layout/IconVerticalSolidList"/>
    <dgm:cxn modelId="{B305A843-088A-48AA-A92D-D99E8006F613}" type="presParOf" srcId="{B25A6A0D-F035-4072-95BE-8B9C721773B7}" destId="{285C99CD-77C4-4CD4-ACB1-FF0446D89D3C}" srcOrd="3" destOrd="0" presId="urn:microsoft.com/office/officeart/2018/2/layout/IconVerticalSolidList"/>
    <dgm:cxn modelId="{73C0AB4F-B5D7-45E2-B583-8893D36081A4}" type="presParOf" srcId="{79DDFA1E-BEAA-4504-8A14-346C6E567042}" destId="{54218868-EF59-4847-92A8-1A89B6017F2E}" srcOrd="1" destOrd="0" presId="urn:microsoft.com/office/officeart/2018/2/layout/IconVerticalSolidList"/>
    <dgm:cxn modelId="{AC793CD0-D5D0-4CFC-B760-AF8A891B73C8}" type="presParOf" srcId="{79DDFA1E-BEAA-4504-8A14-346C6E567042}" destId="{5189CC1A-80E0-4163-BCD9-1E7EC29409C8}" srcOrd="2" destOrd="0" presId="urn:microsoft.com/office/officeart/2018/2/layout/IconVerticalSolidList"/>
    <dgm:cxn modelId="{FAE45C04-0029-44D4-BC70-52AFC92D6894}" type="presParOf" srcId="{5189CC1A-80E0-4163-BCD9-1E7EC29409C8}" destId="{529EF6B6-A797-43BC-85A9-EDC00263510F}" srcOrd="0" destOrd="0" presId="urn:microsoft.com/office/officeart/2018/2/layout/IconVerticalSolidList"/>
    <dgm:cxn modelId="{0AEAB72A-6B56-43CF-A3E2-41508B8D8A31}" type="presParOf" srcId="{5189CC1A-80E0-4163-BCD9-1E7EC29409C8}" destId="{A54F2FC9-CCDD-47D4-8C60-7B09A37CF54C}" srcOrd="1" destOrd="0" presId="urn:microsoft.com/office/officeart/2018/2/layout/IconVerticalSolidList"/>
    <dgm:cxn modelId="{8894F5F9-3D1F-4CE2-9075-A1DBDCE82A97}" type="presParOf" srcId="{5189CC1A-80E0-4163-BCD9-1E7EC29409C8}" destId="{12DA6C46-DED2-4E70-A786-005CDDC0D99E}" srcOrd="2" destOrd="0" presId="urn:microsoft.com/office/officeart/2018/2/layout/IconVerticalSolidList"/>
    <dgm:cxn modelId="{B323D6BE-C170-4BE1-A38B-34C169EC486A}" type="presParOf" srcId="{5189CC1A-80E0-4163-BCD9-1E7EC29409C8}" destId="{F165FFDE-2708-48C0-B71B-F27FA7B62223}" srcOrd="3" destOrd="0" presId="urn:microsoft.com/office/officeart/2018/2/layout/IconVerticalSolidList"/>
    <dgm:cxn modelId="{59D7021C-55E5-4FBC-BDA8-DA165D1F203D}" type="presParOf" srcId="{79DDFA1E-BEAA-4504-8A14-346C6E567042}" destId="{428DC468-319F-4B27-B595-A0ECD1B4F89D}" srcOrd="3" destOrd="0" presId="urn:microsoft.com/office/officeart/2018/2/layout/IconVerticalSolidList"/>
    <dgm:cxn modelId="{736CB282-9CA2-4B35-9A20-312FA9243E6C}" type="presParOf" srcId="{79DDFA1E-BEAA-4504-8A14-346C6E567042}" destId="{43E86A42-3E53-4EDB-94A7-4887C882A506}" srcOrd="4" destOrd="0" presId="urn:microsoft.com/office/officeart/2018/2/layout/IconVerticalSolidList"/>
    <dgm:cxn modelId="{FE0CF1A6-E9F5-4CD6-89BA-A94C17B8D53C}" type="presParOf" srcId="{43E86A42-3E53-4EDB-94A7-4887C882A506}" destId="{8A1E791A-BA0A-41A5-A89D-F79442E4EA7C}" srcOrd="0" destOrd="0" presId="urn:microsoft.com/office/officeart/2018/2/layout/IconVerticalSolidList"/>
    <dgm:cxn modelId="{FEE2E2A4-C838-49EF-9CBC-B763C31DD692}" type="presParOf" srcId="{43E86A42-3E53-4EDB-94A7-4887C882A506}" destId="{E43CEA6C-2979-4A3B-8746-81FFDAEA98A5}" srcOrd="1" destOrd="0" presId="urn:microsoft.com/office/officeart/2018/2/layout/IconVerticalSolidList"/>
    <dgm:cxn modelId="{8AF7F3FE-B098-4EDD-BBA3-D7F0634BE3B2}" type="presParOf" srcId="{43E86A42-3E53-4EDB-94A7-4887C882A506}" destId="{EB10E07B-F08E-4775-B370-BDD95466DD54}" srcOrd="2" destOrd="0" presId="urn:microsoft.com/office/officeart/2018/2/layout/IconVerticalSolidList"/>
    <dgm:cxn modelId="{81575CBD-71E1-44D8-965F-FF0E479FD70D}" type="presParOf" srcId="{43E86A42-3E53-4EDB-94A7-4887C882A506}" destId="{8362D776-FCBA-47E4-950D-D6A851A40284}" srcOrd="3" destOrd="0" presId="urn:microsoft.com/office/officeart/2018/2/layout/IconVerticalSolidList"/>
    <dgm:cxn modelId="{74AA23BE-EB4D-461E-A142-69EE186391A0}" type="presParOf" srcId="{43E86A42-3E53-4EDB-94A7-4887C882A506}" destId="{91FFC06C-5F87-4504-A0E6-36323F47E5B4}" srcOrd="4" destOrd="0" presId="urn:microsoft.com/office/officeart/2018/2/layout/IconVerticalSolidList"/>
    <dgm:cxn modelId="{465203AC-B788-4531-A96D-0C0ED7DF9164}" type="presParOf" srcId="{79DDFA1E-BEAA-4504-8A14-346C6E567042}" destId="{7A8C8661-C3AA-48C3-911A-F7DA0B9F42A4}" srcOrd="5" destOrd="0" presId="urn:microsoft.com/office/officeart/2018/2/layout/IconVerticalSolidList"/>
    <dgm:cxn modelId="{9270588C-DCF0-4396-ABAA-35F5D3EA5DBF}" type="presParOf" srcId="{79DDFA1E-BEAA-4504-8A14-346C6E567042}" destId="{D21F382F-C32C-4B10-ACC2-F664E900FEC5}" srcOrd="6" destOrd="0" presId="urn:microsoft.com/office/officeart/2018/2/layout/IconVerticalSolidList"/>
    <dgm:cxn modelId="{53D04315-6259-4F91-835D-422A6B8A0138}" type="presParOf" srcId="{D21F382F-C32C-4B10-ACC2-F664E900FEC5}" destId="{174946D0-7E7F-4A81-BD75-BF303F3678F8}" srcOrd="0" destOrd="0" presId="urn:microsoft.com/office/officeart/2018/2/layout/IconVerticalSolidList"/>
    <dgm:cxn modelId="{85EB155A-B19C-449E-AF43-A9BBAA76A1A0}" type="presParOf" srcId="{D21F382F-C32C-4B10-ACC2-F664E900FEC5}" destId="{F36B0198-47AA-418B-A603-79E562097155}" srcOrd="1" destOrd="0" presId="urn:microsoft.com/office/officeart/2018/2/layout/IconVerticalSolidList"/>
    <dgm:cxn modelId="{BE90435D-DC5B-4DBC-913A-D262F8E6A2C0}" type="presParOf" srcId="{D21F382F-C32C-4B10-ACC2-F664E900FEC5}" destId="{21CB0A5A-865F-43E2-88B1-BF047D5E751F}" srcOrd="2" destOrd="0" presId="urn:microsoft.com/office/officeart/2018/2/layout/IconVerticalSolidList"/>
    <dgm:cxn modelId="{DD7D4FF4-65C3-4FCC-90F9-116D832A5F39}" type="presParOf" srcId="{D21F382F-C32C-4B10-ACC2-F664E900FEC5}" destId="{045AD5A4-00EE-4E0C-9B56-49B5B027A7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FD10E4-F0EE-4A51-9417-A68192F6C6F5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6DCD2A-6494-449A-8F26-D23A08D7E7D2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7BA38E-5EC3-436E-ACDB-1C2004CE0FF0}" type="parTrans" cxnId="{A4867720-28EB-416A-9595-25011BA50801}">
      <dgm:prSet/>
      <dgm:spPr/>
      <dgm:t>
        <a:bodyPr/>
        <a:lstStyle/>
        <a:p>
          <a:endParaRPr lang="en-US"/>
        </a:p>
      </dgm:t>
    </dgm:pt>
    <dgm:pt modelId="{08579AEF-015A-47A8-93EF-17964748C63E}" type="sibTrans" cxnId="{A4867720-28EB-416A-9595-25011BA5080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F63A2BA-413F-4FAE-8BDC-64DC24AA7835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290718-729D-4577-B333-F35E70FCD4DB}" type="parTrans" cxnId="{FEC9F944-6A82-42AD-99D0-8D1687282591}">
      <dgm:prSet/>
      <dgm:spPr/>
      <dgm:t>
        <a:bodyPr/>
        <a:lstStyle/>
        <a:p>
          <a:endParaRPr lang="en-US"/>
        </a:p>
      </dgm:t>
    </dgm:pt>
    <dgm:pt modelId="{0DC26CA5-E801-43DE-A0B1-4B5BD76DBFBC}" type="sibTrans" cxnId="{FEC9F944-6A82-42AD-99D0-8D168728259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23F0685-CDE7-44BD-A3C1-EB67B46771F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Nhập hàng</a:t>
          </a:r>
        </a:p>
      </dgm:t>
    </dgm:pt>
    <dgm:pt modelId="{F90D45D2-B2BC-428C-A72C-59C9CD0355E3}" type="parTrans" cxnId="{50C7701F-0808-43B2-9B65-8491DD787B53}">
      <dgm:prSet/>
      <dgm:spPr/>
      <dgm:t>
        <a:bodyPr/>
        <a:lstStyle/>
        <a:p>
          <a:endParaRPr lang="en-US"/>
        </a:p>
      </dgm:t>
    </dgm:pt>
    <dgm:pt modelId="{2AC34326-8ADC-4A9D-868B-EE64A00A24A1}" type="sibTrans" cxnId="{50C7701F-0808-43B2-9B65-8491DD787B5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18A90AD-C9A2-41C9-BC0D-CDA341DE5E2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Xử lý đ</a:t>
          </a:r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 hàng</a:t>
          </a:r>
        </a:p>
      </dgm:t>
    </dgm:pt>
    <dgm:pt modelId="{A8DBD48E-551B-43F5-86A2-8FFE822EF941}" type="parTrans" cxnId="{B0B68A2D-1DD7-4BA3-BA84-E20955AA8191}">
      <dgm:prSet/>
      <dgm:spPr/>
      <dgm:t>
        <a:bodyPr/>
        <a:lstStyle/>
        <a:p>
          <a:endParaRPr lang="en-US"/>
        </a:p>
      </dgm:t>
    </dgm:pt>
    <dgm:pt modelId="{FA1CC638-81DA-48B5-B55F-661F4B1C9F5F}" type="sibTrans" cxnId="{B0B68A2D-1DD7-4BA3-BA84-E20955AA819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96CAA55-2462-4DF8-9F76-31DB208C8BD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Thiết đặt cài đặt cửa hàng</a:t>
          </a:r>
        </a:p>
      </dgm:t>
    </dgm:pt>
    <dgm:pt modelId="{3C9F6EEA-C7E7-47CD-9185-6B16F5A4E241}" type="parTrans" cxnId="{0AE5C1C9-B8D9-488C-A161-DBF97233991F}">
      <dgm:prSet/>
      <dgm:spPr/>
      <dgm:t>
        <a:bodyPr/>
        <a:lstStyle/>
        <a:p>
          <a:endParaRPr lang="en-US"/>
        </a:p>
      </dgm:t>
    </dgm:pt>
    <dgm:pt modelId="{1CC90DA3-CC92-47FE-AFD3-8143F5253732}" type="sibTrans" cxnId="{0AE5C1C9-B8D9-488C-A161-DBF97233991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4DD7460-B908-439D-B91B-1E6EF581CCE0}" type="pres">
      <dgm:prSet presAssocID="{73FD10E4-F0EE-4A51-9417-A68192F6C6F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32BE8E-2637-44CB-AD76-4C6E5CE09FD2}" type="pres">
      <dgm:prSet presAssocID="{0B6DCD2A-6494-449A-8F26-D23A08D7E7D2}" presName="compositeNode" presStyleCnt="0">
        <dgm:presLayoutVars>
          <dgm:bulletEnabled val="1"/>
        </dgm:presLayoutVars>
      </dgm:prSet>
      <dgm:spPr/>
    </dgm:pt>
    <dgm:pt modelId="{4B9C3F7C-1E55-477C-BD0F-E7AC03F40AE1}" type="pres">
      <dgm:prSet presAssocID="{0B6DCD2A-6494-449A-8F26-D23A08D7E7D2}" presName="bgRect" presStyleLbl="bgAccFollowNode1" presStyleIdx="0" presStyleCnt="5" custScaleY="118632" custLinFactNeighborX="2987" custLinFactNeighborY="-267"/>
      <dgm:spPr/>
      <dgm:t>
        <a:bodyPr/>
        <a:lstStyle/>
        <a:p>
          <a:endParaRPr lang="en-US"/>
        </a:p>
      </dgm:t>
    </dgm:pt>
    <dgm:pt modelId="{E7CE81D4-0D06-41B2-961A-003C171811DE}" type="pres">
      <dgm:prSet presAssocID="{08579AEF-015A-47A8-93EF-17964748C63E}" presName="sibTransNodeCircle" presStyleLbl="alignNode1" presStyleIdx="0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5E7E1CA-8170-41EC-9E20-884F07944852}" type="pres">
      <dgm:prSet presAssocID="{0B6DCD2A-6494-449A-8F26-D23A08D7E7D2}" presName="bottomLine" presStyleLbl="alignNode1" presStyleIdx="1" presStyleCnt="10">
        <dgm:presLayoutVars/>
      </dgm:prSet>
      <dgm:spPr/>
    </dgm:pt>
    <dgm:pt modelId="{01700EB2-CF8F-4EBE-927F-F9088660CB9E}" type="pres">
      <dgm:prSet presAssocID="{0B6DCD2A-6494-449A-8F26-D23A08D7E7D2}" presName="nodeText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DAC73-268F-4D15-831A-D99E50DF1743}" type="pres">
      <dgm:prSet presAssocID="{08579AEF-015A-47A8-93EF-17964748C63E}" presName="sibTrans" presStyleCnt="0"/>
      <dgm:spPr/>
    </dgm:pt>
    <dgm:pt modelId="{780102C7-771F-440F-883F-88D16B04371F}" type="pres">
      <dgm:prSet presAssocID="{6F63A2BA-413F-4FAE-8BDC-64DC24AA7835}" presName="compositeNode" presStyleCnt="0">
        <dgm:presLayoutVars>
          <dgm:bulletEnabled val="1"/>
        </dgm:presLayoutVars>
      </dgm:prSet>
      <dgm:spPr/>
    </dgm:pt>
    <dgm:pt modelId="{602194A2-E916-426D-9AD9-2FD2C6F2087A}" type="pres">
      <dgm:prSet presAssocID="{6F63A2BA-413F-4FAE-8BDC-64DC24AA7835}" presName="bgRect" presStyleLbl="bgAccFollowNode1" presStyleIdx="1" presStyleCnt="5" custScaleY="118632" custLinFactNeighborX="3171" custLinFactNeighborY="0"/>
      <dgm:spPr/>
      <dgm:t>
        <a:bodyPr/>
        <a:lstStyle/>
        <a:p>
          <a:endParaRPr lang="en-US"/>
        </a:p>
      </dgm:t>
    </dgm:pt>
    <dgm:pt modelId="{4559EF94-B9AF-4FCE-8388-3B2E3EC19141}" type="pres">
      <dgm:prSet presAssocID="{0DC26CA5-E801-43DE-A0B1-4B5BD76DBFBC}" presName="sibTransNodeCircle" presStyleLbl="alignNode1" presStyleIdx="2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714C9786-6476-4EE3-93C6-3BA878BD6DB6}" type="pres">
      <dgm:prSet presAssocID="{6F63A2BA-413F-4FAE-8BDC-64DC24AA7835}" presName="bottomLine" presStyleLbl="alignNode1" presStyleIdx="3" presStyleCnt="10">
        <dgm:presLayoutVars/>
      </dgm:prSet>
      <dgm:spPr/>
    </dgm:pt>
    <dgm:pt modelId="{599B74ED-AD80-4D4F-9A60-48433ABC8E7F}" type="pres">
      <dgm:prSet presAssocID="{6F63A2BA-413F-4FAE-8BDC-64DC24AA7835}" presName="nodeText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24657-86EC-4DE2-A0F1-2E8D1A959E4C}" type="pres">
      <dgm:prSet presAssocID="{0DC26CA5-E801-43DE-A0B1-4B5BD76DBFBC}" presName="sibTrans" presStyleCnt="0"/>
      <dgm:spPr/>
    </dgm:pt>
    <dgm:pt modelId="{135D26D7-F9B4-4F3C-A310-39EE3CD45959}" type="pres">
      <dgm:prSet presAssocID="{323F0685-CDE7-44BD-A3C1-EB67B46771F0}" presName="compositeNode" presStyleCnt="0">
        <dgm:presLayoutVars>
          <dgm:bulletEnabled val="1"/>
        </dgm:presLayoutVars>
      </dgm:prSet>
      <dgm:spPr/>
    </dgm:pt>
    <dgm:pt modelId="{6D13E199-1A3A-4489-BBA7-0063AEC41E48}" type="pres">
      <dgm:prSet presAssocID="{323F0685-CDE7-44BD-A3C1-EB67B46771F0}" presName="bgRect" presStyleLbl="bgAccFollowNode1" presStyleIdx="2" presStyleCnt="5" custScaleY="118632" custLinFactNeighborX="3171" custLinFactNeighborY="0"/>
      <dgm:spPr/>
      <dgm:t>
        <a:bodyPr/>
        <a:lstStyle/>
        <a:p>
          <a:endParaRPr lang="en-US"/>
        </a:p>
      </dgm:t>
    </dgm:pt>
    <dgm:pt modelId="{BDB7A10E-6136-43F6-B7FC-EA819D330B6B}" type="pres">
      <dgm:prSet presAssocID="{2AC34326-8ADC-4A9D-868B-EE64A00A24A1}" presName="sibTransNodeCircle" presStyleLbl="alignNode1" presStyleIdx="4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F618E77F-026E-489E-8283-B71645BECFD2}" type="pres">
      <dgm:prSet presAssocID="{323F0685-CDE7-44BD-A3C1-EB67B46771F0}" presName="bottomLine" presStyleLbl="alignNode1" presStyleIdx="5" presStyleCnt="10">
        <dgm:presLayoutVars/>
      </dgm:prSet>
      <dgm:spPr/>
    </dgm:pt>
    <dgm:pt modelId="{CF98BE4C-9065-49FA-A1BE-28295962B521}" type="pres">
      <dgm:prSet presAssocID="{323F0685-CDE7-44BD-A3C1-EB67B46771F0}" presName="nodeText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835DE-F3D9-40C2-AF11-74E42D093388}" type="pres">
      <dgm:prSet presAssocID="{2AC34326-8ADC-4A9D-868B-EE64A00A24A1}" presName="sibTrans" presStyleCnt="0"/>
      <dgm:spPr/>
    </dgm:pt>
    <dgm:pt modelId="{858E61C3-E7E9-4CB3-AED1-801B3485F4B8}" type="pres">
      <dgm:prSet presAssocID="{518A90AD-C9A2-41C9-BC0D-CDA341DE5E27}" presName="compositeNode" presStyleCnt="0">
        <dgm:presLayoutVars>
          <dgm:bulletEnabled val="1"/>
        </dgm:presLayoutVars>
      </dgm:prSet>
      <dgm:spPr/>
    </dgm:pt>
    <dgm:pt modelId="{280C4599-74F1-4455-B97A-B9655BC34107}" type="pres">
      <dgm:prSet presAssocID="{518A90AD-C9A2-41C9-BC0D-CDA341DE5E27}" presName="bgRect" presStyleLbl="bgAccFollowNode1" presStyleIdx="3" presStyleCnt="5" custScaleY="118632" custLinFactNeighborX="3171" custLinFactNeighborY="0"/>
      <dgm:spPr/>
      <dgm:t>
        <a:bodyPr/>
        <a:lstStyle/>
        <a:p>
          <a:endParaRPr lang="en-US"/>
        </a:p>
      </dgm:t>
    </dgm:pt>
    <dgm:pt modelId="{7CF004A5-F9BB-4D6B-AF4A-056ADA366254}" type="pres">
      <dgm:prSet presAssocID="{FA1CC638-81DA-48B5-B55F-661F4B1C9F5F}" presName="sibTransNodeCircle" presStyleLbl="alignNode1" presStyleIdx="6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BEF9E0F-9529-4B8C-868E-F30B882F80B2}" type="pres">
      <dgm:prSet presAssocID="{518A90AD-C9A2-41C9-BC0D-CDA341DE5E27}" presName="bottomLine" presStyleLbl="alignNode1" presStyleIdx="7" presStyleCnt="10">
        <dgm:presLayoutVars/>
      </dgm:prSet>
      <dgm:spPr/>
    </dgm:pt>
    <dgm:pt modelId="{C2334F19-BFA8-4DC4-BC1A-DAE4891D5811}" type="pres">
      <dgm:prSet presAssocID="{518A90AD-C9A2-41C9-BC0D-CDA341DE5E27}" presName="nodeText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2CBC3-6834-4CEB-AD74-CC2D0E1F6EA1}" type="pres">
      <dgm:prSet presAssocID="{FA1CC638-81DA-48B5-B55F-661F4B1C9F5F}" presName="sibTrans" presStyleCnt="0"/>
      <dgm:spPr/>
    </dgm:pt>
    <dgm:pt modelId="{81BF47C9-A3E4-42C0-941C-13DAEFA6A0C7}" type="pres">
      <dgm:prSet presAssocID="{196CAA55-2462-4DF8-9F76-31DB208C8BDE}" presName="compositeNode" presStyleCnt="0">
        <dgm:presLayoutVars>
          <dgm:bulletEnabled val="1"/>
        </dgm:presLayoutVars>
      </dgm:prSet>
      <dgm:spPr/>
    </dgm:pt>
    <dgm:pt modelId="{7C69AF28-E496-4A5D-931B-08E367BC9AD7}" type="pres">
      <dgm:prSet presAssocID="{196CAA55-2462-4DF8-9F76-31DB208C8BDE}" presName="bgRect" presStyleLbl="bgAccFollowNode1" presStyleIdx="4" presStyleCnt="5" custScaleY="118632" custLinFactNeighborX="3171" custLinFactNeighborY="0"/>
      <dgm:spPr/>
      <dgm:t>
        <a:bodyPr/>
        <a:lstStyle/>
        <a:p>
          <a:endParaRPr lang="en-US"/>
        </a:p>
      </dgm:t>
    </dgm:pt>
    <dgm:pt modelId="{59256BF2-4F04-4067-B48B-CD2CA3AA9876}" type="pres">
      <dgm:prSet presAssocID="{1CC90DA3-CC92-47FE-AFD3-8143F5253732}" presName="sibTransNodeCircle" presStyleLbl="alignNode1" presStyleIdx="8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FB3D556E-43A2-425C-9086-573A0715FCE1}" type="pres">
      <dgm:prSet presAssocID="{196CAA55-2462-4DF8-9F76-31DB208C8BDE}" presName="bottomLine" presStyleLbl="alignNode1" presStyleIdx="9" presStyleCnt="10">
        <dgm:presLayoutVars/>
      </dgm:prSet>
      <dgm:spPr/>
    </dgm:pt>
    <dgm:pt modelId="{018100D4-D039-4747-8252-01A5DDFA5FDA}" type="pres">
      <dgm:prSet presAssocID="{196CAA55-2462-4DF8-9F76-31DB208C8BDE}" presName="nodeText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C5E91E-11EA-4ABA-A99E-DE035A0831C8}" type="presOf" srcId="{323F0685-CDE7-44BD-A3C1-EB67B46771F0}" destId="{6D13E199-1A3A-4489-BBA7-0063AEC41E48}" srcOrd="0" destOrd="0" presId="urn:microsoft.com/office/officeart/2016/7/layout/BasicLinearProcessNumbered"/>
    <dgm:cxn modelId="{F1DCF568-5696-4D22-BD7A-6847E7737BF0}" type="presOf" srcId="{0B6DCD2A-6494-449A-8F26-D23A08D7E7D2}" destId="{01700EB2-CF8F-4EBE-927F-F9088660CB9E}" srcOrd="1" destOrd="0" presId="urn:microsoft.com/office/officeart/2016/7/layout/BasicLinearProcessNumbered"/>
    <dgm:cxn modelId="{590C75D2-BF58-4438-AA68-576B56414C11}" type="presOf" srcId="{6F63A2BA-413F-4FAE-8BDC-64DC24AA7835}" destId="{599B74ED-AD80-4D4F-9A60-48433ABC8E7F}" srcOrd="1" destOrd="0" presId="urn:microsoft.com/office/officeart/2016/7/layout/BasicLinearProcessNumbered"/>
    <dgm:cxn modelId="{50C7701F-0808-43B2-9B65-8491DD787B53}" srcId="{73FD10E4-F0EE-4A51-9417-A68192F6C6F5}" destId="{323F0685-CDE7-44BD-A3C1-EB67B46771F0}" srcOrd="2" destOrd="0" parTransId="{F90D45D2-B2BC-428C-A72C-59C9CD0355E3}" sibTransId="{2AC34326-8ADC-4A9D-868B-EE64A00A24A1}"/>
    <dgm:cxn modelId="{355FD583-33E1-47F3-AFEB-F0C3ED5DC6D8}" type="presOf" srcId="{6F63A2BA-413F-4FAE-8BDC-64DC24AA7835}" destId="{602194A2-E916-426D-9AD9-2FD2C6F2087A}" srcOrd="0" destOrd="0" presId="urn:microsoft.com/office/officeart/2016/7/layout/BasicLinearProcessNumbered"/>
    <dgm:cxn modelId="{A4867720-28EB-416A-9595-25011BA50801}" srcId="{73FD10E4-F0EE-4A51-9417-A68192F6C6F5}" destId="{0B6DCD2A-6494-449A-8F26-D23A08D7E7D2}" srcOrd="0" destOrd="0" parTransId="{AB7BA38E-5EC3-436E-ACDB-1C2004CE0FF0}" sibTransId="{08579AEF-015A-47A8-93EF-17964748C63E}"/>
    <dgm:cxn modelId="{2DCB100C-2EE2-4C98-B8E2-DB6A08A6384C}" type="presOf" srcId="{2AC34326-8ADC-4A9D-868B-EE64A00A24A1}" destId="{BDB7A10E-6136-43F6-B7FC-EA819D330B6B}" srcOrd="0" destOrd="0" presId="urn:microsoft.com/office/officeart/2016/7/layout/BasicLinearProcessNumbered"/>
    <dgm:cxn modelId="{0C243D06-71A3-4521-A51D-639D1F72C508}" type="presOf" srcId="{73FD10E4-F0EE-4A51-9417-A68192F6C6F5}" destId="{14DD7460-B908-439D-B91B-1E6EF581CCE0}" srcOrd="0" destOrd="0" presId="urn:microsoft.com/office/officeart/2016/7/layout/BasicLinearProcessNumbered"/>
    <dgm:cxn modelId="{D4834B9E-B32D-447C-88B2-0E13B7B5C502}" type="presOf" srcId="{08579AEF-015A-47A8-93EF-17964748C63E}" destId="{E7CE81D4-0D06-41B2-961A-003C171811DE}" srcOrd="0" destOrd="0" presId="urn:microsoft.com/office/officeart/2016/7/layout/BasicLinearProcessNumbered"/>
    <dgm:cxn modelId="{89BE4603-2B2A-4B5E-85F6-7DF74932ECDF}" type="presOf" srcId="{0DC26CA5-E801-43DE-A0B1-4B5BD76DBFBC}" destId="{4559EF94-B9AF-4FCE-8388-3B2E3EC19141}" srcOrd="0" destOrd="0" presId="urn:microsoft.com/office/officeart/2016/7/layout/BasicLinearProcessNumbered"/>
    <dgm:cxn modelId="{51A3E958-3734-4B54-BB3F-C481877101D8}" type="presOf" srcId="{518A90AD-C9A2-41C9-BC0D-CDA341DE5E27}" destId="{C2334F19-BFA8-4DC4-BC1A-DAE4891D5811}" srcOrd="1" destOrd="0" presId="urn:microsoft.com/office/officeart/2016/7/layout/BasicLinearProcessNumbered"/>
    <dgm:cxn modelId="{64FA864A-3BC6-4FD3-828C-73EC98576D48}" type="presOf" srcId="{196CAA55-2462-4DF8-9F76-31DB208C8BDE}" destId="{7C69AF28-E496-4A5D-931B-08E367BC9AD7}" srcOrd="0" destOrd="0" presId="urn:microsoft.com/office/officeart/2016/7/layout/BasicLinearProcessNumbered"/>
    <dgm:cxn modelId="{A13C1A7A-5A2D-4049-8DD5-3253DEDF4C99}" type="presOf" srcId="{FA1CC638-81DA-48B5-B55F-661F4B1C9F5F}" destId="{7CF004A5-F9BB-4D6B-AF4A-056ADA366254}" srcOrd="0" destOrd="0" presId="urn:microsoft.com/office/officeart/2016/7/layout/BasicLinearProcessNumbered"/>
    <dgm:cxn modelId="{AA6E7CCF-5F58-4ABF-95A8-9FC443AFB04F}" type="presOf" srcId="{323F0685-CDE7-44BD-A3C1-EB67B46771F0}" destId="{CF98BE4C-9065-49FA-A1BE-28295962B521}" srcOrd="1" destOrd="0" presId="urn:microsoft.com/office/officeart/2016/7/layout/BasicLinearProcessNumbered"/>
    <dgm:cxn modelId="{0AE5C1C9-B8D9-488C-A161-DBF97233991F}" srcId="{73FD10E4-F0EE-4A51-9417-A68192F6C6F5}" destId="{196CAA55-2462-4DF8-9F76-31DB208C8BDE}" srcOrd="4" destOrd="0" parTransId="{3C9F6EEA-C7E7-47CD-9185-6B16F5A4E241}" sibTransId="{1CC90DA3-CC92-47FE-AFD3-8143F5253732}"/>
    <dgm:cxn modelId="{69C1A8D2-AF9A-4C2C-875D-7BF1F53CF157}" type="presOf" srcId="{196CAA55-2462-4DF8-9F76-31DB208C8BDE}" destId="{018100D4-D039-4747-8252-01A5DDFA5FDA}" srcOrd="1" destOrd="0" presId="urn:microsoft.com/office/officeart/2016/7/layout/BasicLinearProcessNumbered"/>
    <dgm:cxn modelId="{B0B68A2D-1DD7-4BA3-BA84-E20955AA8191}" srcId="{73FD10E4-F0EE-4A51-9417-A68192F6C6F5}" destId="{518A90AD-C9A2-41C9-BC0D-CDA341DE5E27}" srcOrd="3" destOrd="0" parTransId="{A8DBD48E-551B-43F5-86A2-8FFE822EF941}" sibTransId="{FA1CC638-81DA-48B5-B55F-661F4B1C9F5F}"/>
    <dgm:cxn modelId="{FEC9F944-6A82-42AD-99D0-8D1687282591}" srcId="{73FD10E4-F0EE-4A51-9417-A68192F6C6F5}" destId="{6F63A2BA-413F-4FAE-8BDC-64DC24AA7835}" srcOrd="1" destOrd="0" parTransId="{EC290718-729D-4577-B333-F35E70FCD4DB}" sibTransId="{0DC26CA5-E801-43DE-A0B1-4B5BD76DBFBC}"/>
    <dgm:cxn modelId="{F9C2C421-93FD-41F5-9F8B-457CD8F37A67}" type="presOf" srcId="{518A90AD-C9A2-41C9-BC0D-CDA341DE5E27}" destId="{280C4599-74F1-4455-B97A-B9655BC34107}" srcOrd="0" destOrd="0" presId="urn:microsoft.com/office/officeart/2016/7/layout/BasicLinearProcessNumbered"/>
    <dgm:cxn modelId="{49EC6A4A-A7B0-41AC-AD85-3409E93E17FE}" type="presOf" srcId="{1CC90DA3-CC92-47FE-AFD3-8143F5253732}" destId="{59256BF2-4F04-4067-B48B-CD2CA3AA9876}" srcOrd="0" destOrd="0" presId="urn:microsoft.com/office/officeart/2016/7/layout/BasicLinearProcessNumbered"/>
    <dgm:cxn modelId="{D08D01A9-D867-4427-BB59-69EA3BC2DB84}" type="presOf" srcId="{0B6DCD2A-6494-449A-8F26-D23A08D7E7D2}" destId="{4B9C3F7C-1E55-477C-BD0F-E7AC03F40AE1}" srcOrd="0" destOrd="0" presId="urn:microsoft.com/office/officeart/2016/7/layout/BasicLinearProcessNumbered"/>
    <dgm:cxn modelId="{92B47CCD-901B-42FB-97EC-F2FC19B918D4}" type="presParOf" srcId="{14DD7460-B908-439D-B91B-1E6EF581CCE0}" destId="{9A32BE8E-2637-44CB-AD76-4C6E5CE09FD2}" srcOrd="0" destOrd="0" presId="urn:microsoft.com/office/officeart/2016/7/layout/BasicLinearProcessNumbered"/>
    <dgm:cxn modelId="{35165D25-E759-4F0B-B2C5-A6BF2B74FA9C}" type="presParOf" srcId="{9A32BE8E-2637-44CB-AD76-4C6E5CE09FD2}" destId="{4B9C3F7C-1E55-477C-BD0F-E7AC03F40AE1}" srcOrd="0" destOrd="0" presId="urn:microsoft.com/office/officeart/2016/7/layout/BasicLinearProcessNumbered"/>
    <dgm:cxn modelId="{5E5C3A20-9E75-4981-8CE7-223DD6758901}" type="presParOf" srcId="{9A32BE8E-2637-44CB-AD76-4C6E5CE09FD2}" destId="{E7CE81D4-0D06-41B2-961A-003C171811DE}" srcOrd="1" destOrd="0" presId="urn:microsoft.com/office/officeart/2016/7/layout/BasicLinearProcessNumbered"/>
    <dgm:cxn modelId="{10B9EEBC-C056-41E4-9B70-C3D976B087FC}" type="presParOf" srcId="{9A32BE8E-2637-44CB-AD76-4C6E5CE09FD2}" destId="{65E7E1CA-8170-41EC-9E20-884F07944852}" srcOrd="2" destOrd="0" presId="urn:microsoft.com/office/officeart/2016/7/layout/BasicLinearProcessNumbered"/>
    <dgm:cxn modelId="{EB74EA9B-7804-4047-9527-A08B4CEFD3D4}" type="presParOf" srcId="{9A32BE8E-2637-44CB-AD76-4C6E5CE09FD2}" destId="{01700EB2-CF8F-4EBE-927F-F9088660CB9E}" srcOrd="3" destOrd="0" presId="urn:microsoft.com/office/officeart/2016/7/layout/BasicLinearProcessNumbered"/>
    <dgm:cxn modelId="{2DF8D1CD-3CFF-4DE4-B620-63D1F26383EE}" type="presParOf" srcId="{14DD7460-B908-439D-B91B-1E6EF581CCE0}" destId="{A54DAC73-268F-4D15-831A-D99E50DF1743}" srcOrd="1" destOrd="0" presId="urn:microsoft.com/office/officeart/2016/7/layout/BasicLinearProcessNumbered"/>
    <dgm:cxn modelId="{50636D3F-D26E-4E50-9A40-48956A6B556D}" type="presParOf" srcId="{14DD7460-B908-439D-B91B-1E6EF581CCE0}" destId="{780102C7-771F-440F-883F-88D16B04371F}" srcOrd="2" destOrd="0" presId="urn:microsoft.com/office/officeart/2016/7/layout/BasicLinearProcessNumbered"/>
    <dgm:cxn modelId="{B818829B-5164-41DB-88CA-3C6B213CE18B}" type="presParOf" srcId="{780102C7-771F-440F-883F-88D16B04371F}" destId="{602194A2-E916-426D-9AD9-2FD2C6F2087A}" srcOrd="0" destOrd="0" presId="urn:microsoft.com/office/officeart/2016/7/layout/BasicLinearProcessNumbered"/>
    <dgm:cxn modelId="{C734C9F5-C0CA-45A9-BFBB-B1228F31050C}" type="presParOf" srcId="{780102C7-771F-440F-883F-88D16B04371F}" destId="{4559EF94-B9AF-4FCE-8388-3B2E3EC19141}" srcOrd="1" destOrd="0" presId="urn:microsoft.com/office/officeart/2016/7/layout/BasicLinearProcessNumbered"/>
    <dgm:cxn modelId="{7A86A8C5-F27D-4F0F-A787-0876B92D67ED}" type="presParOf" srcId="{780102C7-771F-440F-883F-88D16B04371F}" destId="{714C9786-6476-4EE3-93C6-3BA878BD6DB6}" srcOrd="2" destOrd="0" presId="urn:microsoft.com/office/officeart/2016/7/layout/BasicLinearProcessNumbered"/>
    <dgm:cxn modelId="{1E0F2CC3-2605-4F5F-B72B-CE46ABE8BA51}" type="presParOf" srcId="{780102C7-771F-440F-883F-88D16B04371F}" destId="{599B74ED-AD80-4D4F-9A60-48433ABC8E7F}" srcOrd="3" destOrd="0" presId="urn:microsoft.com/office/officeart/2016/7/layout/BasicLinearProcessNumbered"/>
    <dgm:cxn modelId="{CA524D5C-507A-41F3-8F00-3721D5350265}" type="presParOf" srcId="{14DD7460-B908-439D-B91B-1E6EF581CCE0}" destId="{B8824657-86EC-4DE2-A0F1-2E8D1A959E4C}" srcOrd="3" destOrd="0" presId="urn:microsoft.com/office/officeart/2016/7/layout/BasicLinearProcessNumbered"/>
    <dgm:cxn modelId="{C35AE2B5-7444-4EAC-AE93-4645577D9B9E}" type="presParOf" srcId="{14DD7460-B908-439D-B91B-1E6EF581CCE0}" destId="{135D26D7-F9B4-4F3C-A310-39EE3CD45959}" srcOrd="4" destOrd="0" presId="urn:microsoft.com/office/officeart/2016/7/layout/BasicLinearProcessNumbered"/>
    <dgm:cxn modelId="{6E3A9238-0657-4B96-9EBE-8C20EAF8F31B}" type="presParOf" srcId="{135D26D7-F9B4-4F3C-A310-39EE3CD45959}" destId="{6D13E199-1A3A-4489-BBA7-0063AEC41E48}" srcOrd="0" destOrd="0" presId="urn:microsoft.com/office/officeart/2016/7/layout/BasicLinearProcessNumbered"/>
    <dgm:cxn modelId="{15E73297-4A3C-451E-9E76-927485799C92}" type="presParOf" srcId="{135D26D7-F9B4-4F3C-A310-39EE3CD45959}" destId="{BDB7A10E-6136-43F6-B7FC-EA819D330B6B}" srcOrd="1" destOrd="0" presId="urn:microsoft.com/office/officeart/2016/7/layout/BasicLinearProcessNumbered"/>
    <dgm:cxn modelId="{1D9F31F1-E795-4EF4-A4F8-02B9B502BE50}" type="presParOf" srcId="{135D26D7-F9B4-4F3C-A310-39EE3CD45959}" destId="{F618E77F-026E-489E-8283-B71645BECFD2}" srcOrd="2" destOrd="0" presId="urn:microsoft.com/office/officeart/2016/7/layout/BasicLinearProcessNumbered"/>
    <dgm:cxn modelId="{8F02106E-1CC4-49DC-9746-928A1B3F9BBE}" type="presParOf" srcId="{135D26D7-F9B4-4F3C-A310-39EE3CD45959}" destId="{CF98BE4C-9065-49FA-A1BE-28295962B521}" srcOrd="3" destOrd="0" presId="urn:microsoft.com/office/officeart/2016/7/layout/BasicLinearProcessNumbered"/>
    <dgm:cxn modelId="{2CCA28E5-D21B-4E79-B44F-EEE44D85A5C3}" type="presParOf" srcId="{14DD7460-B908-439D-B91B-1E6EF581CCE0}" destId="{6CB835DE-F3D9-40C2-AF11-74E42D093388}" srcOrd="5" destOrd="0" presId="urn:microsoft.com/office/officeart/2016/7/layout/BasicLinearProcessNumbered"/>
    <dgm:cxn modelId="{27C513B3-4FB5-42AC-A63D-2A86B3883475}" type="presParOf" srcId="{14DD7460-B908-439D-B91B-1E6EF581CCE0}" destId="{858E61C3-E7E9-4CB3-AED1-801B3485F4B8}" srcOrd="6" destOrd="0" presId="urn:microsoft.com/office/officeart/2016/7/layout/BasicLinearProcessNumbered"/>
    <dgm:cxn modelId="{059F1F16-EE68-4107-9520-70361CF681E5}" type="presParOf" srcId="{858E61C3-E7E9-4CB3-AED1-801B3485F4B8}" destId="{280C4599-74F1-4455-B97A-B9655BC34107}" srcOrd="0" destOrd="0" presId="urn:microsoft.com/office/officeart/2016/7/layout/BasicLinearProcessNumbered"/>
    <dgm:cxn modelId="{9243954A-D20C-4B17-8403-473D343AA066}" type="presParOf" srcId="{858E61C3-E7E9-4CB3-AED1-801B3485F4B8}" destId="{7CF004A5-F9BB-4D6B-AF4A-056ADA366254}" srcOrd="1" destOrd="0" presId="urn:microsoft.com/office/officeart/2016/7/layout/BasicLinearProcessNumbered"/>
    <dgm:cxn modelId="{FA5C9EE1-5053-46D5-A762-81F1BEEEF657}" type="presParOf" srcId="{858E61C3-E7E9-4CB3-AED1-801B3485F4B8}" destId="{8BEF9E0F-9529-4B8C-868E-F30B882F80B2}" srcOrd="2" destOrd="0" presId="urn:microsoft.com/office/officeart/2016/7/layout/BasicLinearProcessNumbered"/>
    <dgm:cxn modelId="{5720E86E-4F23-4366-9750-9E03322245F2}" type="presParOf" srcId="{858E61C3-E7E9-4CB3-AED1-801B3485F4B8}" destId="{C2334F19-BFA8-4DC4-BC1A-DAE4891D5811}" srcOrd="3" destOrd="0" presId="urn:microsoft.com/office/officeart/2016/7/layout/BasicLinearProcessNumbered"/>
    <dgm:cxn modelId="{22F742EA-A6BD-421D-B997-A71954475997}" type="presParOf" srcId="{14DD7460-B908-439D-B91B-1E6EF581CCE0}" destId="{7E72CBC3-6834-4CEB-AD74-CC2D0E1F6EA1}" srcOrd="7" destOrd="0" presId="urn:microsoft.com/office/officeart/2016/7/layout/BasicLinearProcessNumbered"/>
    <dgm:cxn modelId="{39BF20B1-98A9-4C96-B880-DD9654F89415}" type="presParOf" srcId="{14DD7460-B908-439D-B91B-1E6EF581CCE0}" destId="{81BF47C9-A3E4-42C0-941C-13DAEFA6A0C7}" srcOrd="8" destOrd="0" presId="urn:microsoft.com/office/officeart/2016/7/layout/BasicLinearProcessNumbered"/>
    <dgm:cxn modelId="{26F74C58-6C19-4D57-984B-D5C6B0C5B90A}" type="presParOf" srcId="{81BF47C9-A3E4-42C0-941C-13DAEFA6A0C7}" destId="{7C69AF28-E496-4A5D-931B-08E367BC9AD7}" srcOrd="0" destOrd="0" presId="urn:microsoft.com/office/officeart/2016/7/layout/BasicLinearProcessNumbered"/>
    <dgm:cxn modelId="{78D1FA64-18E1-4895-B202-C67222660F02}" type="presParOf" srcId="{81BF47C9-A3E4-42C0-941C-13DAEFA6A0C7}" destId="{59256BF2-4F04-4067-B48B-CD2CA3AA9876}" srcOrd="1" destOrd="0" presId="urn:microsoft.com/office/officeart/2016/7/layout/BasicLinearProcessNumbered"/>
    <dgm:cxn modelId="{8BC29DA0-4D9C-46C8-B6D2-84CEB5312126}" type="presParOf" srcId="{81BF47C9-A3E4-42C0-941C-13DAEFA6A0C7}" destId="{FB3D556E-43A2-425C-9086-573A0715FCE1}" srcOrd="2" destOrd="0" presId="urn:microsoft.com/office/officeart/2016/7/layout/BasicLinearProcessNumbered"/>
    <dgm:cxn modelId="{46FECDE7-77E7-43CA-B50B-6FD10389C0CC}" type="presParOf" srcId="{81BF47C9-A3E4-42C0-941C-13DAEFA6A0C7}" destId="{018100D4-D039-4747-8252-01A5DDFA5FD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59C05-286D-430A-9E40-F8594575A05B}">
      <dsp:nvSpPr>
        <dsp:cNvPr id="0" name=""/>
        <dsp:cNvSpPr/>
      </dsp:nvSpPr>
      <dsp:spPr>
        <a:xfrm>
          <a:off x="563" y="677284"/>
          <a:ext cx="2282428" cy="27389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Môi tr</a:t>
          </a:r>
          <a:r>
            <a:rPr lang="vi-VN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ờng gọn nhẹ để phát triển ứng dụng Java EE.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" y="1772849"/>
        <a:ext cx="2282428" cy="1643348"/>
      </dsp:txXfrm>
    </dsp:sp>
    <dsp:sp modelId="{C6D17F5D-FD03-4603-86B5-6E24400142B6}">
      <dsp:nvSpPr>
        <dsp:cNvPr id="0" name=""/>
        <dsp:cNvSpPr/>
      </dsp:nvSpPr>
      <dsp:spPr>
        <a:xfrm>
          <a:off x="563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/>
            <a:t>01</a:t>
          </a:r>
        </a:p>
      </dsp:txBody>
      <dsp:txXfrm>
        <a:off x="563" y="677284"/>
        <a:ext cx="2282428" cy="1095565"/>
      </dsp:txXfrm>
    </dsp:sp>
    <dsp:sp modelId="{DEA7427D-6219-4147-B596-85CB9F22FF99}">
      <dsp:nvSpPr>
        <dsp:cNvPr id="0" name=""/>
        <dsp:cNvSpPr/>
      </dsp:nvSpPr>
      <dsp:spPr>
        <a:xfrm>
          <a:off x="2465585" y="677284"/>
          <a:ext cx="2282428" cy="2738913"/>
        </a:xfrm>
        <a:prstGeom prst="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Spring có rất nhiều module, có thể ghép vào sử dụng dễ dàng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5585" y="1772849"/>
        <a:ext cx="2282428" cy="1643348"/>
      </dsp:txXfrm>
    </dsp:sp>
    <dsp:sp modelId="{9B83FE6E-F693-4CA5-987F-64ECD49D3E96}">
      <dsp:nvSpPr>
        <dsp:cNvPr id="0" name=""/>
        <dsp:cNvSpPr/>
      </dsp:nvSpPr>
      <dsp:spPr>
        <a:xfrm>
          <a:off x="2465585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/>
            <a:t>02</a:t>
          </a:r>
        </a:p>
      </dsp:txBody>
      <dsp:txXfrm>
        <a:off x="2465585" y="677284"/>
        <a:ext cx="2282428" cy="1095565"/>
      </dsp:txXfrm>
    </dsp:sp>
    <dsp:sp modelId="{E3AA4B41-765F-4F85-BAE8-19DC5BD2E652}">
      <dsp:nvSpPr>
        <dsp:cNvPr id="0" name=""/>
        <dsp:cNvSpPr/>
      </dsp:nvSpPr>
      <dsp:spPr>
        <a:xfrm>
          <a:off x="4930608" y="677284"/>
          <a:ext cx="2282428" cy="2738913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MVC là một mô hình được ứng dụng nhiều trong thiết kế ứng dụng web,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Spring MVC là một cài đặt của mô hình cho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Java</a:t>
          </a:r>
        </a:p>
      </dsp:txBody>
      <dsp:txXfrm>
        <a:off x="4930608" y="1772849"/>
        <a:ext cx="2282428" cy="1643348"/>
      </dsp:txXfrm>
    </dsp:sp>
    <dsp:sp modelId="{83785845-C370-458A-B368-A0A9BF0BA6F0}">
      <dsp:nvSpPr>
        <dsp:cNvPr id="0" name=""/>
        <dsp:cNvSpPr/>
      </dsp:nvSpPr>
      <dsp:spPr>
        <a:xfrm>
          <a:off x="4930608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/>
            <a:t>03</a:t>
          </a:r>
          <a:endParaRPr lang="en-US" sz="5700" kern="1200" dirty="0"/>
        </a:p>
      </dsp:txBody>
      <dsp:txXfrm>
        <a:off x="4930608" y="677284"/>
        <a:ext cx="2282428" cy="1095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B5AE1-ACDC-4465-BDF8-2D7671DEEAE7}">
      <dsp:nvSpPr>
        <dsp:cNvPr id="0" name=""/>
        <dsp:cNvSpPr/>
      </dsp:nvSpPr>
      <dsp:spPr>
        <a:xfrm>
          <a:off x="0" y="809181"/>
          <a:ext cx="4971603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67ED50-24C7-43E0-B6CC-FD005AE4EF4A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D6D331-D8C2-41DC-8463-990B34EBFE13}">
      <dsp:nvSpPr>
        <dsp:cNvPr id="0" name=""/>
        <dsp:cNvSpPr/>
      </dsp:nvSpPr>
      <dsp:spPr>
        <a:xfrm>
          <a:off x="1725424" y="809181"/>
          <a:ext cx="3246178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ờng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Spring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5424" y="809181"/>
        <a:ext cx="3246178" cy="1493874"/>
      </dsp:txXfrm>
    </dsp:sp>
    <dsp:sp modelId="{D02255E1-97FA-44A2-8693-598561AA3A51}">
      <dsp:nvSpPr>
        <dsp:cNvPr id="0" name=""/>
        <dsp:cNvSpPr/>
      </dsp:nvSpPr>
      <dsp:spPr>
        <a:xfrm>
          <a:off x="0" y="2676524"/>
          <a:ext cx="4971603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CB0DFF-3049-441D-AF74-2288C26BA228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13BF03-DDE1-443E-AFB7-BEE0E53CF9C6}">
      <dsp:nvSpPr>
        <dsp:cNvPr id="0" name=""/>
        <dsp:cNvSpPr/>
      </dsp:nvSpPr>
      <dsp:spPr>
        <a:xfrm>
          <a:off x="1725424" y="2676524"/>
          <a:ext cx="3246178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đ</a:t>
          </a:r>
          <a:r>
            <a:rPr lang="vi-V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Spring Boot ra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đời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5424" y="2676524"/>
        <a:ext cx="3246178" cy="149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B92ED-E450-423A-AF41-ED77623FF140}">
      <dsp:nvSpPr>
        <dsp:cNvPr id="0" name=""/>
        <dsp:cNvSpPr/>
      </dsp:nvSpPr>
      <dsp:spPr>
        <a:xfrm>
          <a:off x="0" y="2066"/>
          <a:ext cx="4971603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1E1628-4D64-4526-8A9D-AA2EFE4628ED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BF734A-9952-4043-A2CC-274E4D782FCE}">
      <dsp:nvSpPr>
        <dsp:cNvPr id="0" name=""/>
        <dsp:cNvSpPr/>
      </dsp:nvSpPr>
      <dsp:spPr>
        <a:xfrm>
          <a:off x="1209819" y="2066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Hibernate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framework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ơng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CSDL</a:t>
          </a:r>
        </a:p>
      </dsp:txBody>
      <dsp:txXfrm>
        <a:off x="1209819" y="2066"/>
        <a:ext cx="3761783" cy="1047462"/>
      </dsp:txXfrm>
    </dsp:sp>
    <dsp:sp modelId="{BE937D97-7273-469A-B4E8-AD044FB5DE03}">
      <dsp:nvSpPr>
        <dsp:cNvPr id="0" name=""/>
        <dsp:cNvSpPr/>
      </dsp:nvSpPr>
      <dsp:spPr>
        <a:xfrm>
          <a:off x="0" y="1311395"/>
          <a:ext cx="4971603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A3745A-D16E-4147-A713-23C5BB99BB8E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A4AC6B-49BA-4655-BF26-CF6F1DFB72F3}">
      <dsp:nvSpPr>
        <dsp:cNvPr id="0" name=""/>
        <dsp:cNvSpPr/>
      </dsp:nvSpPr>
      <dsp:spPr>
        <a:xfrm>
          <a:off x="1209819" y="1311395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ORM – Object Relational Mapping</a:t>
          </a:r>
        </a:p>
      </dsp:txBody>
      <dsp:txXfrm>
        <a:off x="1209819" y="1311395"/>
        <a:ext cx="3761783" cy="1047462"/>
      </dsp:txXfrm>
    </dsp:sp>
    <dsp:sp modelId="{ADBFDFD5-F9E9-460B-B810-8481B92CA65A}">
      <dsp:nvSpPr>
        <dsp:cNvPr id="0" name=""/>
        <dsp:cNvSpPr/>
      </dsp:nvSpPr>
      <dsp:spPr>
        <a:xfrm>
          <a:off x="0" y="2620723"/>
          <a:ext cx="4971603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2D9CE4-E585-4519-B0BA-4468C9230659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909AB7-20A0-4934-847C-36180E99E994}">
      <dsp:nvSpPr>
        <dsp:cNvPr id="0" name=""/>
        <dsp:cNvSpPr/>
      </dsp:nvSpPr>
      <dsp:spPr>
        <a:xfrm>
          <a:off x="1209819" y="2620723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Auto DDL (Data Definition Language)</a:t>
          </a:r>
        </a:p>
      </dsp:txBody>
      <dsp:txXfrm>
        <a:off x="1209819" y="2620723"/>
        <a:ext cx="3761783" cy="1047462"/>
      </dsp:txXfrm>
    </dsp:sp>
    <dsp:sp modelId="{FB502551-68E8-4487-9495-0A697B968B01}">
      <dsp:nvSpPr>
        <dsp:cNvPr id="0" name=""/>
        <dsp:cNvSpPr/>
      </dsp:nvSpPr>
      <dsp:spPr>
        <a:xfrm>
          <a:off x="0" y="3930051"/>
          <a:ext cx="4971603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ECFA1E-D1E8-4C4B-9A53-E1C3E6C9F617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606E1-C7E2-48C6-96A5-F7A4E46AF680}">
      <dsp:nvSpPr>
        <dsp:cNvPr id="0" name=""/>
        <dsp:cNvSpPr/>
      </dsp:nvSpPr>
      <dsp:spPr>
        <a:xfrm>
          <a:off x="1209819" y="3930051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Spring Data JPA: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Hibernate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Repository (DAO – Data Access Object).</a:t>
          </a:r>
        </a:p>
      </dsp:txBody>
      <dsp:txXfrm>
        <a:off x="1209819" y="3930051"/>
        <a:ext cx="3761783" cy="1047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62569-0EAE-4DD3-8C4B-4B9359653624}">
      <dsp:nvSpPr>
        <dsp:cNvPr id="0" name=""/>
        <dsp:cNvSpPr/>
      </dsp:nvSpPr>
      <dsp:spPr>
        <a:xfrm>
          <a:off x="-65811" y="9347"/>
          <a:ext cx="4971603" cy="1044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AB97AB-695C-426B-B87E-F563105BA596}">
      <dsp:nvSpPr>
        <dsp:cNvPr id="0" name=""/>
        <dsp:cNvSpPr/>
      </dsp:nvSpPr>
      <dsp:spPr>
        <a:xfrm>
          <a:off x="250118" y="244337"/>
          <a:ext cx="574418" cy="5744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5C99CD-77C4-4CD4-ACB1-FF0446D89D3C}">
      <dsp:nvSpPr>
        <dsp:cNvPr id="0" name=""/>
        <dsp:cNvSpPr/>
      </dsp:nvSpPr>
      <dsp:spPr>
        <a:xfrm>
          <a:off x="1140466" y="9347"/>
          <a:ext cx="3762965" cy="104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32" tIns="110532" rIns="110532" bIns="11053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JDK / JRE 1.8</a:t>
          </a:r>
        </a:p>
      </dsp:txBody>
      <dsp:txXfrm>
        <a:off x="1140466" y="9347"/>
        <a:ext cx="3762965" cy="1044396"/>
      </dsp:txXfrm>
    </dsp:sp>
    <dsp:sp modelId="{529EF6B6-A797-43BC-85A9-EDC00263510F}">
      <dsp:nvSpPr>
        <dsp:cNvPr id="0" name=""/>
        <dsp:cNvSpPr/>
      </dsp:nvSpPr>
      <dsp:spPr>
        <a:xfrm>
          <a:off x="-65811" y="1314843"/>
          <a:ext cx="4971603" cy="1044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4F2FC9-CCDD-47D4-8C60-7B09A37CF54C}">
      <dsp:nvSpPr>
        <dsp:cNvPr id="0" name=""/>
        <dsp:cNvSpPr/>
      </dsp:nvSpPr>
      <dsp:spPr>
        <a:xfrm>
          <a:off x="250118" y="1549833"/>
          <a:ext cx="574418" cy="5744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65FFDE-2708-48C0-B71B-F27FA7B62223}">
      <dsp:nvSpPr>
        <dsp:cNvPr id="0" name=""/>
        <dsp:cNvSpPr/>
      </dsp:nvSpPr>
      <dsp:spPr>
        <a:xfrm>
          <a:off x="1140466" y="1314843"/>
          <a:ext cx="3762965" cy="104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32" tIns="110532" rIns="110532" bIns="11053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Sử dụng IntelliJ IDEA / Net Beans</a:t>
          </a:r>
        </a:p>
      </dsp:txBody>
      <dsp:txXfrm>
        <a:off x="1140466" y="1314843"/>
        <a:ext cx="3762965" cy="1044396"/>
      </dsp:txXfrm>
    </dsp:sp>
    <dsp:sp modelId="{8A1E791A-BA0A-41A5-A89D-F79442E4EA7C}">
      <dsp:nvSpPr>
        <dsp:cNvPr id="0" name=""/>
        <dsp:cNvSpPr/>
      </dsp:nvSpPr>
      <dsp:spPr>
        <a:xfrm>
          <a:off x="-65811" y="2620340"/>
          <a:ext cx="4971603" cy="1044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3CEA6C-2979-4A3B-8746-81FFDAEA98A5}">
      <dsp:nvSpPr>
        <dsp:cNvPr id="0" name=""/>
        <dsp:cNvSpPr/>
      </dsp:nvSpPr>
      <dsp:spPr>
        <a:xfrm>
          <a:off x="250118" y="2855329"/>
          <a:ext cx="574418" cy="5744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62D776-FCBA-47E4-950D-D6A851A40284}">
      <dsp:nvSpPr>
        <dsp:cNvPr id="0" name=""/>
        <dsp:cNvSpPr/>
      </dsp:nvSpPr>
      <dsp:spPr>
        <a:xfrm>
          <a:off x="1140466" y="2620340"/>
          <a:ext cx="2237221" cy="104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32" tIns="110532" rIns="110532" bIns="11053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XAMPP</a:t>
          </a:r>
        </a:p>
      </dsp:txBody>
      <dsp:txXfrm>
        <a:off x="1140466" y="2620340"/>
        <a:ext cx="2237221" cy="1044396"/>
      </dsp:txXfrm>
    </dsp:sp>
    <dsp:sp modelId="{91FFC06C-5F87-4504-A0E6-36323F47E5B4}">
      <dsp:nvSpPr>
        <dsp:cNvPr id="0" name=""/>
        <dsp:cNvSpPr/>
      </dsp:nvSpPr>
      <dsp:spPr>
        <a:xfrm>
          <a:off x="3243704" y="2620340"/>
          <a:ext cx="1793710" cy="104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32" tIns="110532" rIns="110532" bIns="110532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PHP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Built-in MySQL</a:t>
          </a:r>
        </a:p>
      </dsp:txBody>
      <dsp:txXfrm>
        <a:off x="3243704" y="2620340"/>
        <a:ext cx="1793710" cy="1044396"/>
      </dsp:txXfrm>
    </dsp:sp>
    <dsp:sp modelId="{174946D0-7E7F-4A81-BD75-BF303F3678F8}">
      <dsp:nvSpPr>
        <dsp:cNvPr id="0" name=""/>
        <dsp:cNvSpPr/>
      </dsp:nvSpPr>
      <dsp:spPr>
        <a:xfrm>
          <a:off x="-65811" y="3925836"/>
          <a:ext cx="4971603" cy="1044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B0198-47AA-418B-A603-79E562097155}">
      <dsp:nvSpPr>
        <dsp:cNvPr id="0" name=""/>
        <dsp:cNvSpPr/>
      </dsp:nvSpPr>
      <dsp:spPr>
        <a:xfrm>
          <a:off x="250118" y="4160825"/>
          <a:ext cx="574418" cy="5744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AD5A4-00EE-4E0C-9B56-49B5B027A7D7}">
      <dsp:nvSpPr>
        <dsp:cNvPr id="0" name=""/>
        <dsp:cNvSpPr/>
      </dsp:nvSpPr>
      <dsp:spPr>
        <a:xfrm>
          <a:off x="1140466" y="3925836"/>
          <a:ext cx="3762965" cy="104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32" tIns="110532" rIns="110532" bIns="11053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Chrome</a:t>
          </a:r>
        </a:p>
      </dsp:txBody>
      <dsp:txXfrm>
        <a:off x="1140466" y="3925836"/>
        <a:ext cx="3762965" cy="1044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C3F7C-1E55-477C-BD0F-E7AC03F40AE1}">
      <dsp:nvSpPr>
        <dsp:cNvPr id="0" name=""/>
        <dsp:cNvSpPr/>
      </dsp:nvSpPr>
      <dsp:spPr>
        <a:xfrm>
          <a:off x="42340" y="933185"/>
          <a:ext cx="1334938" cy="22171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77" tIns="330200" rIns="104077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40" y="1775695"/>
        <a:ext cx="1334938" cy="1330278"/>
      </dsp:txXfrm>
    </dsp:sp>
    <dsp:sp modelId="{E7CE81D4-0D06-41B2-961A-003C171811DE}">
      <dsp:nvSpPr>
        <dsp:cNvPr id="0" name=""/>
        <dsp:cNvSpPr/>
      </dsp:nvSpPr>
      <dsp:spPr>
        <a:xfrm>
          <a:off x="389597" y="1299175"/>
          <a:ext cx="560674" cy="56067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712" tIns="12700" rIns="43712" bIns="1270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1</a:t>
          </a:r>
        </a:p>
      </dsp:txBody>
      <dsp:txXfrm>
        <a:off x="471706" y="1381284"/>
        <a:ext cx="396456" cy="396456"/>
      </dsp:txXfrm>
    </dsp:sp>
    <dsp:sp modelId="{65E7E1CA-8170-41EC-9E20-884F07944852}">
      <dsp:nvSpPr>
        <dsp:cNvPr id="0" name=""/>
        <dsp:cNvSpPr/>
      </dsp:nvSpPr>
      <dsp:spPr>
        <a:xfrm>
          <a:off x="2465" y="2981126"/>
          <a:ext cx="1334938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2194A2-E916-426D-9AD9-2FD2C6F2087A}">
      <dsp:nvSpPr>
        <dsp:cNvPr id="0" name=""/>
        <dsp:cNvSpPr/>
      </dsp:nvSpPr>
      <dsp:spPr>
        <a:xfrm>
          <a:off x="1513229" y="938175"/>
          <a:ext cx="1334938" cy="22171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77" tIns="330200" rIns="104077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nhà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13229" y="1780685"/>
        <a:ext cx="1334938" cy="1330278"/>
      </dsp:txXfrm>
    </dsp:sp>
    <dsp:sp modelId="{4559EF94-B9AF-4FCE-8388-3B2E3EC19141}">
      <dsp:nvSpPr>
        <dsp:cNvPr id="0" name=""/>
        <dsp:cNvSpPr/>
      </dsp:nvSpPr>
      <dsp:spPr>
        <a:xfrm>
          <a:off x="1858030" y="1299175"/>
          <a:ext cx="560674" cy="56067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712" tIns="12700" rIns="43712" bIns="1270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2</a:t>
          </a:r>
        </a:p>
      </dsp:txBody>
      <dsp:txXfrm>
        <a:off x="1940139" y="1381284"/>
        <a:ext cx="396456" cy="396456"/>
      </dsp:txXfrm>
    </dsp:sp>
    <dsp:sp modelId="{714C9786-6476-4EE3-93C6-3BA878BD6DB6}">
      <dsp:nvSpPr>
        <dsp:cNvPr id="0" name=""/>
        <dsp:cNvSpPr/>
      </dsp:nvSpPr>
      <dsp:spPr>
        <a:xfrm>
          <a:off x="1470898" y="2981126"/>
          <a:ext cx="1334938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13E199-1A3A-4489-BBA7-0063AEC41E48}">
      <dsp:nvSpPr>
        <dsp:cNvPr id="0" name=""/>
        <dsp:cNvSpPr/>
      </dsp:nvSpPr>
      <dsp:spPr>
        <a:xfrm>
          <a:off x="2981661" y="938175"/>
          <a:ext cx="1334938" cy="221713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77" tIns="330200" rIns="104077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Nhập hàng</a:t>
          </a:r>
        </a:p>
      </dsp:txBody>
      <dsp:txXfrm>
        <a:off x="2981661" y="1780685"/>
        <a:ext cx="1334938" cy="1330278"/>
      </dsp:txXfrm>
    </dsp:sp>
    <dsp:sp modelId="{BDB7A10E-6136-43F6-B7FC-EA819D330B6B}">
      <dsp:nvSpPr>
        <dsp:cNvPr id="0" name=""/>
        <dsp:cNvSpPr/>
      </dsp:nvSpPr>
      <dsp:spPr>
        <a:xfrm>
          <a:off x="3326462" y="1299175"/>
          <a:ext cx="560674" cy="56067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712" tIns="12700" rIns="43712" bIns="1270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3</a:t>
          </a:r>
        </a:p>
      </dsp:txBody>
      <dsp:txXfrm>
        <a:off x="3408571" y="1381284"/>
        <a:ext cx="396456" cy="396456"/>
      </dsp:txXfrm>
    </dsp:sp>
    <dsp:sp modelId="{F618E77F-026E-489E-8283-B71645BECFD2}">
      <dsp:nvSpPr>
        <dsp:cNvPr id="0" name=""/>
        <dsp:cNvSpPr/>
      </dsp:nvSpPr>
      <dsp:spPr>
        <a:xfrm>
          <a:off x="2939330" y="2981126"/>
          <a:ext cx="1334938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0C4599-74F1-4455-B97A-B9655BC34107}">
      <dsp:nvSpPr>
        <dsp:cNvPr id="0" name=""/>
        <dsp:cNvSpPr/>
      </dsp:nvSpPr>
      <dsp:spPr>
        <a:xfrm>
          <a:off x="4450094" y="938175"/>
          <a:ext cx="1334938" cy="22171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77" tIns="330200" rIns="104077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Xử lý đ</a:t>
          </a:r>
          <a:r>
            <a:rPr lang="vi-V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n hàng</a:t>
          </a:r>
        </a:p>
      </dsp:txBody>
      <dsp:txXfrm>
        <a:off x="4450094" y="1780685"/>
        <a:ext cx="1334938" cy="1330278"/>
      </dsp:txXfrm>
    </dsp:sp>
    <dsp:sp modelId="{7CF004A5-F9BB-4D6B-AF4A-056ADA366254}">
      <dsp:nvSpPr>
        <dsp:cNvPr id="0" name=""/>
        <dsp:cNvSpPr/>
      </dsp:nvSpPr>
      <dsp:spPr>
        <a:xfrm>
          <a:off x="4794895" y="1299175"/>
          <a:ext cx="560674" cy="5606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712" tIns="12700" rIns="43712" bIns="1270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4</a:t>
          </a:r>
        </a:p>
      </dsp:txBody>
      <dsp:txXfrm>
        <a:off x="4877004" y="1381284"/>
        <a:ext cx="396456" cy="396456"/>
      </dsp:txXfrm>
    </dsp:sp>
    <dsp:sp modelId="{8BEF9E0F-9529-4B8C-868E-F30B882F80B2}">
      <dsp:nvSpPr>
        <dsp:cNvPr id="0" name=""/>
        <dsp:cNvSpPr/>
      </dsp:nvSpPr>
      <dsp:spPr>
        <a:xfrm>
          <a:off x="4407763" y="2981126"/>
          <a:ext cx="1334938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69AF28-E496-4A5D-931B-08E367BC9AD7}">
      <dsp:nvSpPr>
        <dsp:cNvPr id="0" name=""/>
        <dsp:cNvSpPr/>
      </dsp:nvSpPr>
      <dsp:spPr>
        <a:xfrm>
          <a:off x="5878661" y="938175"/>
          <a:ext cx="1334938" cy="221713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77" tIns="330200" rIns="104077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Thiết đặt cài đặt cửa hàng</a:t>
          </a:r>
        </a:p>
      </dsp:txBody>
      <dsp:txXfrm>
        <a:off x="5878661" y="1780685"/>
        <a:ext cx="1334938" cy="1330278"/>
      </dsp:txXfrm>
    </dsp:sp>
    <dsp:sp modelId="{59256BF2-4F04-4067-B48B-CD2CA3AA9876}">
      <dsp:nvSpPr>
        <dsp:cNvPr id="0" name=""/>
        <dsp:cNvSpPr/>
      </dsp:nvSpPr>
      <dsp:spPr>
        <a:xfrm>
          <a:off x="6263327" y="1299175"/>
          <a:ext cx="560674" cy="56067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712" tIns="12700" rIns="43712" bIns="1270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5</a:t>
          </a:r>
        </a:p>
      </dsp:txBody>
      <dsp:txXfrm>
        <a:off x="6345436" y="1381284"/>
        <a:ext cx="396456" cy="396456"/>
      </dsp:txXfrm>
    </dsp:sp>
    <dsp:sp modelId="{FB3D556E-43A2-425C-9086-573A0715FCE1}">
      <dsp:nvSpPr>
        <dsp:cNvPr id="0" name=""/>
        <dsp:cNvSpPr/>
      </dsp:nvSpPr>
      <dsp:spPr>
        <a:xfrm>
          <a:off x="5876195" y="2981126"/>
          <a:ext cx="1334938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E6A0-600F-4377-B0AF-63A1F94582BA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097B-747A-467C-AF1A-469F6D5B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841" y="1517415"/>
            <a:ext cx="5826719" cy="1646302"/>
          </a:xfrm>
        </p:spPr>
        <p:txBody>
          <a:bodyPr anchor="b">
            <a:noAutofit/>
          </a:bodyPr>
          <a:lstStyle>
            <a:lvl1pPr algn="ctr">
              <a:defRPr sz="5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18" y="3180665"/>
            <a:ext cx="5826719" cy="1096899"/>
          </a:xfrm>
        </p:spPr>
        <p:txBody>
          <a:bodyPr anchor="t"/>
          <a:lstStyle>
            <a:lvl1pPr marL="0" indent="0" algn="r">
              <a:buNone/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70AB-D849-4167-9E56-2ABFB619003D}" type="datetime4">
              <a:rPr lang="vi-VN" smtClean="0"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CFD-EE78-41F4-BE52-B28FA4FEB0F4}" type="datetime4">
              <a:rPr lang="vi-VN" smtClean="0"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B404-D920-4D14-A47B-82AD95590348}" type="datetime4">
              <a:rPr lang="vi-VN" smtClean="0"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42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3AFF-2405-4901-A91C-F49A3D0A0D7B}" type="datetime4">
              <a:rPr lang="vi-VN" smtClean="0"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6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3DE-3B30-4EC2-BEDE-8DC880862EE8}" type="datetime4">
              <a:rPr lang="vi-VN" smtClean="0"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27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E3DA-BD45-4B6B-8FEA-7330C1952F06}" type="datetime4">
              <a:rPr lang="vi-VN" smtClean="0"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89C-2BC8-48E1-B5A9-4581963BDD4F}" type="datetime4">
              <a:rPr lang="vi-VN" smtClean="0"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D61-31A9-4CE9-B46D-504FF2A17EFB}" type="datetime4">
              <a:rPr lang="vi-VN" smtClean="0"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EFBE794E-90D2-4263-B92E-16911842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9C317B29-322D-4D92-9621-4B287861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6466" y="6088989"/>
            <a:ext cx="684132" cy="365125"/>
          </a:xfrm>
        </p:spPr>
        <p:txBody>
          <a:bodyPr/>
          <a:lstStyle>
            <a:lvl1pPr>
              <a:defRPr sz="1000" b="1"/>
            </a:lvl1pPr>
          </a:lstStyle>
          <a:p>
            <a:fld id="{7E0CA924-5545-4597-BC03-94C0ED4F4AB2}" type="datetime4">
              <a:rPr lang="vi-VN" smtClean="0"/>
              <a:t>17/12/19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E47575DB-1BD4-4723-BF7D-EF96E2D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88990"/>
            <a:ext cx="4622973" cy="365125"/>
          </a:xfrm>
        </p:spPr>
        <p:txBody>
          <a:bodyPr/>
          <a:lstStyle/>
          <a:p>
            <a:r>
              <a:rPr lang="en-US"/>
              <a:t>ĐỂ TÀI: </a:t>
            </a:r>
            <a:r>
              <a:rPr lang="en-US" b="1"/>
              <a:t>XÂY DỰNG WEBSITE BÁN HÀNG</a:t>
            </a:r>
            <a:endParaRPr lang="en-US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A71469AE-093B-4052-8B07-79A7396C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4" y="6090037"/>
            <a:ext cx="512638" cy="365125"/>
          </a:xfrm>
        </p:spPr>
        <p:txBody>
          <a:bodyPr/>
          <a:lstStyle>
            <a:lvl1pPr>
              <a:defRPr sz="1100" b="1"/>
            </a:lvl1pPr>
          </a:lstStyle>
          <a:p>
            <a:fld id="{4B6EF7A6-4C4D-4D54-9ABD-B54F92A21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3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1" cap="none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b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6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4C04-5D82-4FE2-93FB-3C92476FCB54}" type="datetime4">
              <a:rPr lang="vi-VN" smtClean="0"/>
              <a:t>17/12/19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2B28-33A3-4837-85CB-44CB138142E2}" type="datetime4">
              <a:rPr lang="vi-VN" smtClean="0"/>
              <a:t>17/12/19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2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069C-D642-4584-83DA-3AC582790753}" type="datetime4">
              <a:rPr lang="vi-VN" smtClean="0"/>
              <a:t>17/12/19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35B7-9312-47FF-AD8D-DFCDD7E1F940}" type="datetime4">
              <a:rPr lang="vi-VN" smtClean="0"/>
              <a:t>17/12/19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F0AD-BB3B-4266-B66A-767DF6981FC0}" type="datetime4">
              <a:rPr lang="vi-VN" smtClean="0"/>
              <a:t>17/12/19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743-511D-437A-B4BF-3826633EE8F0}" type="datetime4">
              <a:rPr lang="vi-VN" smtClean="0"/>
              <a:t>17/12/19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XÂY DỰNG WEBSITE BÁN HÀNG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64850" y="6041363"/>
            <a:ext cx="824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FE89-0395-4E38-99D9-5EC17A6FA56A}" type="datetime4">
              <a:rPr lang="vi-VN" smtClean="0"/>
              <a:pPr/>
              <a:t>17/12/19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ĐỂ TÀI: </a:t>
            </a:r>
            <a:r>
              <a:rPr lang="en-US" b="1"/>
              <a:t>XÂY DỰNG WEBSITE BÁN HÀNG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B6EF7A6-4C4D-4D54-9ABD-B54F92A21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3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03985-71EF-4090-9C55-B22C728C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1470152"/>
            <a:ext cx="6347715" cy="1826581"/>
          </a:xfrm>
        </p:spPr>
        <p:txBody>
          <a:bodyPr anchor="t"/>
          <a:lstStyle/>
          <a:p>
            <a:pPr algn="ctr"/>
            <a:r>
              <a:rPr lang="en-US" sz="4400" dirty="0"/>
              <a:t>BẢO VỆ</a:t>
            </a:r>
            <a:br>
              <a:rPr lang="en-US" sz="4400" dirty="0"/>
            </a:br>
            <a:r>
              <a:rPr lang="en-US" sz="4400" dirty="0"/>
              <a:t>ĐỒ ÁN TỐT NGHIỆP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FFB606-D1F0-4DC2-8835-3D1AEC453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6" y="3144252"/>
            <a:ext cx="6347715" cy="860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ĐIỀU KHIỂN SMART PHONE BẰNG GIỌNG NÓI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3CB9A6-752B-4BB6-86DC-192B753D5E06}"/>
              </a:ext>
            </a:extLst>
          </p:cNvPr>
          <p:cNvSpPr txBox="1"/>
          <p:nvPr/>
        </p:nvSpPr>
        <p:spPr>
          <a:xfrm>
            <a:off x="692459" y="204186"/>
            <a:ext cx="6603698" cy="10968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CHÍNH VIỄN THÔNG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1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A4F219A-42F6-49CC-9E1D-0B567BB324F1}"/>
              </a:ext>
            </a:extLst>
          </p:cNvPr>
          <p:cNvSpPr txBox="1">
            <a:spLocks/>
          </p:cNvSpPr>
          <p:nvPr/>
        </p:nvSpPr>
        <p:spPr>
          <a:xfrm>
            <a:off x="3119530" y="4630891"/>
            <a:ext cx="6347715" cy="1513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ớng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dẫn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PGS TS.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Ph</a:t>
            </a:r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ơng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Đặng Quốc Việt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D15CNPM4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Khóa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Đại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chính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3843" y="380337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9760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5271BF8-AB50-496C-B280-59C96557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Scripting Language</a:t>
            </a:r>
          </a:p>
          <a:p>
            <a:pPr lvl="1"/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CSDL</a:t>
            </a:r>
          </a:p>
          <a:p>
            <a:pPr lvl="1"/>
            <a:r>
              <a:rPr lang="en-US" sz="2800" dirty="0" err="1"/>
              <a:t>Gọn</a:t>
            </a:r>
            <a:r>
              <a:rPr lang="en-US" sz="2800" dirty="0"/>
              <a:t> </a:t>
            </a:r>
            <a:r>
              <a:rPr lang="en-US" sz="2800" dirty="0" err="1"/>
              <a:t>nhẹ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BD12AC1-6FCF-4FF9-9BED-E2A530A8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PHP: PHP Hypertext Preprocessor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435466-A8A6-4970-B322-75B29761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6466" y="6088989"/>
            <a:ext cx="684132" cy="365125"/>
          </a:xfrm>
        </p:spPr>
        <p:txBody>
          <a:bodyPr/>
          <a:lstStyle/>
          <a:p>
            <a:fld id="{7E0CA924-5545-4597-BC03-94C0ED4F4AB2}" type="datetime4">
              <a:rPr lang="vi-VN" sz="10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17/12/19</a:t>
            </a:fld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E7B94D-8798-4A91-B4AE-87E3AEEF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88990"/>
            <a:ext cx="4622973" cy="365125"/>
          </a:xfrm>
        </p:spPr>
        <p:txBody>
          <a:bodyPr/>
          <a:lstStyle/>
          <a:p>
            <a:r>
              <a:rPr lang="en-US"/>
              <a:t>ĐỂ TÀI: </a:t>
            </a:r>
            <a:r>
              <a:rPr lang="en-US" b="1"/>
              <a:t>XÂY DỰNG WEBSITE BÁN HÀNG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4AB148-6D1E-4C87-AD93-305F9CF0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4" y="6090037"/>
            <a:ext cx="512638" cy="365125"/>
          </a:xfrm>
        </p:spPr>
        <p:txBody>
          <a:bodyPr/>
          <a:lstStyle/>
          <a:p>
            <a:fld id="{4B6EF7A6-4C4D-4D54-9ABD-B54F92A217EE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8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289EDE4-2370-4092-8972-ACD11652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Hibernate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EB2B56-8DC9-42CC-8AAB-1A9A137E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6677" y="6041362"/>
            <a:ext cx="78682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E0CA924-5545-4597-BC03-94C0ED4F4AB2}" type="datetime4">
              <a:rPr lang="en-US" sz="10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December 17, 2019</a:t>
            </a:fld>
            <a:endParaRPr 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xmlns="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xmlns="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xmlns="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xmlns="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xmlns="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xmlns="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E49CE9-F176-420E-BC2D-52F9E351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415" y="6041362"/>
            <a:ext cx="41176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>
                <a:solidFill>
                  <a:srgbClr val="FFFFFF"/>
                </a:solidFill>
              </a:rPr>
              <a:t>ĐỂ TÀI: </a:t>
            </a:r>
            <a:r>
              <a:rPr lang="en-US" sz="900" b="1" kern="1200">
                <a:solidFill>
                  <a:srgbClr val="FFFFFF"/>
                </a:solidFill>
              </a:rPr>
              <a:t>XÂY DỰNG WEBSITE BÁN HÀNG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19F209-393A-4374-8EE2-0D0FBCB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6816" y="6041362"/>
            <a:ext cx="5895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xmlns="" id="{94F0DC76-303C-4D7B-8345-92A619CDB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446496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98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2783C067-F8BF-4755-B516-8A0CD74C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ED796EC-E7FF-46DB-B912-FB08BF12A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AC5933-B579-49C3-BC30-1A8B95C7CD9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ĐỂ TÀI: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</a:rPr>
              <a:t>XÂY DỰNG WEBSITE BÁN HÀNG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xmlns="" id="{0819F787-32B4-46A8-BC57-C6571BCEE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549A2DAB-B431-487D-95AD-BB0FECB49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C5ECDEE1-7093-418F-9CF5-24EEB115C1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4">
            <a:extLst>
              <a:ext uri="{FF2B5EF4-FFF2-40B4-BE49-F238E27FC236}">
                <a16:creationId xmlns:a16="http://schemas.microsoft.com/office/drawing/2014/main" xmlns="" id="{045062AF-EB11-4651-BC4A-4DA21768D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EB52A0A-9FB6-4057-85B5-69596ACFF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300" y="4050833"/>
            <a:ext cx="5825202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lập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trường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giao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61A3FAF-8482-40A2-9D03-A95666B2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31" y="1397000"/>
            <a:ext cx="5825202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 err="1">
                <a:solidFill>
                  <a:schemeClr val="accent1"/>
                </a:solidFill>
              </a:rPr>
              <a:t>Cài</a:t>
            </a:r>
            <a:r>
              <a:rPr lang="en-US" sz="6600" dirty="0">
                <a:solidFill>
                  <a:schemeClr val="accent1"/>
                </a:solidFill>
              </a:rPr>
              <a:t> </a:t>
            </a:r>
            <a:r>
              <a:rPr lang="en-US" sz="6600" dirty="0" err="1">
                <a:solidFill>
                  <a:schemeClr val="accent1"/>
                </a:solidFill>
              </a:rPr>
              <a:t>đặt</a:t>
            </a:r>
            <a:endParaRPr lang="en-US" sz="66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880ADB-33BB-46E8-A8C1-DACC19B1C95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762749" y="6041362"/>
            <a:ext cx="99060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E0CA924-5545-4597-BC03-94C0ED4F4AB2}" type="datetime4">
              <a:rPr lang="en-US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December 17, 2019</a:t>
            </a:fld>
            <a:endParaRPr lang="en-US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E3AA07-2AE6-402F-A2C5-5BB955A3B4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01896" y="6041362"/>
            <a:ext cx="5125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12</a:t>
            </a:fld>
            <a:endParaRPr lang="en-US" sz="100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4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BEF5FC-C4E9-4BCF-AB6B-2D5FCF4C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dirty="0" err="1">
                <a:solidFill>
                  <a:schemeClr val="accent1"/>
                </a:solidFill>
              </a:rPr>
              <a:t>Môi</a:t>
            </a:r>
            <a:r>
              <a:rPr lang="en-US" sz="3800" dirty="0">
                <a:solidFill>
                  <a:schemeClr val="accent1"/>
                </a:solidFill>
              </a:rPr>
              <a:t> </a:t>
            </a:r>
            <a:r>
              <a:rPr lang="en-US" sz="3800" dirty="0" err="1">
                <a:solidFill>
                  <a:schemeClr val="accent1"/>
                </a:solidFill>
              </a:rPr>
              <a:t>trường</a:t>
            </a:r>
            <a:endParaRPr lang="en-US" sz="3800" dirty="0">
              <a:solidFill>
                <a:schemeClr val="accent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xmlns="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xmlns="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xmlns="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xmlns="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xmlns="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xmlns="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90867260-EDD1-4FB8-8CD7-96B566B7D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458383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85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1E4A83-B845-4813-9642-20CBE9A6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ĐỂ TÀI: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</a:rPr>
              <a:t>XÂY DỰNG WEBSITE BÁN HÀNG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1A6F189-0261-48B5-AAEB-364B144F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Thiết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kế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giao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diện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cửa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hàng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7774B2-D3AD-4586-881F-CE27AE3B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E0CA924-5545-4597-BC03-94C0ED4F4AB2}" type="datetime4">
              <a:rPr lang="en-US" kern="1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December 17,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525F58-E8DB-448A-B69B-13136B62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14</a:t>
            </a:fld>
            <a:endParaRPr lang="en-US" sz="105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3C69FD3-A9E4-41B4-BE07-7D42B36E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Giỏ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endParaRPr lang="en-US" sz="2000" dirty="0"/>
          </a:p>
          <a:p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endParaRPr lang="en-US" sz="2000" dirty="0"/>
          </a:p>
          <a:p>
            <a:r>
              <a:rPr lang="en-US" sz="2000" dirty="0"/>
              <a:t>Thanh </a:t>
            </a:r>
            <a:r>
              <a:rPr lang="en-US" sz="2000" dirty="0" err="1"/>
              <a:t>toán</a:t>
            </a:r>
            <a:endParaRPr lang="en-US" sz="2000" dirty="0"/>
          </a:p>
          <a:p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  - 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371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9A4376-201C-4A18-8CCB-B291DAB7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Thiết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kế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giao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diện</a:t>
            </a:r>
            <a:r>
              <a:rPr lang="en-US" sz="4000" dirty="0">
                <a:solidFill>
                  <a:schemeClr val="accent1"/>
                </a:solidFill>
              </a:rPr>
              <a:t> CMS	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09E59C-3B1E-41F5-859B-B2D91819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5902" y="6182876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ĐỂ TÀI: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</a:rPr>
              <a:t>XÂY DỰNG WEBSITE BÁN HÀNG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771694-2DC2-479B-B5EF-AD50895A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0601" y="6182876"/>
            <a:ext cx="99510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E0CA924-5545-4597-BC03-94C0ED4F4AB2}" type="datetime4">
              <a:rPr lang="en-US" sz="10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December 17, 2019</a:t>
            </a:fld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A2A319-BF16-4060-A449-C79D6140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xmlns="" id="{B827E025-6F23-437D-A757-E38B58AFF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216022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44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-1"/>
            <a:ext cx="4078966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3483429"/>
            <a:ext cx="5053693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F07AE57-3815-4470-AA2A-408DCF1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0990" y="1892300"/>
            <a:ext cx="2569084" cy="307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 err="1">
                <a:solidFill>
                  <a:srgbClr val="FFFFFF"/>
                </a:solidFill>
              </a:rPr>
              <a:t>Các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kết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quả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đạt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được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 err="1">
                <a:solidFill>
                  <a:srgbClr val="FFFFFF"/>
                </a:solidFill>
              </a:rPr>
              <a:t>Hạn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chế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51E7F-FFD9-4D68-A105-E560DE96D5A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8000" y="5946112"/>
            <a:ext cx="44640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ĐỂ TÀI: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</a:rPr>
              <a:t>XÂY DỰNG WEBSITE BÁN HÀNG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74EA12E-18EA-4D5E-9796-4E73E5CA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54529"/>
            <a:ext cx="4349749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 dirty="0" err="1">
                <a:solidFill>
                  <a:schemeClr val="accent1"/>
                </a:solidFill>
              </a:rPr>
              <a:t>Kết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luận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và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hướng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phát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triển</a:t>
            </a:r>
            <a:endParaRPr lang="en-US" sz="5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E9CA3E-0B72-4E9B-9610-DC333ABB466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17220" y="5946112"/>
            <a:ext cx="8298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E0CA924-5545-4597-BC03-94C0ED4F4AB2}" type="datetime4">
              <a:rPr lang="en-US" sz="9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December 17, 2019</a:t>
            </a:fld>
            <a:endParaRPr lang="en-US" sz="9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78C34-F02A-48FC-829C-B161A3567A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02276" y="594611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16</a:t>
            </a:fld>
            <a:endParaRPr lang="en-US" sz="1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7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EACF41-5FFE-4293-A5F4-A044DF04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Kết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quả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đạt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được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FAA452E-9B31-4BF0-8315-5606DCB6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Char char="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Char char=""/>
            </a:pP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1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web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Char char=""/>
            </a:pP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mại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.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E1823723-46D8-41F7-9355-9E73963D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ĐỂ TÀI: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</a:rPr>
              <a:t>XÂY DỰNG WEBSITE BÁN HÀNG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xmlns="" id="{8AD18865-BE68-4E13-8566-F95A0A09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E0CA924-5545-4597-BC03-94C0ED4F4AB2}" type="datetime4">
              <a:rPr lang="en-US" kern="1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December 17,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4354CC6A-C9D0-477C-A455-AA961A1D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17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F3C2EB7-87F4-4037-8FED-8B7DBFAA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chemeClr val="accent1"/>
                </a:solidFill>
              </a:rPr>
              <a:t>Hạn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chế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D70C33C-4DAE-4E19-A4E3-26A82258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.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.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B0A64349-30B6-4FE0-8E14-3894C450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ĐỂ TÀI: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</a:rPr>
              <a:t>XÂY DỰNG WEBSITE BÁN HÀNG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xmlns="" id="{52B540CA-1C1A-44E8-92FF-E624257A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E0CA924-5545-4597-BC03-94C0ED4F4AB2}" type="datetime4">
              <a:rPr lang="en-US" kern="1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December 17,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0388C5E4-30CC-474D-8786-61BC5B61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18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0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E4463A-8920-4C9B-B435-0F9042AA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Hướng</a:t>
            </a:r>
            <a:r>
              <a:rPr lang="en-US" sz="4000" dirty="0"/>
              <a:t> </a:t>
            </a:r>
            <a:r>
              <a:rPr lang="en-US" sz="4000" dirty="0" err="1"/>
              <a:t>phát</a:t>
            </a:r>
            <a:r>
              <a:rPr lang="en-US" sz="4000" dirty="0"/>
              <a:t> </a:t>
            </a:r>
            <a:r>
              <a:rPr lang="en-US" sz="4000" dirty="0" err="1"/>
              <a:t>triển</a:t>
            </a:r>
            <a:endParaRPr lang="en-US" sz="4000" dirty="0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xmlns="" id="{06AE2477-0CF4-4B7E-94C3-BBD8BF80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thiện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1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mại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endParaRPr lang="en-US" sz="2000" dirty="0"/>
          </a:p>
          <a:p>
            <a:r>
              <a:rPr lang="en-US" sz="2000" dirty="0" err="1"/>
              <a:t>Cải</a:t>
            </a:r>
            <a:r>
              <a:rPr lang="en-US" sz="2000" dirty="0"/>
              <a:t> </a:t>
            </a:r>
            <a:r>
              <a:rPr lang="en-US" sz="2000" dirty="0" err="1"/>
              <a:t>thiện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.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xmlns="" id="{938DD3C1-D5F2-4A73-9C9B-9AF07658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ĐỂ TÀI: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</a:rPr>
              <a:t>XÂY DỰNG WEBSITE BÁN HÀNG</a:t>
            </a:r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xmlns="" id="{0FB37079-DE51-4BAA-A9AB-DBB6C862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E0CA924-5545-4597-BC03-94C0ED4F4AB2}" type="datetime4">
              <a:rPr lang="en-US" kern="1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December 17,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xmlns="" id="{CB7AA075-519D-41E2-9027-38BFDADD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19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5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D12FD3-D1C9-4113-8CDB-43EA077A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3EC3A9-E7A4-4EF5-BC7F-13D033568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cầu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bán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online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ngày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càng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lớn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E17A8B-EEFF-42C0-AA16-704FF51EC09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405258" y="6041363"/>
            <a:ext cx="684132" cy="365125"/>
          </a:xfrm>
        </p:spPr>
        <p:txBody>
          <a:bodyPr/>
          <a:lstStyle/>
          <a:p>
            <a:fld id="{02BC2B1C-23AB-4D22-8501-DB4C49843A59}" type="datetime4">
              <a:rPr lang="vi-VN" sz="10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17/12/19</a:t>
            </a:fld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7B3751-4EBF-4267-A122-8B690BC5FB7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r>
              <a:rPr lang="en-US" dirty="0"/>
              <a:t>ĐỂ TÀI: </a:t>
            </a:r>
            <a:r>
              <a:rPr lang="en-US" b="1" dirty="0"/>
              <a:t>XÂY DỰNG WEBSITE BÁN HÀNG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FB5D15-5CD6-4CE5-9977-52DEDF95C2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44676" y="6041363"/>
            <a:ext cx="512638" cy="365125"/>
          </a:xfrm>
        </p:spPr>
        <p:txBody>
          <a:bodyPr/>
          <a:lstStyle/>
          <a:p>
            <a:fld id="{4B6EF7A6-4C4D-4D54-9ABD-B54F92A217EE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2783C067-F8BF-4755-B516-8A0CD74C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2ED796EC-E7FF-46DB-B912-FB08BF12A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xmlns="" id="{0819F787-32B4-46A8-BC57-C6571BCEE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549A2DAB-B431-487D-95AD-BB0FECB49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5ECDEE1-7093-418F-9CF5-24EEB115C1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45062AF-EB11-4651-BC4A-4DA21768D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498349-991A-42CC-AFDE-0D3066F6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397000"/>
            <a:ext cx="5825202" cy="2653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solidFill>
                  <a:schemeClr val="accent1"/>
                </a:solidFill>
              </a:rPr>
              <a:t>Cảm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ơn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thầy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cô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và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các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bạn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đã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lắng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nghe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9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E584E8-9EC0-459C-A023-82FEA550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3DB0F0-A43F-4CDD-857B-E69F2F9C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3939-0226-4FDF-AC86-8667E65B17CF}" type="datetime4">
              <a:rPr lang="vi-VN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17/12/19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FDDC70B-B119-4D8D-8A1B-DA83AAE4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54563"/>
            <a:ext cx="6347714" cy="408928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thoại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khiếm</a:t>
            </a:r>
            <a:r>
              <a:rPr lang="en-US" sz="2000" dirty="0" smtClean="0"/>
              <a:t> </a:t>
            </a:r>
            <a:r>
              <a:rPr lang="en-US" sz="2000" dirty="0" err="1" smtClean="0"/>
              <a:t>khuyết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gặp</a:t>
            </a:r>
            <a:r>
              <a:rPr lang="en-US" sz="2000" dirty="0" smtClean="0"/>
              <a:t>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khăn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smart phone.</a:t>
            </a:r>
          </a:p>
          <a:p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smartphone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/>
              <a:t>?</a:t>
            </a:r>
            <a:endParaRPr lang="en-US" sz="2400" i="1" dirty="0" smtClean="0"/>
          </a:p>
          <a:p>
            <a:r>
              <a:rPr lang="en-US" sz="2400" b="1" dirty="0" err="1" smtClean="0"/>
              <a:t>Ứng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điều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khiển</a:t>
            </a:r>
            <a:r>
              <a:rPr lang="en-US" sz="2400" b="1" dirty="0" smtClean="0"/>
              <a:t> smart phone </a:t>
            </a:r>
            <a:r>
              <a:rPr lang="en-US" sz="2400" b="1" dirty="0" err="1" smtClean="0"/>
              <a:t>bằng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giọng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nói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0C505E-46EA-4EEC-97D0-C97B4E2E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ĐỂ TÀI: </a:t>
            </a:r>
            <a:r>
              <a:rPr lang="en-US" b="1" dirty="0"/>
              <a:t>XÂY DỰNG WEBSITE BÁN HÀNG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650125-927E-44C9-9192-060CEBA2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80AD922-7393-4865-ACE7-93B7D87B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CC6311-472D-4855-AE68-910D7140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A924-5545-4597-BC03-94C0ED4F4AB2}" type="datetime4">
              <a:rPr lang="vi-VN" sz="1050" smtClean="0">
                <a:latin typeface="Times New Roman" panose="02020603050405020304" pitchFamily="18" charset="0"/>
              </a:rPr>
              <a:t>17/12/19</a:t>
            </a:fld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662725-5431-4BBD-921A-92EFF311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ĐỂ TÀI: </a:t>
            </a:r>
            <a:r>
              <a:rPr lang="en-US" b="1"/>
              <a:t>XÂY DỰNG WEBSITE BÁN HÀNG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5496C-6ADB-432B-819A-5589F25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z="1200" smtClean="0">
                <a:latin typeface="Times New Roman" panose="02020603050405020304" pitchFamily="18" charset="0"/>
              </a:rPr>
              <a:pPr/>
              <a:t>4</a:t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87A3842-6A0F-472A-9333-288E828C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47" y="1367160"/>
            <a:ext cx="5783296" cy="44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-1"/>
            <a:ext cx="4078966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3483429"/>
            <a:ext cx="5053693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53A9304-F2B2-4B33-8E9B-B6C99B9F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0990" y="1892300"/>
            <a:ext cx="2569084" cy="307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	- </a:t>
            </a:r>
            <a:r>
              <a:rPr lang="en-US" sz="2800" dirty="0" smtClean="0">
                <a:solidFill>
                  <a:srgbClr val="FFFFFF"/>
                </a:solidFill>
              </a:rPr>
              <a:t>Android</a:t>
            </a: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	- </a:t>
            </a:r>
            <a:r>
              <a:rPr lang="en-US" sz="2800" dirty="0" smtClean="0">
                <a:solidFill>
                  <a:srgbClr val="FFFFFF"/>
                </a:solidFill>
              </a:rPr>
              <a:t>GCP STT</a:t>
            </a: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	- </a:t>
            </a:r>
            <a:r>
              <a:rPr lang="en-US" sz="2800" dirty="0" smtClean="0">
                <a:solidFill>
                  <a:srgbClr val="FFFFFF"/>
                </a:solidFill>
              </a:rPr>
              <a:t>FPT AI TTS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1A385-453B-4826-8C51-C7FCE980467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-444314" y="5946112"/>
            <a:ext cx="54163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 kern="1200" dirty="0">
                <a:solidFill>
                  <a:schemeClr val="tx1">
                    <a:tint val="75000"/>
                  </a:schemeClr>
                </a:solidFill>
              </a:rPr>
              <a:t>ĐỂ TÀI: </a:t>
            </a:r>
            <a:r>
              <a:rPr lang="en-US" sz="900" b="1" kern="1200" dirty="0">
                <a:solidFill>
                  <a:schemeClr val="tx1">
                    <a:tint val="75000"/>
                  </a:schemeClr>
                </a:solidFill>
              </a:rPr>
              <a:t>XÂY DỰNG WEBSITE BÁN HÀNG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074CDFB-3424-4A48-B1AE-27413CAE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54529"/>
            <a:ext cx="4349749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 dirty="0" err="1">
                <a:solidFill>
                  <a:schemeClr val="accent1"/>
                </a:solidFill>
              </a:rPr>
              <a:t>Công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nghệ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ứng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dụng</a:t>
            </a:r>
            <a:endParaRPr lang="en-US" sz="5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D1B2B7-8392-4F29-952B-B0B2866D772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17220" y="5946112"/>
            <a:ext cx="8298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E0CA924-5545-4597-BC03-94C0ED4F4AB2}" type="datetime4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December 17,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66D24-6CFD-474B-9117-E0F3D6D86B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92944" y="5946112"/>
            <a:ext cx="6218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5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2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42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4" name="Rectangle 44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9A68E1-4969-4864-9761-493D183F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Spring Framework</a:t>
            </a:r>
          </a:p>
        </p:txBody>
      </p:sp>
      <p:sp>
        <p:nvSpPr>
          <p:cNvPr id="65" name="Isosceles Triangle 46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48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E0A43AD5-D666-403E-B7F4-515412EBC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211788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40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E64C13-F318-410F-BB3F-C8D53BCA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Spring Boot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E742E6-ECD4-4AB9-918C-CB4FC34B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6677" y="6041362"/>
            <a:ext cx="78682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E0CA924-5545-4597-BC03-94C0ED4F4AB2}" type="datetime4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December 17, 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xmlns="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xmlns="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xmlns="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xmlns="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xmlns="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xmlns="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326CC3-6F82-48C7-9074-39ED5C26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415" y="6041362"/>
            <a:ext cx="41176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dirty="0">
                <a:solidFill>
                  <a:srgbClr val="FFFFFF"/>
                </a:solidFill>
              </a:rPr>
              <a:t>ĐỂ TÀI: </a:t>
            </a:r>
            <a:r>
              <a:rPr lang="en-US" sz="900" b="1" kern="1200" dirty="0">
                <a:solidFill>
                  <a:srgbClr val="FFFFFF"/>
                </a:solidFill>
              </a:rPr>
              <a:t>XÂY DỰNG WEBSITE BÁN HÀNG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270A49-FD84-4C12-8ED9-8C0293F1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6816" y="6041362"/>
            <a:ext cx="5895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xmlns="" id="{272EFCDD-4020-49F2-9C1C-E760E928F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916288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6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059BF67-B8E1-4758-ACB5-897F6704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Maven Build Tool</a:t>
            </a: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xmlns="" id="{CDFD0688-3B1B-44B8-A569-11A685346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3105" y="2159331"/>
            <a:ext cx="2186980" cy="218698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9C5A44D-73E7-4E0A-81B1-5F3C431F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265" y="1649480"/>
            <a:ext cx="390587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Project,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,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build script </a:t>
            </a:r>
            <a:r>
              <a:rPr lang="en-US" sz="2400" dirty="0" err="1"/>
              <a:t>cho</a:t>
            </a:r>
            <a:r>
              <a:rPr lang="en-US" sz="2400" dirty="0"/>
              <a:t> project.</a:t>
            </a:r>
          </a:p>
          <a:p>
            <a:r>
              <a:rPr lang="en-US" sz="2400" dirty="0"/>
              <a:t>POM – Project Object Model</a:t>
            </a:r>
          </a:p>
          <a:p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,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29E476-A008-4895-87F4-81A2F41B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09365" y="6041362"/>
            <a:ext cx="119330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7E0CA924-5545-4597-BC03-94C0ED4F4AB2}" type="datetime4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December 17, 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7CCEEA-FECA-41CE-BB87-BEEFF1BF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</a:rPr>
              <a:t>ĐỂ TÀI: </a:t>
            </a:r>
            <a:r>
              <a:rPr lang="en-US" b="1" kern="1200">
                <a:solidFill>
                  <a:schemeClr val="tx1">
                    <a:tint val="75000"/>
                  </a:schemeClr>
                </a:solidFill>
              </a:rPr>
              <a:t>XÂY DỰNG WEBSITE BÁN HÀNG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86F5AA-4677-4C8C-A595-2AD73C0E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B6EF7A6-4C4D-4D54-9ABD-B54F92A217EE}" type="slidenum"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>
                <a:spcAft>
                  <a:spcPts val="600"/>
                </a:spcAft>
              </a:pPr>
              <a:t>8</a:t>
            </a:fld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0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MySQL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ĐỂ TÀI: </a:t>
            </a:r>
            <a:r>
              <a:rPr lang="en-US" b="1" kern="1200" dirty="0">
                <a:solidFill>
                  <a:schemeClr val="tx1">
                    <a:tint val="75000"/>
                  </a:schemeClr>
                </a:solidFill>
              </a:rPr>
              <a:t>XÂY DỰNG WEBSITE BÁN HÀNG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CSDL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endParaRPr lang="en-US" sz="2400" dirty="0"/>
          </a:p>
          <a:p>
            <a:r>
              <a:rPr lang="en-US" sz="2400" dirty="0" err="1"/>
              <a:t>Gọn</a:t>
            </a:r>
            <a:r>
              <a:rPr lang="en-US" sz="2400" dirty="0"/>
              <a:t>, </a:t>
            </a:r>
            <a:r>
              <a:rPr lang="en-US" sz="2400" dirty="0" err="1"/>
              <a:t>nhẹ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chiếm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dung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endParaRPr lang="en-US" sz="2400" dirty="0"/>
          </a:p>
          <a:p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PHP, Java ,…</a:t>
            </a:r>
          </a:p>
          <a:p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endParaRPr lang="en-US" sz="24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E0CA924-5545-4597-BC03-94C0ED4F4AB2}" type="datetime4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December 17,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9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935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735</Words>
  <Application>Microsoft Macintosh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Times New Roman</vt:lpstr>
      <vt:lpstr>Trebuchet MS</vt:lpstr>
      <vt:lpstr>Wingdings 2</vt:lpstr>
      <vt:lpstr>Wingdings 3</vt:lpstr>
      <vt:lpstr>Arial</vt:lpstr>
      <vt:lpstr>Facet</vt:lpstr>
      <vt:lpstr>BẢO VỆ ĐỒ ÁN TỐT NGHIỆP</vt:lpstr>
      <vt:lpstr>Khảo sát yêu cầu</vt:lpstr>
      <vt:lpstr>Đặt vấn đề:</vt:lpstr>
      <vt:lpstr>Giải pháp </vt:lpstr>
      <vt:lpstr>Công nghệ ứng dụng</vt:lpstr>
      <vt:lpstr>Spring Framework</vt:lpstr>
      <vt:lpstr>Spring Boot</vt:lpstr>
      <vt:lpstr>Maven Build Tool</vt:lpstr>
      <vt:lpstr>MySQL</vt:lpstr>
      <vt:lpstr>PHP: PHP Hypertext Preprocessor</vt:lpstr>
      <vt:lpstr>Hibernate</vt:lpstr>
      <vt:lpstr>Cài đặt</vt:lpstr>
      <vt:lpstr>Môi trường</vt:lpstr>
      <vt:lpstr>Thiết kế giao diện cửa hàng</vt:lpstr>
      <vt:lpstr>Thiết kế giao diện CMS </vt:lpstr>
      <vt:lpstr>Kết luận và hướng phát triển</vt:lpstr>
      <vt:lpstr>Kết quả đạt được</vt:lpstr>
      <vt:lpstr>Hạn chế</vt:lpstr>
      <vt:lpstr>Hướng phát triển</vt:lpstr>
      <vt:lpstr>Cảm ơn thầy cô và các bạn đã lắng nghe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ĐỒ ÁN TỐT NGHIỆP</dc:title>
  <dc:creator>Strefos Nguyen</dc:creator>
  <cp:lastModifiedBy>Quốc Việt Đặng</cp:lastModifiedBy>
  <cp:revision>23</cp:revision>
  <dcterms:created xsi:type="dcterms:W3CDTF">2018-12-22T05:16:04Z</dcterms:created>
  <dcterms:modified xsi:type="dcterms:W3CDTF">2019-12-17T09:30:12Z</dcterms:modified>
</cp:coreProperties>
</file>