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5" r:id="rId3"/>
    <p:sldId id="257" r:id="rId4"/>
    <p:sldId id="260" r:id="rId5"/>
    <p:sldId id="261" r:id="rId6"/>
    <p:sldId id="264" r:id="rId7"/>
    <p:sldId id="284" r:id="rId8"/>
    <p:sldId id="285" r:id="rId9"/>
    <p:sldId id="286" r:id="rId10"/>
    <p:sldId id="287" r:id="rId11"/>
    <p:sldId id="288" r:id="rId12"/>
    <p:sldId id="289" r:id="rId13"/>
    <p:sldId id="278" r:id="rId14"/>
    <p:sldId id="282" r:id="rId15"/>
    <p:sldId id="283" r:id="rId16"/>
    <p:sldId id="279" r:id="rId17"/>
    <p:sldId id="280" r:id="rId18"/>
    <p:sldId id="268" r:id="rId19"/>
    <p:sldId id="294" r:id="rId20"/>
    <p:sldId id="290" r:id="rId21"/>
    <p:sldId id="291" r:id="rId22"/>
    <p:sldId id="292" r:id="rId23"/>
    <p:sldId id="293" r:id="rId24"/>
    <p:sldId id="296" r:id="rId25"/>
    <p:sldId id="271" r:id="rId26"/>
    <p:sldId id="273" r:id="rId27"/>
    <p:sldId id="274" r:id="rId28"/>
    <p:sldId id="275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 autoAdjust="0"/>
    <p:restoredTop sz="94660"/>
  </p:normalViewPr>
  <p:slideViewPr>
    <p:cSldViewPr snapToGrid="0">
      <p:cViewPr>
        <p:scale>
          <a:sx n="103" d="100"/>
          <a:sy n="103" d="100"/>
        </p:scale>
        <p:origin x="-1216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svg"/><Relationship Id="rId5" Type="http://schemas.openxmlformats.org/officeDocument/2006/relationships/image" Target="../media/image8.png"/><Relationship Id="rId1" Type="http://schemas.openxmlformats.org/officeDocument/2006/relationships/image" Target="../media/image7.png"/><Relationship Id="rId8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svg"/><Relationship Id="rId5" Type="http://schemas.openxmlformats.org/officeDocument/2006/relationships/image" Target="../media/image8.png"/><Relationship Id="rId1" Type="http://schemas.openxmlformats.org/officeDocument/2006/relationships/image" Target="../media/image7.png"/><Relationship Id="rId8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E0890-968C-4E84-B79C-4D9BBA6996B0}" type="doc">
      <dgm:prSet loTypeId="urn:microsoft.com/office/officeart/2005/8/layout/vList3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7F861A-3176-49D5-9739-1A3570A54736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CE7768-2141-431C-B0BE-48B05109EB49}" type="parTrans" cxnId="{87AD2FCC-011E-43A3-97AD-1B0B5AE4DCD3}">
      <dgm:prSet/>
      <dgm:spPr/>
      <dgm:t>
        <a:bodyPr/>
        <a:lstStyle/>
        <a:p>
          <a:endParaRPr lang="en-US"/>
        </a:p>
      </dgm:t>
    </dgm:pt>
    <dgm:pt modelId="{5810266B-BBDA-4C21-BE81-7BB688315154}" type="sibTrans" cxnId="{87AD2FCC-011E-43A3-97AD-1B0B5AE4DCD3}">
      <dgm:prSet/>
      <dgm:spPr/>
      <dgm:t>
        <a:bodyPr/>
        <a:lstStyle/>
        <a:p>
          <a:endParaRPr lang="en-US"/>
        </a:p>
      </dgm:t>
    </dgm:pt>
    <dgm:pt modelId="{52FFFD26-45FD-4869-A42F-0C76ADB2B6FE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82E3FC-14E2-4DB6-BD15-843F2FC82004}" type="parTrans" cxnId="{7B9D99D8-BB88-411D-9577-4A0259A58536}">
      <dgm:prSet/>
      <dgm:spPr/>
      <dgm:t>
        <a:bodyPr/>
        <a:lstStyle/>
        <a:p>
          <a:endParaRPr lang="en-US"/>
        </a:p>
      </dgm:t>
    </dgm:pt>
    <dgm:pt modelId="{58144972-C17B-4EDE-A11D-51C17E82FBE7}" type="sibTrans" cxnId="{7B9D99D8-BB88-411D-9577-4A0259A58536}">
      <dgm:prSet/>
      <dgm:spPr/>
      <dgm:t>
        <a:bodyPr/>
        <a:lstStyle/>
        <a:p>
          <a:endParaRPr lang="en-US"/>
        </a:p>
      </dgm:t>
    </dgm:pt>
    <dgm:pt modelId="{5863B50A-0D70-4D19-AAB2-27D2BFBDA6D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Thiết kế hệ thống</a:t>
          </a:r>
        </a:p>
      </dgm:t>
    </dgm:pt>
    <dgm:pt modelId="{ED2C10A9-E9C8-4C3C-861C-E5EF0326900E}" type="parTrans" cxnId="{A5C6BCD5-1876-4570-8A72-50C25AD319A9}">
      <dgm:prSet/>
      <dgm:spPr/>
      <dgm:t>
        <a:bodyPr/>
        <a:lstStyle/>
        <a:p>
          <a:endParaRPr lang="en-US"/>
        </a:p>
      </dgm:t>
    </dgm:pt>
    <dgm:pt modelId="{59E19654-F34B-4A98-A9EF-38F41219924F}" type="sibTrans" cxnId="{A5C6BCD5-1876-4570-8A72-50C25AD319A9}">
      <dgm:prSet/>
      <dgm:spPr/>
      <dgm:t>
        <a:bodyPr/>
        <a:lstStyle/>
        <a:p>
          <a:endParaRPr lang="en-US"/>
        </a:p>
      </dgm:t>
    </dgm:pt>
    <dgm:pt modelId="{1520D18F-CAAB-4CC2-97E1-B5C4B4CBFD7C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0B981B-26EB-4FC6-9DBE-61FE53FCB50A}" type="parTrans" cxnId="{C059DB46-737E-4217-BF55-97D98BFF651A}">
      <dgm:prSet/>
      <dgm:spPr/>
      <dgm:t>
        <a:bodyPr/>
        <a:lstStyle/>
        <a:p>
          <a:endParaRPr lang="en-US"/>
        </a:p>
      </dgm:t>
    </dgm:pt>
    <dgm:pt modelId="{21869B5A-451A-42B6-89E1-8808CAAB30DF}" type="sibTrans" cxnId="{C059DB46-737E-4217-BF55-97D98BFF651A}">
      <dgm:prSet/>
      <dgm:spPr/>
      <dgm:t>
        <a:bodyPr/>
        <a:lstStyle/>
        <a:p>
          <a:endParaRPr lang="en-US"/>
        </a:p>
      </dgm:t>
    </dgm:pt>
    <dgm:pt modelId="{96EAE484-19F0-482B-B8CF-DEC17C689404}" type="pres">
      <dgm:prSet presAssocID="{6B1E0890-968C-4E84-B79C-4D9BBA6996B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5EEF9F-3F0A-4CC3-B1E2-582CA1D73616}" type="pres">
      <dgm:prSet presAssocID="{A07F861A-3176-49D5-9739-1A3570A54736}" presName="composite" presStyleCnt="0"/>
      <dgm:spPr/>
      <dgm:t>
        <a:bodyPr/>
        <a:lstStyle/>
        <a:p>
          <a:endParaRPr lang="en-US"/>
        </a:p>
      </dgm:t>
    </dgm:pt>
    <dgm:pt modelId="{714B92E0-7ED4-4504-8AB1-E19CAAB3CC91}" type="pres">
      <dgm:prSet presAssocID="{A07F861A-3176-49D5-9739-1A3570A54736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5F79B5-6BE0-4C34-98FD-D0B65DE75610}" type="pres">
      <dgm:prSet presAssocID="{A07F861A-3176-49D5-9739-1A3570A54736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39B56-C776-4AD3-88B5-94F60219F9FE}" type="pres">
      <dgm:prSet presAssocID="{5810266B-BBDA-4C21-BE81-7BB688315154}" presName="spacing" presStyleCnt="0"/>
      <dgm:spPr/>
      <dgm:t>
        <a:bodyPr/>
        <a:lstStyle/>
        <a:p>
          <a:endParaRPr lang="en-US"/>
        </a:p>
      </dgm:t>
    </dgm:pt>
    <dgm:pt modelId="{7AD52FBC-60DD-4557-A1E3-49DA65C9D184}" type="pres">
      <dgm:prSet presAssocID="{52FFFD26-45FD-4869-A42F-0C76ADB2B6FE}" presName="composite" presStyleCnt="0"/>
      <dgm:spPr/>
      <dgm:t>
        <a:bodyPr/>
        <a:lstStyle/>
        <a:p>
          <a:endParaRPr lang="en-US"/>
        </a:p>
      </dgm:t>
    </dgm:pt>
    <dgm:pt modelId="{AB24D754-4E2D-49B2-8BCF-5DCE12D32399}" type="pres">
      <dgm:prSet presAssocID="{52FFFD26-45FD-4869-A42F-0C76ADB2B6FE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8DA5DE5-7905-42C2-9609-7B0AA9F7E2AA}" type="pres">
      <dgm:prSet presAssocID="{52FFFD26-45FD-4869-A42F-0C76ADB2B6FE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4A6AE-CF93-4EC2-BEC2-7DDE4E27D628}" type="pres">
      <dgm:prSet presAssocID="{58144972-C17B-4EDE-A11D-51C17E82FBE7}" presName="spacing" presStyleCnt="0"/>
      <dgm:spPr/>
      <dgm:t>
        <a:bodyPr/>
        <a:lstStyle/>
        <a:p>
          <a:endParaRPr lang="en-US"/>
        </a:p>
      </dgm:t>
    </dgm:pt>
    <dgm:pt modelId="{C74B28C2-03EB-4D31-8FCA-05559590D61A}" type="pres">
      <dgm:prSet presAssocID="{5863B50A-0D70-4D19-AAB2-27D2BFBDA6DC}" presName="composite" presStyleCnt="0"/>
      <dgm:spPr/>
      <dgm:t>
        <a:bodyPr/>
        <a:lstStyle/>
        <a:p>
          <a:endParaRPr lang="en-US"/>
        </a:p>
      </dgm:t>
    </dgm:pt>
    <dgm:pt modelId="{4734405B-87FD-442D-A3EA-480B5C04054D}" type="pres">
      <dgm:prSet presAssocID="{5863B50A-0D70-4D19-AAB2-27D2BFBDA6DC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366E015-23BA-4F24-BE36-9001693D876B}" type="pres">
      <dgm:prSet presAssocID="{5863B50A-0D70-4D19-AAB2-27D2BFBDA6D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34602-D17C-4145-BA48-47F3DAE626B3}" type="pres">
      <dgm:prSet presAssocID="{59E19654-F34B-4A98-A9EF-38F41219924F}" presName="spacing" presStyleCnt="0"/>
      <dgm:spPr/>
      <dgm:t>
        <a:bodyPr/>
        <a:lstStyle/>
        <a:p>
          <a:endParaRPr lang="en-US"/>
        </a:p>
      </dgm:t>
    </dgm:pt>
    <dgm:pt modelId="{1F3FD20D-169B-4D9F-A533-29E30A6D5E95}" type="pres">
      <dgm:prSet presAssocID="{1520D18F-CAAB-4CC2-97E1-B5C4B4CBFD7C}" presName="composite" presStyleCnt="0"/>
      <dgm:spPr/>
      <dgm:t>
        <a:bodyPr/>
        <a:lstStyle/>
        <a:p>
          <a:endParaRPr lang="en-US"/>
        </a:p>
      </dgm:t>
    </dgm:pt>
    <dgm:pt modelId="{0E658AA9-C4AA-495D-8568-D84BD7A2E339}" type="pres">
      <dgm:prSet presAssocID="{1520D18F-CAAB-4CC2-97E1-B5C4B4CBFD7C}" presName="imgShp" presStyleLbl="fgImgPlace1" presStyleIdx="3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253722-CE77-4F44-B529-1209E182CD57}" type="pres">
      <dgm:prSet presAssocID="{1520D18F-CAAB-4CC2-97E1-B5C4B4CBFD7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9DB46-737E-4217-BF55-97D98BFF651A}" srcId="{6B1E0890-968C-4E84-B79C-4D9BBA6996B0}" destId="{1520D18F-CAAB-4CC2-97E1-B5C4B4CBFD7C}" srcOrd="3" destOrd="0" parTransId="{EA0B981B-26EB-4FC6-9DBE-61FE53FCB50A}" sibTransId="{21869B5A-451A-42B6-89E1-8808CAAB30DF}"/>
    <dgm:cxn modelId="{23F84558-93F5-964E-A8B5-C9BAD12CA97C}" type="presOf" srcId="{52FFFD26-45FD-4869-A42F-0C76ADB2B6FE}" destId="{A8DA5DE5-7905-42C2-9609-7B0AA9F7E2AA}" srcOrd="0" destOrd="0" presId="urn:microsoft.com/office/officeart/2005/8/layout/vList3"/>
    <dgm:cxn modelId="{E48FDEA5-4EA6-F340-8F27-58EEF6E40949}" type="presOf" srcId="{5863B50A-0D70-4D19-AAB2-27D2BFBDA6DC}" destId="{B366E015-23BA-4F24-BE36-9001693D876B}" srcOrd="0" destOrd="0" presId="urn:microsoft.com/office/officeart/2005/8/layout/vList3"/>
    <dgm:cxn modelId="{943A97CA-B2E4-FA42-A1D2-CC0274D2BCD7}" type="presOf" srcId="{1520D18F-CAAB-4CC2-97E1-B5C4B4CBFD7C}" destId="{CE253722-CE77-4F44-B529-1209E182CD57}" srcOrd="0" destOrd="0" presId="urn:microsoft.com/office/officeart/2005/8/layout/vList3"/>
    <dgm:cxn modelId="{F6198F1B-1932-E24D-A307-BCF904133F5E}" type="presOf" srcId="{A07F861A-3176-49D5-9739-1A3570A54736}" destId="{2C5F79B5-6BE0-4C34-98FD-D0B65DE75610}" srcOrd="0" destOrd="0" presId="urn:microsoft.com/office/officeart/2005/8/layout/vList3"/>
    <dgm:cxn modelId="{87AD2FCC-011E-43A3-97AD-1B0B5AE4DCD3}" srcId="{6B1E0890-968C-4E84-B79C-4D9BBA6996B0}" destId="{A07F861A-3176-49D5-9739-1A3570A54736}" srcOrd="0" destOrd="0" parTransId="{9ACE7768-2141-431C-B0BE-48B05109EB49}" sibTransId="{5810266B-BBDA-4C21-BE81-7BB688315154}"/>
    <dgm:cxn modelId="{B434843A-0A57-4A47-8423-5E714E92160F}" type="presOf" srcId="{6B1E0890-968C-4E84-B79C-4D9BBA6996B0}" destId="{96EAE484-19F0-482B-B8CF-DEC17C689404}" srcOrd="0" destOrd="0" presId="urn:microsoft.com/office/officeart/2005/8/layout/vList3"/>
    <dgm:cxn modelId="{7B9D99D8-BB88-411D-9577-4A0259A58536}" srcId="{6B1E0890-968C-4E84-B79C-4D9BBA6996B0}" destId="{52FFFD26-45FD-4869-A42F-0C76ADB2B6FE}" srcOrd="1" destOrd="0" parTransId="{E282E3FC-14E2-4DB6-BD15-843F2FC82004}" sibTransId="{58144972-C17B-4EDE-A11D-51C17E82FBE7}"/>
    <dgm:cxn modelId="{A5C6BCD5-1876-4570-8A72-50C25AD319A9}" srcId="{6B1E0890-968C-4E84-B79C-4D9BBA6996B0}" destId="{5863B50A-0D70-4D19-AAB2-27D2BFBDA6DC}" srcOrd="2" destOrd="0" parTransId="{ED2C10A9-E9C8-4C3C-861C-E5EF0326900E}" sibTransId="{59E19654-F34B-4A98-A9EF-38F41219924F}"/>
    <dgm:cxn modelId="{9E259939-DE51-7742-9138-02813CFD6379}" type="presParOf" srcId="{96EAE484-19F0-482B-B8CF-DEC17C689404}" destId="{785EEF9F-3F0A-4CC3-B1E2-582CA1D73616}" srcOrd="0" destOrd="0" presId="urn:microsoft.com/office/officeart/2005/8/layout/vList3"/>
    <dgm:cxn modelId="{B525836C-3B54-8F4C-9045-56A90187512D}" type="presParOf" srcId="{785EEF9F-3F0A-4CC3-B1E2-582CA1D73616}" destId="{714B92E0-7ED4-4504-8AB1-E19CAAB3CC91}" srcOrd="0" destOrd="0" presId="urn:microsoft.com/office/officeart/2005/8/layout/vList3"/>
    <dgm:cxn modelId="{0E01864F-4DF0-8F4D-A4C9-11F006A693DD}" type="presParOf" srcId="{785EEF9F-3F0A-4CC3-B1E2-582CA1D73616}" destId="{2C5F79B5-6BE0-4C34-98FD-D0B65DE75610}" srcOrd="1" destOrd="0" presId="urn:microsoft.com/office/officeart/2005/8/layout/vList3"/>
    <dgm:cxn modelId="{098D4B0A-20F8-AD4E-A612-99107FB9DAD8}" type="presParOf" srcId="{96EAE484-19F0-482B-B8CF-DEC17C689404}" destId="{41139B56-C776-4AD3-88B5-94F60219F9FE}" srcOrd="1" destOrd="0" presId="urn:microsoft.com/office/officeart/2005/8/layout/vList3"/>
    <dgm:cxn modelId="{3E4FDC61-A6A6-554F-BC94-76EDB5BCDE04}" type="presParOf" srcId="{96EAE484-19F0-482B-B8CF-DEC17C689404}" destId="{7AD52FBC-60DD-4557-A1E3-49DA65C9D184}" srcOrd="2" destOrd="0" presId="urn:microsoft.com/office/officeart/2005/8/layout/vList3"/>
    <dgm:cxn modelId="{28DB37C5-2FF1-A24E-B51E-8C88AE2CE862}" type="presParOf" srcId="{7AD52FBC-60DD-4557-A1E3-49DA65C9D184}" destId="{AB24D754-4E2D-49B2-8BCF-5DCE12D32399}" srcOrd="0" destOrd="0" presId="urn:microsoft.com/office/officeart/2005/8/layout/vList3"/>
    <dgm:cxn modelId="{FAB753AA-DDC6-0040-A1F6-5FB45C0B5F48}" type="presParOf" srcId="{7AD52FBC-60DD-4557-A1E3-49DA65C9D184}" destId="{A8DA5DE5-7905-42C2-9609-7B0AA9F7E2AA}" srcOrd="1" destOrd="0" presId="urn:microsoft.com/office/officeart/2005/8/layout/vList3"/>
    <dgm:cxn modelId="{5A5AABD2-7E5E-584A-9B8C-4C3ABC4B0D74}" type="presParOf" srcId="{96EAE484-19F0-482B-B8CF-DEC17C689404}" destId="{D044A6AE-CF93-4EC2-BEC2-7DDE4E27D628}" srcOrd="3" destOrd="0" presId="urn:microsoft.com/office/officeart/2005/8/layout/vList3"/>
    <dgm:cxn modelId="{4A8DC527-87B8-1A4F-8809-C9C7DDFD180E}" type="presParOf" srcId="{96EAE484-19F0-482B-B8CF-DEC17C689404}" destId="{C74B28C2-03EB-4D31-8FCA-05559590D61A}" srcOrd="4" destOrd="0" presId="urn:microsoft.com/office/officeart/2005/8/layout/vList3"/>
    <dgm:cxn modelId="{FD55F883-5228-164A-8F50-B27D1B31C44A}" type="presParOf" srcId="{C74B28C2-03EB-4D31-8FCA-05559590D61A}" destId="{4734405B-87FD-442D-A3EA-480B5C04054D}" srcOrd="0" destOrd="0" presId="urn:microsoft.com/office/officeart/2005/8/layout/vList3"/>
    <dgm:cxn modelId="{379B58C2-2BC2-E543-9418-6AB28466B8A6}" type="presParOf" srcId="{C74B28C2-03EB-4D31-8FCA-05559590D61A}" destId="{B366E015-23BA-4F24-BE36-9001693D876B}" srcOrd="1" destOrd="0" presId="urn:microsoft.com/office/officeart/2005/8/layout/vList3"/>
    <dgm:cxn modelId="{CE28AE74-47A9-9448-A8BC-2DF239885002}" type="presParOf" srcId="{96EAE484-19F0-482B-B8CF-DEC17C689404}" destId="{9CF34602-D17C-4145-BA48-47F3DAE626B3}" srcOrd="5" destOrd="0" presId="urn:microsoft.com/office/officeart/2005/8/layout/vList3"/>
    <dgm:cxn modelId="{D1C13365-3647-7543-B6E5-27C1DCEDA737}" type="presParOf" srcId="{96EAE484-19F0-482B-B8CF-DEC17C689404}" destId="{1F3FD20D-169B-4D9F-A533-29E30A6D5E95}" srcOrd="6" destOrd="0" presId="urn:microsoft.com/office/officeart/2005/8/layout/vList3"/>
    <dgm:cxn modelId="{67869F9D-36C4-A243-B15A-332FFFA928B9}" type="presParOf" srcId="{1F3FD20D-169B-4D9F-A533-29E30A6D5E95}" destId="{0E658AA9-C4AA-495D-8568-D84BD7A2E339}" srcOrd="0" destOrd="0" presId="urn:microsoft.com/office/officeart/2005/8/layout/vList3"/>
    <dgm:cxn modelId="{5EF9CA0F-FD4E-C64D-BF17-012A977D4CE0}" type="presParOf" srcId="{1F3FD20D-169B-4D9F-A533-29E30A6D5E95}" destId="{CE253722-CE77-4F44-B529-1209E182CD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6734C-B3FF-4B8B-A846-F8CAAE481A6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F5E294-B3E8-DA4D-A69A-16393448B9E3}">
      <dgm:prSet/>
      <dgm:spPr/>
      <dgm:t>
        <a:bodyPr/>
        <a:lstStyle/>
        <a:p>
          <a:r>
            <a:rPr lang="en-US" dirty="0" smtClean="0"/>
            <a:t>Android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</a:t>
          </a:r>
          <a:r>
            <a:rPr lang="en-US" dirty="0" err="1" smtClean="0"/>
            <a:t>điện</a:t>
          </a:r>
          <a:r>
            <a:rPr lang="en-US" dirty="0" smtClean="0"/>
            <a:t> </a:t>
          </a:r>
          <a:r>
            <a:rPr lang="en-US" dirty="0" err="1" smtClean="0"/>
            <a:t>thoại</a:t>
          </a:r>
          <a:r>
            <a:rPr lang="en-US" dirty="0" smtClean="0"/>
            <a:t> di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mã</a:t>
          </a:r>
          <a:r>
            <a:rPr lang="en-US" dirty="0" smtClean="0"/>
            <a:t> </a:t>
          </a:r>
          <a:r>
            <a:rPr lang="en-US" dirty="0" err="1" smtClean="0"/>
            <a:t>nguồn</a:t>
          </a:r>
          <a:r>
            <a:rPr lang="en-US" dirty="0" smtClean="0"/>
            <a:t> </a:t>
          </a:r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miễn</a:t>
          </a:r>
          <a:r>
            <a:rPr lang="en-US" dirty="0" smtClean="0"/>
            <a:t> </a:t>
          </a:r>
          <a:r>
            <a:rPr lang="en-US" dirty="0" err="1" smtClean="0"/>
            <a:t>phí</a:t>
          </a:r>
          <a:r>
            <a:rPr lang="en-US" dirty="0" smtClean="0"/>
            <a:t> do Google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dựa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</a:t>
          </a:r>
          <a:r>
            <a:rPr lang="en-US" dirty="0" err="1" smtClean="0"/>
            <a:t>tảng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Linux</a:t>
          </a:r>
          <a:r>
            <a:rPr lang="en-US" dirty="0" smtClean="0"/>
            <a:t>.</a:t>
          </a:r>
          <a:endParaRPr lang="en-US" dirty="0"/>
        </a:p>
      </dgm:t>
    </dgm:pt>
    <dgm:pt modelId="{E5D8F4FD-BCF7-354E-A701-428E23EAA783}" type="parTrans" cxnId="{7094CDF4-56D6-6343-BD1F-F4FDDFF5E3B7}">
      <dgm:prSet/>
      <dgm:spPr/>
      <dgm:t>
        <a:bodyPr/>
        <a:lstStyle/>
        <a:p>
          <a:endParaRPr lang="en-US"/>
        </a:p>
      </dgm:t>
    </dgm:pt>
    <dgm:pt modelId="{0E5B5621-C0E8-8C4C-A02C-DFF0F7690082}" type="sibTrans" cxnId="{7094CDF4-56D6-6343-BD1F-F4FDDFF5E3B7}">
      <dgm:prSet/>
      <dgm:spPr/>
      <dgm:t>
        <a:bodyPr/>
        <a:lstStyle/>
        <a:p>
          <a:endParaRPr lang="en-US"/>
        </a:p>
      </dgm:t>
    </dgm:pt>
    <dgm:pt modelId="{E47C05B2-3726-054F-845C-8A1FC121BC9F}">
      <dgm:prSet/>
      <dgm:spPr/>
      <dgm:t>
        <a:bodyPr/>
        <a:lstStyle/>
        <a:p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cụ</a:t>
          </a:r>
          <a:r>
            <a:rPr lang="en-US" dirty="0" smtClean="0"/>
            <a:t> Android SDK </a:t>
          </a:r>
          <a:r>
            <a:rPr lang="en-US" dirty="0" err="1" smtClean="0"/>
            <a:t>cung</a:t>
          </a:r>
          <a:r>
            <a:rPr lang="en-US" dirty="0" smtClean="0"/>
            <a:t> </a:t>
          </a:r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cụ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thư</a:t>
          </a:r>
          <a:r>
            <a:rPr lang="en-US" dirty="0" smtClean="0"/>
            <a:t> </a:t>
          </a:r>
          <a:r>
            <a:rPr lang="en-US" dirty="0" err="1" smtClean="0"/>
            <a:t>viên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API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</a:t>
          </a:r>
          <a:r>
            <a:rPr lang="en-US" dirty="0" err="1" smtClean="0"/>
            <a:t>tảng</a:t>
          </a:r>
          <a:r>
            <a:rPr lang="en-US" dirty="0" smtClean="0"/>
            <a:t> Android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ngôn</a:t>
          </a:r>
          <a:r>
            <a:rPr lang="en-US" dirty="0" smtClean="0"/>
            <a:t> </a:t>
          </a:r>
          <a:r>
            <a:rPr lang="en-US" dirty="0" err="1" smtClean="0"/>
            <a:t>ngữ</a:t>
          </a:r>
          <a:r>
            <a:rPr lang="en-US" dirty="0" smtClean="0"/>
            <a:t>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java.</a:t>
          </a:r>
          <a:endParaRPr lang="en-US" dirty="0"/>
        </a:p>
      </dgm:t>
    </dgm:pt>
    <dgm:pt modelId="{49C2B36E-8AC9-A743-9B0A-7934D89BEDE3}" type="parTrans" cxnId="{A77A2696-1672-CC46-B1A7-093CDFC6E773}">
      <dgm:prSet/>
      <dgm:spPr/>
      <dgm:t>
        <a:bodyPr/>
        <a:lstStyle/>
        <a:p>
          <a:endParaRPr lang="en-US"/>
        </a:p>
      </dgm:t>
    </dgm:pt>
    <dgm:pt modelId="{90C8CCC2-E479-C345-BE41-3C813D9CD225}" type="sibTrans" cxnId="{A77A2696-1672-CC46-B1A7-093CDFC6E773}">
      <dgm:prSet/>
      <dgm:spPr/>
      <dgm:t>
        <a:bodyPr/>
        <a:lstStyle/>
        <a:p>
          <a:endParaRPr lang="en-US"/>
        </a:p>
      </dgm:t>
    </dgm:pt>
    <dgm:pt modelId="{AC49CBB7-76C6-9441-BA52-79B29F62A780}">
      <dgm:prSet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kỳ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hãng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cứng</a:t>
          </a:r>
          <a:r>
            <a:rPr lang="en-US" dirty="0" smtClean="0"/>
            <a:t> </a:t>
          </a:r>
          <a:r>
            <a:rPr lang="en-US" dirty="0" err="1" smtClean="0"/>
            <a:t>nào</a:t>
          </a:r>
          <a:r>
            <a:rPr lang="en-US" dirty="0" smtClean="0"/>
            <a:t> </a:t>
          </a:r>
          <a:r>
            <a:rPr lang="en-US" dirty="0" err="1" smtClean="0"/>
            <a:t>cũng</a:t>
          </a:r>
          <a:r>
            <a:rPr lang="en-US" dirty="0" smtClean="0"/>
            <a:t> </a:t>
          </a:r>
          <a:r>
            <a:rPr lang="en-US" dirty="0" err="1" smtClean="0"/>
            <a:t>đều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do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Android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bị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mình</a:t>
          </a:r>
          <a:r>
            <a:rPr lang="en-US" dirty="0" smtClean="0"/>
            <a:t>, </a:t>
          </a:r>
          <a:r>
            <a:rPr lang="en-US" dirty="0" err="1" smtClean="0"/>
            <a:t>miễn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bị</a:t>
          </a:r>
          <a:r>
            <a:rPr lang="en-US" dirty="0" smtClean="0"/>
            <a:t> </a:t>
          </a:r>
          <a:r>
            <a:rPr lang="en-US" dirty="0" err="1" smtClean="0"/>
            <a:t>ấy</a:t>
          </a:r>
          <a:r>
            <a:rPr lang="en-US" dirty="0" smtClean="0"/>
            <a:t> </a:t>
          </a:r>
          <a:r>
            <a:rPr lang="en-US" dirty="0" err="1" smtClean="0"/>
            <a:t>đáp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chuẩn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bản</a:t>
          </a:r>
          <a:r>
            <a:rPr lang="en-US" dirty="0" smtClean="0"/>
            <a:t> do Google </a:t>
          </a:r>
          <a:r>
            <a:rPr lang="en-US" dirty="0" err="1" smtClean="0"/>
            <a:t>đặt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(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cảm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chạm</a:t>
          </a:r>
          <a:r>
            <a:rPr lang="en-US" dirty="0" smtClean="0"/>
            <a:t>, GPS, 3G,...).</a:t>
          </a:r>
          <a:endParaRPr lang="en-US" dirty="0"/>
        </a:p>
      </dgm:t>
    </dgm:pt>
    <dgm:pt modelId="{875DB7F4-A62E-EA4B-9C0F-42BE6F8E8BCB}" type="parTrans" cxnId="{40F090AD-CF09-8B44-BF54-94878A07C608}">
      <dgm:prSet/>
      <dgm:spPr/>
      <dgm:t>
        <a:bodyPr/>
        <a:lstStyle/>
        <a:p>
          <a:endParaRPr lang="en-US"/>
        </a:p>
      </dgm:t>
    </dgm:pt>
    <dgm:pt modelId="{580CEA8C-2993-FD40-94E7-CBADA0ECC963}" type="sibTrans" cxnId="{40F090AD-CF09-8B44-BF54-94878A07C608}">
      <dgm:prSet/>
      <dgm:spPr/>
      <dgm:t>
        <a:bodyPr/>
        <a:lstStyle/>
        <a:p>
          <a:endParaRPr lang="en-US"/>
        </a:p>
      </dgm:t>
    </dgm:pt>
    <dgm:pt modelId="{B8DCC890-DE61-4190-B755-745BFA24BCF5}" type="pres">
      <dgm:prSet presAssocID="{7466734C-B3FF-4B8B-A846-F8CAAE481A6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8E345-3761-9141-8221-184C27A15BF0}" type="pres">
      <dgm:prSet presAssocID="{08F5E294-B3E8-DA4D-A69A-16393448B9E3}" presName="compositeNode" presStyleCnt="0">
        <dgm:presLayoutVars>
          <dgm:bulletEnabled val="1"/>
        </dgm:presLayoutVars>
      </dgm:prSet>
      <dgm:spPr/>
    </dgm:pt>
    <dgm:pt modelId="{D5C9094A-D73D-CB41-B7EB-1E296A7794E5}" type="pres">
      <dgm:prSet presAssocID="{08F5E294-B3E8-DA4D-A69A-16393448B9E3}" presName="bgRect" presStyleLbl="alignNode1" presStyleIdx="0" presStyleCnt="3"/>
      <dgm:spPr/>
      <dgm:t>
        <a:bodyPr/>
        <a:lstStyle/>
        <a:p>
          <a:endParaRPr lang="en-US"/>
        </a:p>
      </dgm:t>
    </dgm:pt>
    <dgm:pt modelId="{FE6E4A38-ECF3-C940-9B58-D665710F7AC0}" type="pres">
      <dgm:prSet presAssocID="{0E5B5621-C0E8-8C4C-A02C-DFF0F7690082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0F0D1-946A-6B4E-BB55-757F0B1F75DD}" type="pres">
      <dgm:prSet presAssocID="{08F5E294-B3E8-DA4D-A69A-16393448B9E3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80D82-0E97-2D4A-B45A-9A874970CD14}" type="pres">
      <dgm:prSet presAssocID="{0E5B5621-C0E8-8C4C-A02C-DFF0F7690082}" presName="sibTrans" presStyleCnt="0"/>
      <dgm:spPr/>
    </dgm:pt>
    <dgm:pt modelId="{B952221D-4633-604C-AF75-7775496E159A}" type="pres">
      <dgm:prSet presAssocID="{AC49CBB7-76C6-9441-BA52-79B29F62A780}" presName="compositeNode" presStyleCnt="0">
        <dgm:presLayoutVars>
          <dgm:bulletEnabled val="1"/>
        </dgm:presLayoutVars>
      </dgm:prSet>
      <dgm:spPr/>
    </dgm:pt>
    <dgm:pt modelId="{A9ED5131-9AE3-E54B-8B86-3704151AFE3F}" type="pres">
      <dgm:prSet presAssocID="{AC49CBB7-76C6-9441-BA52-79B29F62A780}" presName="bgRect" presStyleLbl="alignNode1" presStyleIdx="1" presStyleCnt="3"/>
      <dgm:spPr/>
      <dgm:t>
        <a:bodyPr/>
        <a:lstStyle/>
        <a:p>
          <a:endParaRPr lang="en-US"/>
        </a:p>
      </dgm:t>
    </dgm:pt>
    <dgm:pt modelId="{24F9C157-8E89-AF46-89BE-12E96284A1EA}" type="pres">
      <dgm:prSet presAssocID="{580CEA8C-2993-FD40-94E7-CBADA0ECC96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E84468F-07AB-2E45-8B72-05A085438206}" type="pres">
      <dgm:prSet presAssocID="{AC49CBB7-76C6-9441-BA52-79B29F62A780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67A89-06CB-AD4C-93E0-7229B5D8F7A3}" type="pres">
      <dgm:prSet presAssocID="{580CEA8C-2993-FD40-94E7-CBADA0ECC963}" presName="sibTrans" presStyleCnt="0"/>
      <dgm:spPr/>
    </dgm:pt>
    <dgm:pt modelId="{34249A3F-5470-F146-87FE-9D81EFBE6DE8}" type="pres">
      <dgm:prSet presAssocID="{E47C05B2-3726-054F-845C-8A1FC121BC9F}" presName="compositeNode" presStyleCnt="0">
        <dgm:presLayoutVars>
          <dgm:bulletEnabled val="1"/>
        </dgm:presLayoutVars>
      </dgm:prSet>
      <dgm:spPr/>
    </dgm:pt>
    <dgm:pt modelId="{D659E6C6-AA56-6C48-BD21-99CF30306259}" type="pres">
      <dgm:prSet presAssocID="{E47C05B2-3726-054F-845C-8A1FC121BC9F}" presName="bgRect" presStyleLbl="alignNode1" presStyleIdx="2" presStyleCnt="3"/>
      <dgm:spPr/>
      <dgm:t>
        <a:bodyPr/>
        <a:lstStyle/>
        <a:p>
          <a:endParaRPr lang="en-US"/>
        </a:p>
      </dgm:t>
    </dgm:pt>
    <dgm:pt modelId="{29387471-0718-E146-AB42-C7CE6A8AA854}" type="pres">
      <dgm:prSet presAssocID="{90C8CCC2-E479-C345-BE41-3C813D9CD225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68A8E-A811-F84D-A9A9-785DFDC9F5D8}" type="pres">
      <dgm:prSet presAssocID="{E47C05B2-3726-054F-845C-8A1FC121BC9F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7A2696-1672-CC46-B1A7-093CDFC6E773}" srcId="{7466734C-B3FF-4B8B-A846-F8CAAE481A68}" destId="{E47C05B2-3726-054F-845C-8A1FC121BC9F}" srcOrd="2" destOrd="0" parTransId="{49C2B36E-8AC9-A743-9B0A-7934D89BEDE3}" sibTransId="{90C8CCC2-E479-C345-BE41-3C813D9CD225}"/>
    <dgm:cxn modelId="{F1819C06-2F6E-B643-BED6-33F55FBF8BA2}" type="presOf" srcId="{AC49CBB7-76C6-9441-BA52-79B29F62A780}" destId="{4E84468F-07AB-2E45-8B72-05A085438206}" srcOrd="1" destOrd="0" presId="urn:microsoft.com/office/officeart/2016/7/layout/LinearBlockProcessNumbered"/>
    <dgm:cxn modelId="{7094CDF4-56D6-6343-BD1F-F4FDDFF5E3B7}" srcId="{7466734C-B3FF-4B8B-A846-F8CAAE481A68}" destId="{08F5E294-B3E8-DA4D-A69A-16393448B9E3}" srcOrd="0" destOrd="0" parTransId="{E5D8F4FD-BCF7-354E-A701-428E23EAA783}" sibTransId="{0E5B5621-C0E8-8C4C-A02C-DFF0F7690082}"/>
    <dgm:cxn modelId="{290097A7-DEA0-1D4C-8044-F95CBC235E84}" type="presOf" srcId="{E47C05B2-3726-054F-845C-8A1FC121BC9F}" destId="{D659E6C6-AA56-6C48-BD21-99CF30306259}" srcOrd="0" destOrd="0" presId="urn:microsoft.com/office/officeart/2016/7/layout/LinearBlockProcessNumbered"/>
    <dgm:cxn modelId="{A4AF96F4-9CB3-0448-93A5-47ACECF9263A}" type="presOf" srcId="{90C8CCC2-E479-C345-BE41-3C813D9CD225}" destId="{29387471-0718-E146-AB42-C7CE6A8AA854}" srcOrd="0" destOrd="0" presId="urn:microsoft.com/office/officeart/2016/7/layout/LinearBlockProcessNumbered"/>
    <dgm:cxn modelId="{2AE41AE3-9E05-8946-99CA-FE642BADCFD2}" type="presOf" srcId="{580CEA8C-2993-FD40-94E7-CBADA0ECC963}" destId="{24F9C157-8E89-AF46-89BE-12E96284A1EA}" srcOrd="0" destOrd="0" presId="urn:microsoft.com/office/officeart/2016/7/layout/LinearBlockProcessNumbered"/>
    <dgm:cxn modelId="{5D78F6AF-85C8-7144-8677-D45C03DFA70D}" type="presOf" srcId="{E47C05B2-3726-054F-845C-8A1FC121BC9F}" destId="{64B68A8E-A811-F84D-A9A9-785DFDC9F5D8}" srcOrd="1" destOrd="0" presId="urn:microsoft.com/office/officeart/2016/7/layout/LinearBlockProcessNumbered"/>
    <dgm:cxn modelId="{FADB903C-A5A7-AA4C-9771-06B04BABE5D4}" type="presOf" srcId="{0E5B5621-C0E8-8C4C-A02C-DFF0F7690082}" destId="{FE6E4A38-ECF3-C940-9B58-D665710F7AC0}" srcOrd="0" destOrd="0" presId="urn:microsoft.com/office/officeart/2016/7/layout/LinearBlockProcessNumbered"/>
    <dgm:cxn modelId="{38270826-1183-E348-8E6E-C782E2462540}" type="presOf" srcId="{AC49CBB7-76C6-9441-BA52-79B29F62A780}" destId="{A9ED5131-9AE3-E54B-8B86-3704151AFE3F}" srcOrd="0" destOrd="0" presId="urn:microsoft.com/office/officeart/2016/7/layout/LinearBlockProcessNumbered"/>
    <dgm:cxn modelId="{40F090AD-CF09-8B44-BF54-94878A07C608}" srcId="{7466734C-B3FF-4B8B-A846-F8CAAE481A68}" destId="{AC49CBB7-76C6-9441-BA52-79B29F62A780}" srcOrd="1" destOrd="0" parTransId="{875DB7F4-A62E-EA4B-9C0F-42BE6F8E8BCB}" sibTransId="{580CEA8C-2993-FD40-94E7-CBADA0ECC963}"/>
    <dgm:cxn modelId="{CE57259F-B50B-7D47-BEF7-F5FE18AC790B}" type="presOf" srcId="{08F5E294-B3E8-DA4D-A69A-16393448B9E3}" destId="{2340F0D1-946A-6B4E-BB55-757F0B1F75DD}" srcOrd="1" destOrd="0" presId="urn:microsoft.com/office/officeart/2016/7/layout/LinearBlockProcessNumbered"/>
    <dgm:cxn modelId="{BD7B1CF8-A4FF-438E-A061-F5A2B7DAFA6C}" type="presOf" srcId="{7466734C-B3FF-4B8B-A846-F8CAAE481A68}" destId="{B8DCC890-DE61-4190-B755-745BFA24BCF5}" srcOrd="0" destOrd="0" presId="urn:microsoft.com/office/officeart/2016/7/layout/LinearBlockProcessNumbered"/>
    <dgm:cxn modelId="{283FF3CE-F544-3D4D-8710-80892B474192}" type="presOf" srcId="{08F5E294-B3E8-DA4D-A69A-16393448B9E3}" destId="{D5C9094A-D73D-CB41-B7EB-1E296A7794E5}" srcOrd="0" destOrd="0" presId="urn:microsoft.com/office/officeart/2016/7/layout/LinearBlockProcessNumbered"/>
    <dgm:cxn modelId="{19852CAB-A8C0-8940-88C4-D692256AFB9D}" type="presParOf" srcId="{B8DCC890-DE61-4190-B755-745BFA24BCF5}" destId="{7DB8E345-3761-9141-8221-184C27A15BF0}" srcOrd="0" destOrd="0" presId="urn:microsoft.com/office/officeart/2016/7/layout/LinearBlockProcessNumbered"/>
    <dgm:cxn modelId="{F48FE01C-8900-BA41-BA0F-73E7A5B3641C}" type="presParOf" srcId="{7DB8E345-3761-9141-8221-184C27A15BF0}" destId="{D5C9094A-D73D-CB41-B7EB-1E296A7794E5}" srcOrd="0" destOrd="0" presId="urn:microsoft.com/office/officeart/2016/7/layout/LinearBlockProcessNumbered"/>
    <dgm:cxn modelId="{0A20D7D8-AA7A-A74D-BF6B-AD122DFC5E70}" type="presParOf" srcId="{7DB8E345-3761-9141-8221-184C27A15BF0}" destId="{FE6E4A38-ECF3-C940-9B58-D665710F7AC0}" srcOrd="1" destOrd="0" presId="urn:microsoft.com/office/officeart/2016/7/layout/LinearBlockProcessNumbered"/>
    <dgm:cxn modelId="{39627878-2621-FD4A-8902-F151CDD32EE0}" type="presParOf" srcId="{7DB8E345-3761-9141-8221-184C27A15BF0}" destId="{2340F0D1-946A-6B4E-BB55-757F0B1F75DD}" srcOrd="2" destOrd="0" presId="urn:microsoft.com/office/officeart/2016/7/layout/LinearBlockProcessNumbered"/>
    <dgm:cxn modelId="{C787CE47-EF40-7D43-B462-C62E8602CD8B}" type="presParOf" srcId="{B8DCC890-DE61-4190-B755-745BFA24BCF5}" destId="{79880D82-0E97-2D4A-B45A-9A874970CD14}" srcOrd="1" destOrd="0" presId="urn:microsoft.com/office/officeart/2016/7/layout/LinearBlockProcessNumbered"/>
    <dgm:cxn modelId="{809D5BEF-25F7-5248-AC08-909A8579D1FF}" type="presParOf" srcId="{B8DCC890-DE61-4190-B755-745BFA24BCF5}" destId="{B952221D-4633-604C-AF75-7775496E159A}" srcOrd="2" destOrd="0" presId="urn:microsoft.com/office/officeart/2016/7/layout/LinearBlockProcessNumbered"/>
    <dgm:cxn modelId="{4D2DF2DF-467E-0F40-827D-1FE0F311FD5D}" type="presParOf" srcId="{B952221D-4633-604C-AF75-7775496E159A}" destId="{A9ED5131-9AE3-E54B-8B86-3704151AFE3F}" srcOrd="0" destOrd="0" presId="urn:microsoft.com/office/officeart/2016/7/layout/LinearBlockProcessNumbered"/>
    <dgm:cxn modelId="{20C700AD-0118-7C4F-B9A7-02E654BE723A}" type="presParOf" srcId="{B952221D-4633-604C-AF75-7775496E159A}" destId="{24F9C157-8E89-AF46-89BE-12E96284A1EA}" srcOrd="1" destOrd="0" presId="urn:microsoft.com/office/officeart/2016/7/layout/LinearBlockProcessNumbered"/>
    <dgm:cxn modelId="{9338D9F4-3545-834D-A674-A97813749994}" type="presParOf" srcId="{B952221D-4633-604C-AF75-7775496E159A}" destId="{4E84468F-07AB-2E45-8B72-05A085438206}" srcOrd="2" destOrd="0" presId="urn:microsoft.com/office/officeart/2016/7/layout/LinearBlockProcessNumbered"/>
    <dgm:cxn modelId="{CAD72EEC-4B08-834A-A2D4-C8CC26505CA7}" type="presParOf" srcId="{B8DCC890-DE61-4190-B755-745BFA24BCF5}" destId="{45867A89-06CB-AD4C-93E0-7229B5D8F7A3}" srcOrd="3" destOrd="0" presId="urn:microsoft.com/office/officeart/2016/7/layout/LinearBlockProcessNumbered"/>
    <dgm:cxn modelId="{E6489DAE-C6EB-B341-8EC9-ADD39F40179D}" type="presParOf" srcId="{B8DCC890-DE61-4190-B755-745BFA24BCF5}" destId="{34249A3F-5470-F146-87FE-9D81EFBE6DE8}" srcOrd="4" destOrd="0" presId="urn:microsoft.com/office/officeart/2016/7/layout/LinearBlockProcessNumbered"/>
    <dgm:cxn modelId="{935B3200-74B8-B84C-9913-40A9293F0803}" type="presParOf" srcId="{34249A3F-5470-F146-87FE-9D81EFBE6DE8}" destId="{D659E6C6-AA56-6C48-BD21-99CF30306259}" srcOrd="0" destOrd="0" presId="urn:microsoft.com/office/officeart/2016/7/layout/LinearBlockProcessNumbered"/>
    <dgm:cxn modelId="{46043A15-3753-D54C-ACE8-8AE1B4EB5D9F}" type="presParOf" srcId="{34249A3F-5470-F146-87FE-9D81EFBE6DE8}" destId="{29387471-0718-E146-AB42-C7CE6A8AA854}" srcOrd="1" destOrd="0" presId="urn:microsoft.com/office/officeart/2016/7/layout/LinearBlockProcessNumbered"/>
    <dgm:cxn modelId="{52E9CF65-2C87-9148-AFD5-8419B017D41B}" type="presParOf" srcId="{34249A3F-5470-F146-87FE-9D81EFBE6DE8}" destId="{64B68A8E-A811-F84D-A9A9-785DFDC9F5D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7391C-6CD9-4AEB-83CF-BC33FACF1B4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DA9894-B58D-4E96-B48F-E05E710220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Android Studio 3.2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6E435B-0934-4C06-8B6F-8E1CEBFE2894}" type="parTrans" cxnId="{AD42DBE1-1760-488C-B977-60E1B33E5AF7}">
      <dgm:prSet/>
      <dgm:spPr/>
      <dgm:t>
        <a:bodyPr/>
        <a:lstStyle/>
        <a:p>
          <a:endParaRPr lang="en-US"/>
        </a:p>
      </dgm:t>
    </dgm:pt>
    <dgm:pt modelId="{46DC4FD1-328E-4D35-9144-DB8B8B164171}" type="sibTrans" cxnId="{AD42DBE1-1760-488C-B977-60E1B33E5AF7}">
      <dgm:prSet/>
      <dgm:spPr/>
      <dgm:t>
        <a:bodyPr/>
        <a:lstStyle/>
        <a:p>
          <a:endParaRPr lang="en-US"/>
        </a:p>
      </dgm:t>
    </dgm:pt>
    <dgm:pt modelId="{7C3B582E-3597-4D38-AAD8-39FE3FB25601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thoại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Android 5.0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58B52-0DA6-4C9F-BBAF-AB3F14F8DDBE}" type="sibTrans" cxnId="{773C4D7A-BA6A-4C45-A3D8-E87446D9C528}">
      <dgm:prSet/>
      <dgm:spPr/>
      <dgm:t>
        <a:bodyPr/>
        <a:lstStyle/>
        <a:p>
          <a:endParaRPr lang="en-US"/>
        </a:p>
      </dgm:t>
    </dgm:pt>
    <dgm:pt modelId="{143252D4-EDC6-436E-B112-3B84C84D0C8F}" type="parTrans" cxnId="{773C4D7A-BA6A-4C45-A3D8-E87446D9C528}">
      <dgm:prSet/>
      <dgm:spPr/>
      <dgm:t>
        <a:bodyPr/>
        <a:lstStyle/>
        <a:p>
          <a:endParaRPr lang="en-US"/>
        </a:p>
      </dgm:t>
    </dgm:pt>
    <dgm:pt modelId="{79DDFA1E-BEAA-4504-8A14-346C6E567042}" type="pres">
      <dgm:prSet presAssocID="{2787391C-6CD9-4AEB-83CF-BC33FACF1B4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89CC1A-80E0-4163-BCD9-1E7EC29409C8}" type="pres">
      <dgm:prSet presAssocID="{22DA9894-B58D-4E96-B48F-E05E71022021}" presName="compNode" presStyleCnt="0"/>
      <dgm:spPr/>
    </dgm:pt>
    <dgm:pt modelId="{529EF6B6-A797-43BC-85A9-EDC00263510F}" type="pres">
      <dgm:prSet presAssocID="{22DA9894-B58D-4E96-B48F-E05E71022021}" presName="bgRect" presStyleLbl="bgShp" presStyleIdx="0" presStyleCnt="2"/>
      <dgm:spPr/>
    </dgm:pt>
    <dgm:pt modelId="{A54F2FC9-CCDD-47D4-8C60-7B09A37CF54C}" type="pres">
      <dgm:prSet presAssocID="{22DA9894-B58D-4E96-B48F-E05E710220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12DA6C46-DED2-4E70-A786-005CDDC0D99E}" type="pres">
      <dgm:prSet presAssocID="{22DA9894-B58D-4E96-B48F-E05E71022021}" presName="spaceRect" presStyleCnt="0"/>
      <dgm:spPr/>
    </dgm:pt>
    <dgm:pt modelId="{F165FFDE-2708-48C0-B71B-F27FA7B62223}" type="pres">
      <dgm:prSet presAssocID="{22DA9894-B58D-4E96-B48F-E05E71022021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8DC468-319F-4B27-B595-A0ECD1B4F89D}" type="pres">
      <dgm:prSet presAssocID="{46DC4FD1-328E-4D35-9144-DB8B8B164171}" presName="sibTrans" presStyleCnt="0"/>
      <dgm:spPr/>
    </dgm:pt>
    <dgm:pt modelId="{D21F382F-C32C-4B10-ACC2-F664E900FEC5}" type="pres">
      <dgm:prSet presAssocID="{7C3B582E-3597-4D38-AAD8-39FE3FB25601}" presName="compNode" presStyleCnt="0"/>
      <dgm:spPr/>
    </dgm:pt>
    <dgm:pt modelId="{174946D0-7E7F-4A81-BD75-BF303F3678F8}" type="pres">
      <dgm:prSet presAssocID="{7C3B582E-3597-4D38-AAD8-39FE3FB25601}" presName="bgRect" presStyleLbl="bgShp" presStyleIdx="1" presStyleCnt="2"/>
      <dgm:spPr/>
    </dgm:pt>
    <dgm:pt modelId="{F36B0198-47AA-418B-A603-79E562097155}" type="pres">
      <dgm:prSet presAssocID="{7C3B582E-3597-4D38-AAD8-39FE3FB25601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1CB0A5A-865F-43E2-88B1-BF047D5E751F}" type="pres">
      <dgm:prSet presAssocID="{7C3B582E-3597-4D38-AAD8-39FE3FB25601}" presName="spaceRect" presStyleCnt="0"/>
      <dgm:spPr/>
    </dgm:pt>
    <dgm:pt modelId="{045AD5A4-00EE-4E0C-9B56-49B5B027A7D7}" type="pres">
      <dgm:prSet presAssocID="{7C3B582E-3597-4D38-AAD8-39FE3FB25601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D42DBE1-1760-488C-B977-60E1B33E5AF7}" srcId="{2787391C-6CD9-4AEB-83CF-BC33FACF1B41}" destId="{22DA9894-B58D-4E96-B48F-E05E71022021}" srcOrd="0" destOrd="0" parTransId="{A66E435B-0934-4C06-8B6F-8E1CEBFE2894}" sibTransId="{46DC4FD1-328E-4D35-9144-DB8B8B164171}"/>
    <dgm:cxn modelId="{3E7C2E4D-6EB3-48CF-AE6D-154757542B14}" type="presOf" srcId="{2787391C-6CD9-4AEB-83CF-BC33FACF1B41}" destId="{79DDFA1E-BEAA-4504-8A14-346C6E567042}" srcOrd="0" destOrd="0" presId="urn:microsoft.com/office/officeart/2018/2/layout/IconVerticalSolidList"/>
    <dgm:cxn modelId="{3ED64CBA-D7B7-4823-A888-302DE6A9F7E2}" type="presOf" srcId="{22DA9894-B58D-4E96-B48F-E05E71022021}" destId="{F165FFDE-2708-48C0-B71B-F27FA7B62223}" srcOrd="0" destOrd="0" presId="urn:microsoft.com/office/officeart/2018/2/layout/IconVerticalSolidList"/>
    <dgm:cxn modelId="{773C4D7A-BA6A-4C45-A3D8-E87446D9C528}" srcId="{2787391C-6CD9-4AEB-83CF-BC33FACF1B41}" destId="{7C3B582E-3597-4D38-AAD8-39FE3FB25601}" srcOrd="1" destOrd="0" parTransId="{143252D4-EDC6-436E-B112-3B84C84D0C8F}" sibTransId="{74558B52-0DA6-4C9F-BBAF-AB3F14F8DDBE}"/>
    <dgm:cxn modelId="{3B59B52F-4E55-4C38-864A-7CB7C04F406F}" type="presOf" srcId="{7C3B582E-3597-4D38-AAD8-39FE3FB25601}" destId="{045AD5A4-00EE-4E0C-9B56-49B5B027A7D7}" srcOrd="0" destOrd="0" presId="urn:microsoft.com/office/officeart/2018/2/layout/IconVerticalSolidList"/>
    <dgm:cxn modelId="{AC793CD0-D5D0-4CFC-B760-AF8A891B73C8}" type="presParOf" srcId="{79DDFA1E-BEAA-4504-8A14-346C6E567042}" destId="{5189CC1A-80E0-4163-BCD9-1E7EC29409C8}" srcOrd="0" destOrd="0" presId="urn:microsoft.com/office/officeart/2018/2/layout/IconVerticalSolidList"/>
    <dgm:cxn modelId="{FAE45C04-0029-44D4-BC70-52AFC92D6894}" type="presParOf" srcId="{5189CC1A-80E0-4163-BCD9-1E7EC29409C8}" destId="{529EF6B6-A797-43BC-85A9-EDC00263510F}" srcOrd="0" destOrd="0" presId="urn:microsoft.com/office/officeart/2018/2/layout/IconVerticalSolidList"/>
    <dgm:cxn modelId="{0AEAB72A-6B56-43CF-A3E2-41508B8D8A31}" type="presParOf" srcId="{5189CC1A-80E0-4163-BCD9-1E7EC29409C8}" destId="{A54F2FC9-CCDD-47D4-8C60-7B09A37CF54C}" srcOrd="1" destOrd="0" presId="urn:microsoft.com/office/officeart/2018/2/layout/IconVerticalSolidList"/>
    <dgm:cxn modelId="{8894F5F9-3D1F-4CE2-9075-A1DBDCE82A97}" type="presParOf" srcId="{5189CC1A-80E0-4163-BCD9-1E7EC29409C8}" destId="{12DA6C46-DED2-4E70-A786-005CDDC0D99E}" srcOrd="2" destOrd="0" presId="urn:microsoft.com/office/officeart/2018/2/layout/IconVerticalSolidList"/>
    <dgm:cxn modelId="{B323D6BE-C170-4BE1-A38B-34C169EC486A}" type="presParOf" srcId="{5189CC1A-80E0-4163-BCD9-1E7EC29409C8}" destId="{F165FFDE-2708-48C0-B71B-F27FA7B62223}" srcOrd="3" destOrd="0" presId="urn:microsoft.com/office/officeart/2018/2/layout/IconVerticalSolidList"/>
    <dgm:cxn modelId="{59D7021C-55E5-4FBC-BDA8-DA165D1F203D}" type="presParOf" srcId="{79DDFA1E-BEAA-4504-8A14-346C6E567042}" destId="{428DC468-319F-4B27-B595-A0ECD1B4F89D}" srcOrd="1" destOrd="0" presId="urn:microsoft.com/office/officeart/2018/2/layout/IconVerticalSolidList"/>
    <dgm:cxn modelId="{9270588C-DCF0-4396-ABAA-35F5D3EA5DBF}" type="presParOf" srcId="{79DDFA1E-BEAA-4504-8A14-346C6E567042}" destId="{D21F382F-C32C-4B10-ACC2-F664E900FEC5}" srcOrd="2" destOrd="0" presId="urn:microsoft.com/office/officeart/2018/2/layout/IconVerticalSolidList"/>
    <dgm:cxn modelId="{53D04315-6259-4F91-835D-422A6B8A0138}" type="presParOf" srcId="{D21F382F-C32C-4B10-ACC2-F664E900FEC5}" destId="{174946D0-7E7F-4A81-BD75-BF303F3678F8}" srcOrd="0" destOrd="0" presId="urn:microsoft.com/office/officeart/2018/2/layout/IconVerticalSolidList"/>
    <dgm:cxn modelId="{85EB155A-B19C-449E-AF43-A9BBAA76A1A0}" type="presParOf" srcId="{D21F382F-C32C-4B10-ACC2-F664E900FEC5}" destId="{F36B0198-47AA-418B-A603-79E562097155}" srcOrd="1" destOrd="0" presId="urn:microsoft.com/office/officeart/2018/2/layout/IconVerticalSolidList"/>
    <dgm:cxn modelId="{BE90435D-DC5B-4DBC-913A-D262F8E6A2C0}" type="presParOf" srcId="{D21F382F-C32C-4B10-ACC2-F664E900FEC5}" destId="{21CB0A5A-865F-43E2-88B1-BF047D5E751F}" srcOrd="2" destOrd="0" presId="urn:microsoft.com/office/officeart/2018/2/layout/IconVerticalSolidList"/>
    <dgm:cxn modelId="{DD7D4FF4-65C3-4FCC-90F9-116D832A5F39}" type="presParOf" srcId="{D21F382F-C32C-4B10-ACC2-F664E900FEC5}" destId="{045AD5A4-00EE-4E0C-9B56-49B5B027A7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F79B5-6BE0-4C34-98FD-D0B65DE75610}">
      <dsp:nvSpPr>
        <dsp:cNvPr id="0" name=""/>
        <dsp:cNvSpPr/>
      </dsp:nvSpPr>
      <dsp:spPr>
        <a:xfrm rot="10800000">
          <a:off x="1054803" y="135"/>
          <a:ext cx="3429901" cy="76352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45684" y="135"/>
        <a:ext cx="3239020" cy="763525"/>
      </dsp:txXfrm>
    </dsp:sp>
    <dsp:sp modelId="{714B92E0-7ED4-4504-8AB1-E19CAAB3CC91}">
      <dsp:nvSpPr>
        <dsp:cNvPr id="0" name=""/>
        <dsp:cNvSpPr/>
      </dsp:nvSpPr>
      <dsp:spPr>
        <a:xfrm>
          <a:off x="673041" y="135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DA5DE5-7905-42C2-9609-7B0AA9F7E2AA}">
      <dsp:nvSpPr>
        <dsp:cNvPr id="0" name=""/>
        <dsp:cNvSpPr/>
      </dsp:nvSpPr>
      <dsp:spPr>
        <a:xfrm rot="10800000">
          <a:off x="1054803" y="991578"/>
          <a:ext cx="3429901" cy="7635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45684" y="991578"/>
        <a:ext cx="3239020" cy="763525"/>
      </dsp:txXfrm>
    </dsp:sp>
    <dsp:sp modelId="{AB24D754-4E2D-49B2-8BCF-5DCE12D32399}">
      <dsp:nvSpPr>
        <dsp:cNvPr id="0" name=""/>
        <dsp:cNvSpPr/>
      </dsp:nvSpPr>
      <dsp:spPr>
        <a:xfrm>
          <a:off x="673041" y="991578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66E015-23BA-4F24-BE36-9001693D876B}">
      <dsp:nvSpPr>
        <dsp:cNvPr id="0" name=""/>
        <dsp:cNvSpPr/>
      </dsp:nvSpPr>
      <dsp:spPr>
        <a:xfrm rot="10800000">
          <a:off x="1054803" y="1983021"/>
          <a:ext cx="3429901" cy="76352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Thiết kế hệ thống</a:t>
          </a:r>
        </a:p>
      </dsp:txBody>
      <dsp:txXfrm rot="10800000">
        <a:off x="1245684" y="1983021"/>
        <a:ext cx="3239020" cy="763525"/>
      </dsp:txXfrm>
    </dsp:sp>
    <dsp:sp modelId="{4734405B-87FD-442D-A3EA-480B5C04054D}">
      <dsp:nvSpPr>
        <dsp:cNvPr id="0" name=""/>
        <dsp:cNvSpPr/>
      </dsp:nvSpPr>
      <dsp:spPr>
        <a:xfrm>
          <a:off x="673041" y="1983021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253722-CE77-4F44-B529-1209E182CD57}">
      <dsp:nvSpPr>
        <dsp:cNvPr id="0" name=""/>
        <dsp:cNvSpPr/>
      </dsp:nvSpPr>
      <dsp:spPr>
        <a:xfrm rot="10800000">
          <a:off x="1054803" y="2974464"/>
          <a:ext cx="3429901" cy="76352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45684" y="2974464"/>
        <a:ext cx="3239020" cy="763525"/>
      </dsp:txXfrm>
    </dsp:sp>
    <dsp:sp modelId="{0E658AA9-C4AA-495D-8568-D84BD7A2E339}">
      <dsp:nvSpPr>
        <dsp:cNvPr id="0" name=""/>
        <dsp:cNvSpPr/>
      </dsp:nvSpPr>
      <dsp:spPr>
        <a:xfrm>
          <a:off x="673041" y="2974464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094A-D73D-CB41-B7EB-1E296A7794E5}">
      <dsp:nvSpPr>
        <dsp:cNvPr id="0" name=""/>
        <dsp:cNvSpPr/>
      </dsp:nvSpPr>
      <dsp:spPr>
        <a:xfrm>
          <a:off x="563" y="677284"/>
          <a:ext cx="2282428" cy="27389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Android </a:t>
          </a:r>
          <a:r>
            <a:rPr lang="en-US" sz="1100" kern="1200" dirty="0" err="1" smtClean="0"/>
            <a:t>là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hệ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điều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hành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điện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thoại</a:t>
          </a:r>
          <a:r>
            <a:rPr lang="en-US" sz="1100" kern="1200" dirty="0" smtClean="0"/>
            <a:t> di </a:t>
          </a:r>
          <a:r>
            <a:rPr lang="en-US" sz="1100" kern="1200" dirty="0" err="1" smtClean="0"/>
            <a:t>động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mã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nguồn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mở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miễn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phí</a:t>
          </a:r>
          <a:r>
            <a:rPr lang="en-US" sz="1100" kern="1200" dirty="0" smtClean="0"/>
            <a:t> do Google </a:t>
          </a:r>
          <a:r>
            <a:rPr lang="en-US" sz="1100" kern="1200" dirty="0" err="1" smtClean="0"/>
            <a:t>phát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triển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dựa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trên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nền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tảng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của</a:t>
          </a:r>
          <a:r>
            <a:rPr lang="en-US" sz="1100" kern="1200" dirty="0" smtClean="0"/>
            <a:t> Linux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>
        <a:off x="563" y="1772849"/>
        <a:ext cx="2282428" cy="1643348"/>
      </dsp:txXfrm>
    </dsp:sp>
    <dsp:sp modelId="{FE6E4A38-ECF3-C940-9B58-D665710F7AC0}">
      <dsp:nvSpPr>
        <dsp:cNvPr id="0" name=""/>
        <dsp:cNvSpPr/>
      </dsp:nvSpPr>
      <dsp:spPr>
        <a:xfrm>
          <a:off x="563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563" y="677284"/>
        <a:ext cx="2282428" cy="1095565"/>
      </dsp:txXfrm>
    </dsp:sp>
    <dsp:sp modelId="{A9ED5131-9AE3-E54B-8B86-3704151AFE3F}">
      <dsp:nvSpPr>
        <dsp:cNvPr id="0" name=""/>
        <dsp:cNvSpPr/>
      </dsp:nvSpPr>
      <dsp:spPr>
        <a:xfrm>
          <a:off x="2465585" y="677284"/>
          <a:ext cx="2282428" cy="2738913"/>
        </a:xfrm>
        <a:prstGeom prst="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r>
            <a:rPr lang="en-US" sz="1100" kern="1200" dirty="0" err="1" smtClean="0"/>
            <a:t>Bất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kỳ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một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hãng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sản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xuất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phần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nào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đều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có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thể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tự</a:t>
          </a:r>
          <a:r>
            <a:rPr lang="en-US" sz="1100" kern="1200" dirty="0" smtClean="0"/>
            <a:t> do </a:t>
          </a:r>
          <a:r>
            <a:rPr lang="en-US" sz="1100" kern="1200" dirty="0" err="1" smtClean="0"/>
            <a:t>sử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dụng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hệ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điều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hành</a:t>
          </a:r>
          <a:r>
            <a:rPr lang="en-US" sz="1100" kern="1200" dirty="0" smtClean="0"/>
            <a:t> Android </a:t>
          </a:r>
          <a:r>
            <a:rPr lang="en-US" sz="1100" kern="1200" dirty="0" err="1" smtClean="0"/>
            <a:t>cho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bị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của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mình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miễn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bị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ấy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đáp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được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tiêu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chuẩn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cơ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bản</a:t>
          </a:r>
          <a:r>
            <a:rPr lang="en-US" sz="1100" kern="1200" dirty="0" smtClean="0"/>
            <a:t> do Google </a:t>
          </a:r>
          <a:r>
            <a:rPr lang="en-US" sz="1100" kern="1200" dirty="0" err="1" smtClean="0"/>
            <a:t>đặt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ra</a:t>
          </a:r>
          <a:r>
            <a:rPr lang="en-US" sz="1100" kern="1200" dirty="0" smtClean="0"/>
            <a:t> (</a:t>
          </a:r>
          <a:r>
            <a:rPr lang="en-US" sz="1100" kern="1200" dirty="0" err="1" smtClean="0"/>
            <a:t>có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cảm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chạm</a:t>
          </a:r>
          <a:r>
            <a:rPr lang="en-US" sz="1100" kern="1200" dirty="0" smtClean="0"/>
            <a:t>, GPS, 3G,...).</a:t>
          </a:r>
          <a:endParaRPr lang="en-US" sz="1100" kern="1200" dirty="0"/>
        </a:p>
      </dsp:txBody>
      <dsp:txXfrm>
        <a:off x="2465585" y="1772849"/>
        <a:ext cx="2282428" cy="1643348"/>
      </dsp:txXfrm>
    </dsp:sp>
    <dsp:sp modelId="{24F9C157-8E89-AF46-89BE-12E96284A1EA}">
      <dsp:nvSpPr>
        <dsp:cNvPr id="0" name=""/>
        <dsp:cNvSpPr/>
      </dsp:nvSpPr>
      <dsp:spPr>
        <a:xfrm>
          <a:off x="2465585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2465585" y="677284"/>
        <a:ext cx="2282428" cy="1095565"/>
      </dsp:txXfrm>
    </dsp:sp>
    <dsp:sp modelId="{D659E6C6-AA56-6C48-BD21-99CF30306259}">
      <dsp:nvSpPr>
        <dsp:cNvPr id="0" name=""/>
        <dsp:cNvSpPr/>
      </dsp:nvSpPr>
      <dsp:spPr>
        <a:xfrm>
          <a:off x="4930608" y="677284"/>
          <a:ext cx="2282428" cy="2738913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Bộ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công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cụ</a:t>
          </a:r>
          <a:r>
            <a:rPr lang="en-US" sz="1100" kern="1200" dirty="0" smtClean="0"/>
            <a:t> Android SDK </a:t>
          </a:r>
          <a:r>
            <a:rPr lang="en-US" sz="1100" kern="1200" dirty="0" err="1" smtClean="0"/>
            <a:t>cung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cấp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công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cụ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bộ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thư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viên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hàm</a:t>
          </a:r>
          <a:r>
            <a:rPr lang="en-US" sz="1100" kern="1200" dirty="0" smtClean="0"/>
            <a:t> API </a:t>
          </a:r>
          <a:r>
            <a:rPr lang="en-US" sz="1100" kern="1200" dirty="0" err="1" smtClean="0"/>
            <a:t>cần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để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phát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triển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dụng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nền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tảng</a:t>
          </a:r>
          <a:r>
            <a:rPr lang="en-US" sz="1100" kern="1200" dirty="0" smtClean="0"/>
            <a:t> Android </a:t>
          </a:r>
          <a:r>
            <a:rPr lang="en-US" sz="1100" kern="1200" dirty="0" err="1" smtClean="0"/>
            <a:t>sử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dụng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ngôn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ngữ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lập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trình</a:t>
          </a:r>
          <a:r>
            <a:rPr lang="en-US" sz="1100" kern="1200" dirty="0" smtClean="0"/>
            <a:t> java.</a:t>
          </a:r>
          <a:endParaRPr lang="en-US" sz="1100" kern="1200" dirty="0"/>
        </a:p>
      </dsp:txBody>
      <dsp:txXfrm>
        <a:off x="4930608" y="1772849"/>
        <a:ext cx="2282428" cy="1643348"/>
      </dsp:txXfrm>
    </dsp:sp>
    <dsp:sp modelId="{29387471-0718-E146-AB42-C7CE6A8AA854}">
      <dsp:nvSpPr>
        <dsp:cNvPr id="0" name=""/>
        <dsp:cNvSpPr/>
      </dsp:nvSpPr>
      <dsp:spPr>
        <a:xfrm>
          <a:off x="4930608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4930608" y="677284"/>
        <a:ext cx="2282428" cy="1095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EF6B6-A797-43BC-85A9-EDC00263510F}">
      <dsp:nvSpPr>
        <dsp:cNvPr id="0" name=""/>
        <dsp:cNvSpPr/>
      </dsp:nvSpPr>
      <dsp:spPr>
        <a:xfrm>
          <a:off x="0" y="809181"/>
          <a:ext cx="4971603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4F2FC9-CCDD-47D4-8C60-7B09A37CF54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65FFDE-2708-48C0-B71B-F27FA7B62223}">
      <dsp:nvSpPr>
        <dsp:cNvPr id="0" name=""/>
        <dsp:cNvSpPr/>
      </dsp:nvSpPr>
      <dsp:spPr>
        <a:xfrm>
          <a:off x="1725424" y="809181"/>
          <a:ext cx="3246178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Android Studio 3.2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5424" y="809181"/>
        <a:ext cx="3246178" cy="1493874"/>
      </dsp:txXfrm>
    </dsp:sp>
    <dsp:sp modelId="{174946D0-7E7F-4A81-BD75-BF303F3678F8}">
      <dsp:nvSpPr>
        <dsp:cNvPr id="0" name=""/>
        <dsp:cNvSpPr/>
      </dsp:nvSpPr>
      <dsp:spPr>
        <a:xfrm>
          <a:off x="0" y="2676524"/>
          <a:ext cx="4971603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B0198-47AA-418B-A603-79E562097155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AD5A4-00EE-4E0C-9B56-49B5B027A7D7}">
      <dsp:nvSpPr>
        <dsp:cNvPr id="0" name=""/>
        <dsp:cNvSpPr/>
      </dsp:nvSpPr>
      <dsp:spPr>
        <a:xfrm>
          <a:off x="1725424" y="2676524"/>
          <a:ext cx="3246178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Điện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thoại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Android 5.0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trở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5424" y="2676524"/>
        <a:ext cx="3246178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F9E70-292C-2E47-B277-17D86A7AD01F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34B65-31F2-C34E-BEBF-C602D65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E6A0-600F-4377-B0AF-63A1F94582BA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097B-747A-467C-AF1A-469F6D5B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5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841" y="1517415"/>
            <a:ext cx="5826719" cy="1646302"/>
          </a:xfrm>
        </p:spPr>
        <p:txBody>
          <a:bodyPr anchor="b">
            <a:noAutofit/>
          </a:bodyPr>
          <a:lstStyle>
            <a:lvl1pPr algn="ctr">
              <a:defRPr sz="5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18" y="3180665"/>
            <a:ext cx="5826719" cy="1096899"/>
          </a:xfrm>
        </p:spPr>
        <p:txBody>
          <a:bodyPr anchor="t"/>
          <a:lstStyle>
            <a:lvl1pPr marL="0" indent="0" algn="r">
              <a:buNone/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1ADF-E713-4041-AAAD-5D0CA82D433D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D127-4C87-8C4A-A486-A517F995AFA1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054D-1396-7E43-BD1A-F7E63E88DEBE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42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D7D1-9B05-554B-8418-0347DB9AD591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6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59C1-E97A-8F42-A04D-6A113A0C5082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27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6CC-97D3-0145-A3CF-E418F8595287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C158-0CE5-2641-BEEE-D51C6FBB7EF3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3CB3-D6E8-4B46-AFAB-7B2A8D67B514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EFBE794E-90D2-4263-B92E-16911842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9C317B29-322D-4D92-9621-4B287861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6466" y="6088989"/>
            <a:ext cx="684132" cy="365125"/>
          </a:xfrm>
        </p:spPr>
        <p:txBody>
          <a:bodyPr/>
          <a:lstStyle>
            <a:lvl1pPr>
              <a:defRPr sz="1000" b="1"/>
            </a:lvl1pPr>
          </a:lstStyle>
          <a:p>
            <a:fld id="{6E868049-D854-FF40-8683-8C26C5B52920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E47575DB-1BD4-4723-BF7D-EF96E2D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88990"/>
            <a:ext cx="4622973" cy="365125"/>
          </a:xfrm>
        </p:spPr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A71469AE-093B-4052-8B07-79A7396C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4" y="6090037"/>
            <a:ext cx="512638" cy="365125"/>
          </a:xfrm>
        </p:spPr>
        <p:txBody>
          <a:bodyPr/>
          <a:lstStyle>
            <a:lvl1pPr>
              <a:defRPr sz="1100" b="1"/>
            </a:lvl1pPr>
          </a:lstStyle>
          <a:p>
            <a:fld id="{4B6EF7A6-4C4D-4D54-9ABD-B54F92A21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3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1" cap="none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b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6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DFB7-828D-0D47-90C5-0A4E39CA4210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493-A9FA-9347-9F6A-D066DE3072EF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2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C3A0-5540-DD4E-AE5B-2F3BD5C49DC5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CA83-234D-4847-9A26-C4C3804B399A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500-7807-6A46-91FD-245CBFD9C57E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3FC7-BD41-CF4B-A94B-4CC97CFD1B5B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64850" y="6041363"/>
            <a:ext cx="824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ADA3-8F3C-EE42-9B64-8E6905CAFE3B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ĐỂ TÀI: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smartphone </a:t>
            </a:r>
            <a:r>
              <a:rPr lang="en-US" b="1" dirty="0" err="1" smtClean="0"/>
              <a:t>bằng</a:t>
            </a:r>
            <a:r>
              <a:rPr lang="en-US" b="1" dirty="0" smtClean="0"/>
              <a:t> </a:t>
            </a:r>
            <a:r>
              <a:rPr lang="en-US" b="1" dirty="0" err="1" smtClean="0"/>
              <a:t>giọng</a:t>
            </a:r>
            <a:r>
              <a:rPr lang="en-US" b="1" dirty="0" smtClean="0"/>
              <a:t> </a:t>
            </a:r>
            <a:r>
              <a:rPr lang="en-US" b="1" dirty="0" err="1" smtClean="0"/>
              <a:t>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B6EF7A6-4C4D-4D54-9ABD-B54F92A21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3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03985-71EF-4090-9C55-B22C728C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1470152"/>
            <a:ext cx="6347715" cy="1826581"/>
          </a:xfrm>
        </p:spPr>
        <p:txBody>
          <a:bodyPr anchor="t"/>
          <a:lstStyle/>
          <a:p>
            <a:pPr algn="ctr"/>
            <a:r>
              <a:rPr lang="en-US" sz="4400" dirty="0"/>
              <a:t>BẢO VỆ</a:t>
            </a:r>
            <a:br>
              <a:rPr lang="en-US" sz="4400" dirty="0"/>
            </a:br>
            <a:r>
              <a:rPr lang="en-US" sz="4400" dirty="0"/>
              <a:t>ĐỒ ÁN TỐT NGHIỆP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FFB606-D1F0-4DC2-8835-3D1AEC453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6" y="3144252"/>
            <a:ext cx="6347715" cy="860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ĐIỀU KHIỂN SMART PHONE BẰNG GIỌNG NÓI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3CB9A6-752B-4BB6-86DC-192B753D5E06}"/>
              </a:ext>
            </a:extLst>
          </p:cNvPr>
          <p:cNvSpPr txBox="1"/>
          <p:nvPr/>
        </p:nvSpPr>
        <p:spPr>
          <a:xfrm>
            <a:off x="692459" y="204186"/>
            <a:ext cx="6603698" cy="10968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CHÍNH VIỄN THÔNG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1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A4F219A-42F6-49CC-9E1D-0B567BB324F1}"/>
              </a:ext>
            </a:extLst>
          </p:cNvPr>
          <p:cNvSpPr txBox="1">
            <a:spLocks/>
          </p:cNvSpPr>
          <p:nvPr/>
        </p:nvSpPr>
        <p:spPr>
          <a:xfrm>
            <a:off x="3119530" y="4630891"/>
            <a:ext cx="6347715" cy="1513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ớng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dẫn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PGS TS.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</a:t>
            </a: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ơng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Đặng Quốc Việt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D15CNPM4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Khóa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Đại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chính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3843" y="380337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9760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342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CustomShape 12"/>
          <p:cNvSpPr/>
          <p:nvPr/>
        </p:nvSpPr>
        <p:spPr>
          <a:xfrm>
            <a:off x="360" y="36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TextShape 13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6C911C"/>
                </a:solidFill>
                <a:latin typeface="Times New Roman"/>
              </a:rPr>
              <a:t>http2?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4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56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 (HTTP) là một giao thức ứng dụng, hiện là nền tảng của giao tiếp dữ liệu cho World Wide Web.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HTTP dựa trên mô hình Máy khách / Máy chủ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HTTP/2 Được phát hành năm 2015 bởi IETF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HTTP / 2 cung cấp nhiều cơ chế mới sẽ giảm thiểu các sự cố HTTP / 1.1 và các vấn đề sẽ tăng hiệu suất trang web</a:t>
            </a:r>
          </a:p>
        </p:txBody>
      </p:sp>
      <p:sp>
        <p:nvSpPr>
          <p:cNvPr id="360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EB11FEC1-5B6A-41A0-A5BD-EDEEE1F5F080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362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59053D34-83E5-46EB-8CF8-EC66587CF397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10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9532-6DAE-7B43-9DCA-F61CD1D92B88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364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4" name="CustomShape 12"/>
          <p:cNvSpPr/>
          <p:nvPr/>
        </p:nvSpPr>
        <p:spPr>
          <a:xfrm>
            <a:off x="360" y="36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TextShape 13"/>
          <p:cNvSpPr txBox="1"/>
          <p:nvPr/>
        </p:nvSpPr>
        <p:spPr>
          <a:xfrm>
            <a:off x="3008442" y="473861"/>
            <a:ext cx="2330502" cy="74670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http2 </a:t>
            </a:r>
            <a:r>
              <a:rPr lang="en-US" sz="2600" b="1" strike="noStrike" spc="-1" dirty="0" err="1" smtClean="0">
                <a:solidFill>
                  <a:srgbClr val="6C911C"/>
                </a:solidFill>
                <a:latin typeface="Times New Roman"/>
              </a:rPr>
              <a:t>vs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 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http1.1</a:t>
            </a:r>
            <a:endParaRPr lang="en-US" sz="2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6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8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382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EADCA18-CE71-4F46-BC81-23B8ACD4540E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384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822EBBC9-A448-4BFA-828A-E7DB953432B3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11</a:t>
            </a:fld>
            <a:endParaRPr lang="en-US" sz="1050" b="0" strike="noStrike" spc="-1">
              <a:latin typeface="Times New Roman"/>
            </a:endParaRPr>
          </a:p>
        </p:txBody>
      </p:sp>
      <p:pic>
        <p:nvPicPr>
          <p:cNvPr id="385" name="Picture 384"/>
          <p:cNvPicPr/>
          <p:nvPr/>
        </p:nvPicPr>
        <p:blipFill>
          <a:blip r:embed="rId2"/>
          <a:stretch/>
        </p:blipFill>
        <p:spPr>
          <a:xfrm>
            <a:off x="1208309" y="1158925"/>
            <a:ext cx="5932031" cy="4706469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DAEA-5376-E94E-9096-A7537382DEB2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B4B2-25E9-054F-9190-11B5F5217F0A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HTTP2-Multiplexing-1024x1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5" y="953120"/>
            <a:ext cx="5198502" cy="5152812"/>
          </a:xfrm>
          <a:prstGeom prst="rect">
            <a:avLst/>
          </a:prstGeom>
        </p:spPr>
      </p:pic>
      <p:sp>
        <p:nvSpPr>
          <p:cNvPr id="7" name="TextShape 13"/>
          <p:cNvSpPr txBox="1"/>
          <p:nvPr/>
        </p:nvSpPr>
        <p:spPr>
          <a:xfrm>
            <a:off x="2613892" y="190294"/>
            <a:ext cx="2330502" cy="74670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http2 </a:t>
            </a:r>
            <a:r>
              <a:rPr lang="en-US" sz="2600" b="1" strike="noStrike" spc="-1" dirty="0" err="1" smtClean="0">
                <a:solidFill>
                  <a:srgbClr val="6C911C"/>
                </a:solidFill>
                <a:latin typeface="Times New Roman"/>
              </a:rPr>
              <a:t>vs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 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http1.1</a:t>
            </a:r>
            <a:endParaRPr lang="en-US" sz="2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914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Protocol Buffers?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bố</a:t>
            </a:r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năm</a:t>
            </a:r>
            <a:r>
              <a:rPr lang="en-US" sz="2800" dirty="0" smtClean="0"/>
              <a:t> 2008</a:t>
            </a:r>
          </a:p>
          <a:p>
            <a:r>
              <a:rPr lang="en-US" sz="2800" dirty="0" err="1" smtClean="0"/>
              <a:t>Giống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JSON </a:t>
            </a:r>
            <a:r>
              <a:rPr lang="en-US" sz="2800" dirty="0" err="1" smtClean="0"/>
              <a:t>và</a:t>
            </a:r>
            <a:r>
              <a:rPr lang="en-US" sz="2800" dirty="0" smtClean="0"/>
              <a:t> XML</a:t>
            </a:r>
          </a:p>
          <a:p>
            <a:r>
              <a:rPr lang="en-US" sz="2800" dirty="0" smtClean="0"/>
              <a:t>Encode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client </a:t>
            </a:r>
            <a:r>
              <a:rPr lang="en-US" sz="2800" dirty="0" err="1" smtClean="0"/>
              <a:t>và</a:t>
            </a:r>
            <a:r>
              <a:rPr lang="en-US" sz="2800" dirty="0" smtClean="0"/>
              <a:t> server</a:t>
            </a:r>
          </a:p>
          <a:p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dưới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binary</a:t>
            </a:r>
            <a:endParaRPr lang="en-US" sz="28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FBD90D2-0482-534C-B4BC-9AE3852CF5F0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13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 smtClean="0">
                <a:solidFill>
                  <a:schemeClr val="accent1"/>
                </a:solidFill>
              </a:rPr>
              <a:t>Ưu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điểm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/>
              <a:t>Nhanh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 smtClean="0"/>
          </a:p>
          <a:p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 smtClean="0"/>
          </a:p>
          <a:p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E220B46B-3BEA-7D42-9325-8A6DC95BB775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14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1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 smtClean="0">
                <a:solidFill>
                  <a:schemeClr val="accent1"/>
                </a:solidFill>
              </a:rPr>
              <a:t>Nhược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điểm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hiểu</a:t>
            </a:r>
            <a:endParaRPr lang="en-US" sz="2800" dirty="0" smtClean="0"/>
          </a:p>
          <a:p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06DABFE-722C-5341-9686-44429D88A22B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15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7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FPT AI Text To Speech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547236" cy="388077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FPT Speech Synthesis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:</a:t>
            </a:r>
          </a:p>
          <a:p>
            <a:pPr lvl="0"/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(Linguistics):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(Phonology),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(Morphology),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(Pragmatics)</a:t>
            </a:r>
          </a:p>
          <a:p>
            <a:pPr lvl="0"/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: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: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(Natural Language Processing),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(Machine Learning),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(Digital Signal Processing)</a:t>
            </a:r>
            <a:r>
              <a:rPr lang="vi-VN" sz="2400" dirty="0"/>
              <a:t>.</a:t>
            </a:r>
            <a:r>
              <a:rPr lang="en-US" sz="2400" dirty="0"/>
              <a:t> 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AFC0C3CA-CA3D-8A4E-A5A2-B6698C602F80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16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FPT AI Text To Speech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27" y="2438665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dành</a:t>
            </a:r>
            <a:r>
              <a:rPr lang="en-US" sz="2400" dirty="0" smtClean="0"/>
              <a:t> </a:t>
            </a:r>
            <a:r>
              <a:rPr lang="en-US" sz="2400" dirty="0" err="1" smtClean="0"/>
              <a:t>riêng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Việt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: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Bắc</a:t>
            </a:r>
            <a:r>
              <a:rPr lang="en-US" sz="2400" dirty="0" smtClean="0"/>
              <a:t>: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nữ</a:t>
            </a:r>
            <a:r>
              <a:rPr lang="en-US" sz="2400" dirty="0" smtClean="0"/>
              <a:t>,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nam</a:t>
            </a:r>
            <a:endParaRPr lang="en-US" sz="2400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: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nữ</a:t>
            </a:r>
            <a:r>
              <a:rPr lang="en-US" sz="2400" dirty="0" smtClean="0"/>
              <a:t> </a:t>
            </a:r>
            <a:r>
              <a:rPr lang="en-US" sz="2400" dirty="0" err="1"/>
              <a:t>H</a:t>
            </a:r>
            <a:r>
              <a:rPr lang="en-US" sz="2400" dirty="0" err="1" smtClean="0"/>
              <a:t>uế</a:t>
            </a:r>
            <a:endParaRPr lang="en-US" sz="24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Miền</a:t>
            </a:r>
            <a:r>
              <a:rPr lang="en-US" sz="2400" dirty="0" smtClean="0"/>
              <a:t> Nam: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nữ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A3193688-882D-5B45-BB5C-ADC4CE8883D3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17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BEF5FC-C4E9-4BCF-AB6B-2D5FCF4C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dirty="0" err="1">
                <a:solidFill>
                  <a:schemeClr val="accent1"/>
                </a:solidFill>
              </a:rPr>
              <a:t>Môi</a:t>
            </a:r>
            <a:r>
              <a:rPr lang="en-US" sz="3800" dirty="0">
                <a:solidFill>
                  <a:schemeClr val="accent1"/>
                </a:solidFill>
              </a:rPr>
              <a:t> </a:t>
            </a:r>
            <a:r>
              <a:rPr lang="en-US" sz="3800" dirty="0" err="1">
                <a:solidFill>
                  <a:schemeClr val="accent1"/>
                </a:solidFill>
              </a:rPr>
              <a:t>trường</a:t>
            </a:r>
            <a:endParaRPr lang="en-US" sz="3800" dirty="0">
              <a:solidFill>
                <a:schemeClr val="accent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xmlns="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xmlns="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xmlns="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xmlns="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xmlns="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xmlns="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90867260-EDD1-4FB8-8CD7-96B566B7D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376410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EC10-24FB-934C-B399-1655A6126843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5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51E7F-FFD9-4D68-A105-E560DE96D5A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8000" y="5946112"/>
            <a:ext cx="44640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74EA12E-18EA-4D5E-9796-4E73E5CA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 smtClean="0">
                <a:solidFill>
                  <a:schemeClr val="accent1"/>
                </a:solidFill>
              </a:rPr>
              <a:t>Thiết</a:t>
            </a:r>
            <a:r>
              <a:rPr lang="en-US" sz="5200" dirty="0" smtClean="0">
                <a:solidFill>
                  <a:schemeClr val="accent1"/>
                </a:solidFill>
              </a:rPr>
              <a:t> </a:t>
            </a:r>
            <a:r>
              <a:rPr lang="en-US" sz="5200" dirty="0" err="1" smtClean="0">
                <a:solidFill>
                  <a:schemeClr val="accent1"/>
                </a:solidFill>
              </a:rPr>
              <a:t>kế</a:t>
            </a:r>
            <a:r>
              <a:rPr lang="en-US" sz="5200" dirty="0" smtClean="0">
                <a:solidFill>
                  <a:schemeClr val="accent1"/>
                </a:solidFill>
              </a:rPr>
              <a:t> </a:t>
            </a:r>
            <a:br>
              <a:rPr lang="en-US" sz="5200" dirty="0" smtClean="0">
                <a:solidFill>
                  <a:schemeClr val="accent1"/>
                </a:solidFill>
              </a:rPr>
            </a:br>
            <a:r>
              <a:rPr lang="en-US" sz="5200" dirty="0" err="1" smtClean="0">
                <a:solidFill>
                  <a:schemeClr val="accent1"/>
                </a:solidFill>
              </a:rPr>
              <a:t>hệ</a:t>
            </a:r>
            <a:r>
              <a:rPr lang="en-US" sz="5200" dirty="0" smtClean="0">
                <a:solidFill>
                  <a:schemeClr val="accent1"/>
                </a:solidFill>
              </a:rPr>
              <a:t> </a:t>
            </a:r>
            <a:r>
              <a:rPr lang="en-US" sz="5200" dirty="0" err="1" smtClean="0">
                <a:solidFill>
                  <a:schemeClr val="accent1"/>
                </a:solidFill>
              </a:rPr>
              <a:t>thống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E9CA3E-0B72-4E9B-9610-DC333ABB466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ED095733-FF48-1E4A-9FA5-796DDDD380C8}" type="datetime4">
              <a:rPr lang="en-US" sz="90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9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78C34-F02A-48FC-829C-B161A3567A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02276" y="594611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19</a:t>
            </a:fld>
            <a:endParaRPr lang="en-US" sz="1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4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8049-D854-FF40-8683-8C26C5B52920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1A3B3E0E-C466-4794-8D84-5293CBDA4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54570"/>
              </p:ext>
            </p:extLst>
          </p:nvPr>
        </p:nvGraphicFramePr>
        <p:xfrm>
          <a:off x="970106" y="1947979"/>
          <a:ext cx="5157746" cy="373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12462" y="2157572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6905" y="3173001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6906" y="4134662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6906" y="5145639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917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80AD922-7393-4865-ACE7-93B7D87B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C6311-472D-4855-AE68-910D7140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D550-3D26-714F-9724-C2A0E1FC12DB}" type="datetime4">
              <a:rPr lang="en-US" sz="1050" smtClean="0">
                <a:latin typeface="Times New Roman" panose="02020603050405020304" pitchFamily="18" charset="0"/>
              </a:rPr>
              <a:t>December 25, 2019</a:t>
            </a:fld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662725-5431-4BBD-921A-92EFF311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5496C-6ADB-432B-819A-5589F25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z="1200" smtClean="0">
                <a:latin typeface="Times New Roman" panose="02020603050405020304" pitchFamily="18" charset="0"/>
              </a:rPr>
              <a:pPr/>
              <a:t>20</a:t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Untitled Diagram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2025308"/>
            <a:ext cx="7505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56-C3E4-484B-9A22-FC89FA604545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VoiceRecorder (5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3" y="135619"/>
            <a:ext cx="6288138" cy="58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6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8049-D854-FF40-8683-8C26C5B52920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 descr="DetailSTTServic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9" y="394528"/>
            <a:ext cx="447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1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11369"/>
              </p:ext>
            </p:extLst>
          </p:nvPr>
        </p:nvGraphicFramePr>
        <p:xfrm>
          <a:off x="646589" y="1799939"/>
          <a:ext cx="6348414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207"/>
                <a:gridCol w="31742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nhắn</a:t>
                      </a:r>
                      <a:r>
                        <a:rPr lang="en-US" baseline="0" dirty="0" smtClean="0"/>
                        <a:t>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gửi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nhắn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gọi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r>
                        <a:rPr lang="en-US" dirty="0" smtClean="0"/>
                        <a:t> tin </a:t>
                      </a:r>
                      <a:r>
                        <a:rPr lang="en-US" dirty="0" err="1" smtClean="0"/>
                        <a:t>nhắn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đọc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nhắn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bật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tắt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lời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đến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từ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chối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đến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2615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9383-89F3-6747-A0C8-866524FEC83E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2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9204" y="2298672"/>
            <a:ext cx="6347713" cy="1320800"/>
          </a:xfrm>
        </p:spPr>
        <p:txBody>
          <a:bodyPr/>
          <a:lstStyle/>
          <a:p>
            <a:pPr algn="ctr"/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8049-D854-FF40-8683-8C26C5B52920}" type="datetime4">
              <a:rPr lang="en-US" smtClean="0"/>
              <a:t>December 26,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F07AE57-3815-4470-AA2A-408DCF1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990" y="1892300"/>
            <a:ext cx="2569084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Các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kết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quả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đạt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được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Hạn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chế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51E7F-FFD9-4D68-A105-E560DE96D5A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8000" y="5946112"/>
            <a:ext cx="44640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74EA12E-18EA-4D5E-9796-4E73E5CA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>
                <a:solidFill>
                  <a:schemeClr val="accent1"/>
                </a:solidFill>
              </a:rPr>
              <a:t>Kết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luận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và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hướng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phát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triển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E9CA3E-0B72-4E9B-9610-DC333ABB466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ED095733-FF48-1E4A-9FA5-796DDDD380C8}" type="datetime4">
              <a:rPr lang="en-US" sz="90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9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78C34-F02A-48FC-829C-B161A3567A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02276" y="594611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25</a:t>
            </a:fld>
            <a:endParaRPr lang="en-US" sz="1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7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EACF41-5FFE-4293-A5F4-A044DF04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Kết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quả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đạt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được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FAA452E-9B31-4BF0-8315-5606DCB6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Char char="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Char char=""/>
            </a:pP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giọng</a:t>
            </a:r>
            <a:r>
              <a:rPr lang="en-US" sz="2000" dirty="0" smtClean="0"/>
              <a:t> </a:t>
            </a:r>
            <a:r>
              <a:rPr lang="en-US" sz="2000" dirty="0" err="1" smtClean="0"/>
              <a:t>nói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thoại</a:t>
            </a:r>
            <a:endParaRPr lang="en-US" sz="2000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E1823723-46D8-41F7-9355-9E73963D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xmlns="" id="{8AD18865-BE68-4E13-8566-F95A0A09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237BA75-6418-8541-B3D5-755AEA2F3D81}" type="datetime4">
              <a:rPr lang="en-US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4354CC6A-C9D0-477C-A455-AA961A1D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26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F3C2EB7-87F4-4037-8FED-8B7DBFAA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chemeClr val="accent1"/>
                </a:solidFill>
              </a:rPr>
              <a:t>Hạn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chế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D70C33C-4DAE-4E19-A4E3-26A82258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ồn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B0A64349-30B6-4FE0-8E14-3894C450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xmlns="" id="{52B540CA-1C1A-44E8-92FF-E624257A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5E12148-FE1B-CF42-BAD2-9A48AA2AAE4F}" type="datetime4">
              <a:rPr lang="en-US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0388C5E4-30CC-474D-8786-61BC5B61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27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0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E4463A-8920-4C9B-B435-0F9042AA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Hướng</a:t>
            </a:r>
            <a:r>
              <a:rPr lang="en-US" sz="4000" dirty="0"/>
              <a:t> </a:t>
            </a:r>
            <a:r>
              <a:rPr lang="en-US" sz="4000" dirty="0" err="1"/>
              <a:t>phát</a:t>
            </a:r>
            <a:r>
              <a:rPr lang="en-US" sz="4000" dirty="0"/>
              <a:t> </a:t>
            </a:r>
            <a:r>
              <a:rPr lang="en-US" sz="4000" dirty="0" err="1"/>
              <a:t>triển</a:t>
            </a:r>
            <a:endParaRPr lang="en-US" sz="4000" dirty="0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xmlns="" id="{06AE2477-0CF4-4B7E-94C3-BBD8BF80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1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STT </a:t>
            </a:r>
            <a:r>
              <a:rPr lang="en-US" sz="2000" dirty="0" err="1" smtClean="0"/>
              <a:t>và</a:t>
            </a:r>
            <a:r>
              <a:rPr lang="en-US" sz="2000" dirty="0" smtClean="0"/>
              <a:t> TTS,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phụ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google </a:t>
            </a:r>
            <a:r>
              <a:rPr lang="en-US" sz="2000" dirty="0" err="1" smtClean="0"/>
              <a:t>và</a:t>
            </a:r>
            <a:r>
              <a:rPr lang="en-US" sz="2000" dirty="0" smtClean="0"/>
              <a:t> FPT.</a:t>
            </a:r>
            <a:endParaRPr lang="en-US" sz="2000" dirty="0"/>
          </a:p>
          <a:p>
            <a:r>
              <a:rPr lang="en-US" sz="2000" dirty="0" err="1" smtClean="0"/>
              <a:t>Tận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endParaRPr lang="en-US" sz="2000" dirty="0"/>
          </a:p>
          <a:p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1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giọng</a:t>
            </a:r>
            <a:r>
              <a:rPr lang="en-US" sz="2000" dirty="0" smtClean="0"/>
              <a:t> </a:t>
            </a:r>
            <a:r>
              <a:rPr lang="en-US" sz="2000" dirty="0" err="1" smtClean="0"/>
              <a:t>nói</a:t>
            </a:r>
            <a:r>
              <a:rPr lang="en-US" sz="2000" dirty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ồn</a:t>
            </a:r>
            <a:r>
              <a:rPr lang="en-US" sz="2000" dirty="0"/>
              <a:t>.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xmlns="" id="{938DD3C1-D5F2-4A73-9C9B-9AF07658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xmlns="" id="{0FB37079-DE51-4BAA-A9AB-DBB6C862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CFC785C4-D883-6A44-97A2-E73D96A0A99C}" type="datetime4">
              <a:rPr lang="en-US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xmlns="" id="{CB7AA075-519D-41E2-9027-38BFDADD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28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5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xmlns="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498349-991A-42CC-AFDE-0D3066F6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397000"/>
            <a:ext cx="5825202" cy="265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chemeClr val="accent1"/>
                </a:solidFill>
              </a:rPr>
              <a:t>Cảm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ơn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thầy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cô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và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các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bạn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đã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lắng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nghe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B222-1547-AB44-8D6A-C39608DA9F47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E584E8-9EC0-459C-A023-82FEA550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3DB0F0-A43F-4CDD-857B-E69F2F9C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824C-4693-9643-A0C5-16A2DD8B9F71}" type="datetime4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FDDC70B-B119-4D8D-8A1B-DA83AAE4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54563"/>
            <a:ext cx="6347714" cy="408928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thoại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khiếm</a:t>
            </a:r>
            <a:r>
              <a:rPr lang="en-US" sz="2000" dirty="0" smtClean="0"/>
              <a:t> </a:t>
            </a:r>
            <a:r>
              <a:rPr lang="en-US" sz="2000" dirty="0" err="1" smtClean="0"/>
              <a:t>khuyết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khăn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smart phone.</a:t>
            </a:r>
          </a:p>
          <a:p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smartphone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/>
              <a:t>?</a:t>
            </a:r>
            <a:endParaRPr lang="en-US" sz="2400" i="1" dirty="0" smtClean="0"/>
          </a:p>
          <a:p>
            <a:r>
              <a:rPr lang="en-US" sz="2400" b="1" dirty="0" err="1" smtClean="0"/>
              <a:t>Ứng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điều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khiển</a:t>
            </a:r>
            <a:r>
              <a:rPr lang="en-US" sz="2400" b="1" dirty="0" smtClean="0"/>
              <a:t> smart phone </a:t>
            </a:r>
            <a:r>
              <a:rPr lang="en-US" sz="2400" b="1" dirty="0" err="1" smtClean="0"/>
              <a:t>bằng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giọng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nói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0C505E-46EA-4EEC-97D0-C97B4E2E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650125-927E-44C9-9192-060CEBA2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53A9304-F2B2-4B33-8E9B-B6C99B9F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2730" y="1916958"/>
            <a:ext cx="3731269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</a:t>
            </a:r>
            <a:r>
              <a:rPr lang="en-US" sz="2800" dirty="0" smtClean="0">
                <a:solidFill>
                  <a:srgbClr val="FFFFFF"/>
                </a:solidFill>
              </a:rPr>
              <a:t>Android</a:t>
            </a: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	- </a:t>
            </a:r>
            <a:r>
              <a:rPr lang="en-US" sz="2800" dirty="0" smtClean="0">
                <a:solidFill>
                  <a:srgbClr val="FFFFFF"/>
                </a:solidFill>
              </a:rPr>
              <a:t>FPT text-to-speech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	- </a:t>
            </a:r>
            <a:r>
              <a:rPr lang="en-US" sz="2800" dirty="0">
                <a:solidFill>
                  <a:srgbClr val="FFFFFF"/>
                </a:solidFill>
              </a:rPr>
              <a:t>Google Cloud Platform speech-to-text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1A385-453B-4826-8C51-C7FCE98046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-444314" y="5946112"/>
            <a:ext cx="54163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sz="900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074CDFB-3424-4A48-B1AE-27413CAE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>
                <a:solidFill>
                  <a:schemeClr val="accent1"/>
                </a:solidFill>
              </a:rPr>
              <a:t>Công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nghệ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ứng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dụng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D1B2B7-8392-4F29-952B-B0B2866D772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DEDAEE7-788F-0648-BBD6-3598DA1E4602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26,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66D24-6CFD-474B-9117-E0F3D6D86B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92944" y="5946112"/>
            <a:ext cx="6218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2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42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4" name="Rectangle 44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9A68E1-4969-4864-9761-493D183F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 smtClean="0">
                <a:solidFill>
                  <a:schemeClr val="accent1"/>
                </a:solidFill>
              </a:rPr>
              <a:t>Hệ</a:t>
            </a:r>
            <a:r>
              <a:rPr lang="en-US" sz="4400" dirty="0" smtClean="0">
                <a:solidFill>
                  <a:schemeClr val="accent1"/>
                </a:solidFill>
              </a:rPr>
              <a:t> </a:t>
            </a:r>
            <a:r>
              <a:rPr lang="en-US" sz="4400" dirty="0" err="1" smtClean="0">
                <a:solidFill>
                  <a:schemeClr val="accent1"/>
                </a:solidFill>
              </a:rPr>
              <a:t>điều</a:t>
            </a:r>
            <a:r>
              <a:rPr lang="en-US" sz="4400" dirty="0" smtClean="0">
                <a:solidFill>
                  <a:schemeClr val="accent1"/>
                </a:solidFill>
              </a:rPr>
              <a:t> </a:t>
            </a:r>
            <a:r>
              <a:rPr lang="en-US" sz="4400" dirty="0" err="1" smtClean="0">
                <a:solidFill>
                  <a:schemeClr val="accent1"/>
                </a:solidFill>
              </a:rPr>
              <a:t>hành</a:t>
            </a:r>
            <a:r>
              <a:rPr lang="en-US" sz="4400" dirty="0" smtClean="0">
                <a:solidFill>
                  <a:schemeClr val="accent1"/>
                </a:solidFill>
              </a:rPr>
              <a:t> Android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65" name="Isosceles Triangle 46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48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E0A43AD5-D666-403E-B7F4-515412EBC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319069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F39-DAEC-9641-A0B2-FB8A51CED199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Google Cloud Platform Speech To Text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1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google</a:t>
            </a:r>
            <a:endParaRPr lang="en-US" sz="2400" dirty="0" smtClean="0"/>
          </a:p>
          <a:p>
            <a:r>
              <a:rPr lang="en-US" sz="2400" dirty="0" err="1" smtClean="0"/>
              <a:t>gRPC</a:t>
            </a:r>
            <a:r>
              <a:rPr lang="en-US" sz="2400" dirty="0" smtClean="0"/>
              <a:t>(</a:t>
            </a:r>
            <a:r>
              <a:rPr lang="en-US" sz="2400" dirty="0" err="1" smtClean="0"/>
              <a:t>google</a:t>
            </a:r>
            <a:r>
              <a:rPr lang="en-US" sz="2400" dirty="0" smtClean="0"/>
              <a:t> Remote Procedure Call) </a:t>
            </a:r>
            <a:r>
              <a:rPr lang="en-US" sz="2400" dirty="0" smtClean="0"/>
              <a:t>: 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google,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RPC, Protocol Buffers </a:t>
            </a:r>
            <a:r>
              <a:rPr lang="en-US" sz="2400" dirty="0" err="1" smtClean="0"/>
              <a:t>và</a:t>
            </a:r>
            <a:r>
              <a:rPr lang="en-US" sz="2400" dirty="0" smtClean="0"/>
              <a:t> http2.</a:t>
            </a:r>
            <a:endParaRPr lang="en-US" sz="24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08A0E85-AC80-F343-A54A-C81B81665E1B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6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9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409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9" name="CustomShape 1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TextShape 13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90C226"/>
                </a:solidFill>
                <a:latin typeface="Times New Roman"/>
              </a:rPr>
              <a:t>RPC?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1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23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RPC</a:t>
            </a:r>
            <a:r>
              <a:rPr lang="en-US" sz="2400" spc="-1" dirty="0">
                <a:solidFill>
                  <a:srgbClr val="404040"/>
                </a:solidFill>
                <a:latin typeface="Times New Roman"/>
              </a:rPr>
              <a:t>(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1" strike="noStrike" spc="-1" dirty="0" smtClean="0">
                <a:solidFill>
                  <a:srgbClr val="404040"/>
                </a:solidFill>
                <a:latin typeface="Times New Roman"/>
              </a:rPr>
              <a:t>Remote </a:t>
            </a: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Procedure </a:t>
            </a:r>
            <a:r>
              <a:rPr lang="en-US" sz="2400" b="1" strike="noStrike" spc="-1" dirty="0" smtClean="0">
                <a:solidFill>
                  <a:srgbClr val="404040"/>
                </a:solidFill>
                <a:latin typeface="Times New Roman"/>
              </a:rPr>
              <a:t>Call)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là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một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phương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pháp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dùng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để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trao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đổi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dữ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liệu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Bản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chất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tương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tự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như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1 socket.</a:t>
            </a:r>
            <a:endParaRPr lang="en-US" sz="2400" b="0" strike="noStrike" spc="-1" dirty="0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427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50D28915-285B-4B0F-B1FA-E6BFAB264237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29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4C5C17DC-93E6-4876-9877-2C295CD35EAC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7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98F2-FC44-FF4C-B711-CF864F13B0B7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431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1" name="CustomShape 1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TextShape 13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90C226"/>
                </a:solidFill>
                <a:latin typeface="Times New Roman"/>
              </a:rPr>
              <a:t>RPC?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3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45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Mục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tiêu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chính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của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phương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pháp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này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là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làm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cho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lời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gọi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từ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xa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RPC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tương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tự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như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thể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lời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gọi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thủ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tục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thông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thường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cục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bộ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và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ẩn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việc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truyền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dữ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liệu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về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qua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.</a:t>
            </a:r>
          </a:p>
        </p:txBody>
      </p:sp>
      <p:sp>
        <p:nvSpPr>
          <p:cNvPr id="449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40B6A829-613F-486B-85E9-0C1C6143FCB6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51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A608C16-99F3-41D3-8F0C-5A6BAA0DFC16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8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BB1B-D8FF-1741-A3BC-8AB3E67F2B33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453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3" name="TextShape 12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90C226"/>
                </a:solidFill>
                <a:latin typeface="Times New Roman"/>
              </a:rPr>
              <a:t>RPC?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4" name="CustomShape 13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TextShape 14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66" name="CustomShape 15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Line 16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Line 17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18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TextShape 19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197CDD17-2EDD-496D-ABC6-DAA3B142850E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71" name="TextShape 20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B9136C2-EEDB-4460-BFF1-96F62846AA5D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9</a:t>
            </a:fld>
            <a:endParaRPr lang="en-US" sz="1050" b="0" strike="noStrike" spc="-1">
              <a:latin typeface="Times New Roman"/>
            </a:endParaRPr>
          </a:p>
        </p:txBody>
      </p:sp>
      <p:pic>
        <p:nvPicPr>
          <p:cNvPr id="472" name="Picture 471"/>
          <p:cNvPicPr/>
          <p:nvPr/>
        </p:nvPicPr>
        <p:blipFill>
          <a:blip r:embed="rId2"/>
          <a:stretch/>
        </p:blipFill>
        <p:spPr>
          <a:xfrm>
            <a:off x="705240" y="1573920"/>
            <a:ext cx="6609960" cy="4095360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8F24-8090-DD4C-A1C9-D1EF2793518F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2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1287</Words>
  <Application>Microsoft Macintosh PowerPoint</Application>
  <PresentationFormat>On-screen Show (4:3)</PresentationFormat>
  <Paragraphs>209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BẢO VỆ ĐỒ ÁN TỐT NGHIỆP</vt:lpstr>
      <vt:lpstr>Nội dung chính</vt:lpstr>
      <vt:lpstr>Đặt vấn đề:</vt:lpstr>
      <vt:lpstr>Công nghệ ứng dụng</vt:lpstr>
      <vt:lpstr>Hệ điều hành Android</vt:lpstr>
      <vt:lpstr>Google Cloud Platform Speech To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Protocol Buffers?</vt:lpstr>
      <vt:lpstr>Ưu điểm</vt:lpstr>
      <vt:lpstr>Nhược điểm</vt:lpstr>
      <vt:lpstr>FPT AI Text To Speech</vt:lpstr>
      <vt:lpstr>FPT AI Text To Speech</vt:lpstr>
      <vt:lpstr>Môi trường</vt:lpstr>
      <vt:lpstr>Thiết kế  hệ thống</vt:lpstr>
      <vt:lpstr>Mô hình hệ thống</vt:lpstr>
      <vt:lpstr>PowerPoint Presentation</vt:lpstr>
      <vt:lpstr>PowerPoint Presentation</vt:lpstr>
      <vt:lpstr>Danh sách các action</vt:lpstr>
      <vt:lpstr>Demo Ứng dụng</vt:lpstr>
      <vt:lpstr>Kết luận và hướng phát triển</vt:lpstr>
      <vt:lpstr>Kết quả đạt được</vt:lpstr>
      <vt:lpstr>Hạn chế</vt:lpstr>
      <vt:lpstr>Hướng phát triển</vt:lpstr>
      <vt:lpstr>Cảm ơn thầy cô và các bạn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ĐỒ ÁN TỐT NGHIỆP</dc:title>
  <dc:creator>Strefos Nguyen</dc:creator>
  <cp:lastModifiedBy>MAC OS</cp:lastModifiedBy>
  <cp:revision>94</cp:revision>
  <dcterms:created xsi:type="dcterms:W3CDTF">2018-12-22T05:16:04Z</dcterms:created>
  <dcterms:modified xsi:type="dcterms:W3CDTF">2019-12-25T18:51:17Z</dcterms:modified>
</cp:coreProperties>
</file>