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6" r:id="rId2"/>
    <p:sldId id="257" r:id="rId3"/>
    <p:sldId id="259" r:id="rId4"/>
    <p:sldId id="281" r:id="rId5"/>
    <p:sldId id="260" r:id="rId6"/>
    <p:sldId id="261" r:id="rId7"/>
    <p:sldId id="264" r:id="rId8"/>
    <p:sldId id="284" r:id="rId9"/>
    <p:sldId id="285" r:id="rId10"/>
    <p:sldId id="286" r:id="rId11"/>
    <p:sldId id="287" r:id="rId12"/>
    <p:sldId id="288" r:id="rId13"/>
    <p:sldId id="278" r:id="rId14"/>
    <p:sldId id="282" r:id="rId15"/>
    <p:sldId id="283" r:id="rId16"/>
    <p:sldId id="279" r:id="rId17"/>
    <p:sldId id="280" r:id="rId18"/>
    <p:sldId id="267" r:id="rId19"/>
    <p:sldId id="268" r:id="rId20"/>
    <p:sldId id="271" r:id="rId21"/>
    <p:sldId id="273" r:id="rId22"/>
    <p:sldId id="274" r:id="rId23"/>
    <p:sldId id="275" r:id="rId24"/>
    <p:sldId id="2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0" autoAdjust="0"/>
    <p:restoredTop sz="94660"/>
  </p:normalViewPr>
  <p:slideViewPr>
    <p:cSldViewPr snapToGrid="0">
      <p:cViewPr>
        <p:scale>
          <a:sx n="103" d="100"/>
          <a:sy n="103" d="100"/>
        </p:scale>
        <p:origin x="-1248"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9.svg"/><Relationship Id="rId5" Type="http://schemas.openxmlformats.org/officeDocument/2006/relationships/image" Target="../media/image7.png"/><Relationship Id="rId6" Type="http://schemas.openxmlformats.org/officeDocument/2006/relationships/image" Target="../media/image21.svg"/><Relationship Id="rId7" Type="http://schemas.openxmlformats.org/officeDocument/2006/relationships/image" Target="../media/image8.png"/><Relationship Id="rId8" Type="http://schemas.openxmlformats.org/officeDocument/2006/relationships/image" Target="../media/image23.svg"/><Relationship Id="rId1" Type="http://schemas.openxmlformats.org/officeDocument/2006/relationships/image" Target="../media/image5.png"/><Relationship Id="rId2"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9.svg"/><Relationship Id="rId5" Type="http://schemas.openxmlformats.org/officeDocument/2006/relationships/image" Target="../media/image7.png"/><Relationship Id="rId6" Type="http://schemas.openxmlformats.org/officeDocument/2006/relationships/image" Target="../media/image21.svg"/><Relationship Id="rId7" Type="http://schemas.openxmlformats.org/officeDocument/2006/relationships/image" Target="../media/image8.png"/><Relationship Id="rId8" Type="http://schemas.openxmlformats.org/officeDocument/2006/relationships/image" Target="../media/image23.svg"/><Relationship Id="rId1" Type="http://schemas.openxmlformats.org/officeDocument/2006/relationships/image" Target="../media/image5.png"/><Relationship Id="rId2"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734C-B3FF-4B8B-A846-F8CAAE481A68}"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08F5E294-B3E8-DA4D-A69A-16393448B9E3}">
      <dgm:prSet/>
      <dgm:spPr/>
      <dgm:t>
        <a:bodyPr/>
        <a:lstStyle/>
        <a:p>
          <a:r>
            <a:rPr lang="en-US" smtClean="0"/>
            <a:t>Android là hệ điều hành điện thoại di động mã nguồn mở miễn phí do Google phát triển dựa trên nền tảng của Linux. Bất kỳ một hãng sản xuất phần cứng nào cũng đều có thể tự do sử dụng hệ điều hành Android cho thiết bị của mình, miễn là các thiết bị ấy đáp ứng được các tiêu chuẩn cơ bản do Google đặt ra (có cảm ứng chạm, GPS, 3G,...).</a:t>
          </a:r>
          <a:endParaRPr lang="en-US"/>
        </a:p>
      </dgm:t>
    </dgm:pt>
    <dgm:pt modelId="{E5D8F4FD-BCF7-354E-A701-428E23EAA783}" type="parTrans" cxnId="{7094CDF4-56D6-6343-BD1F-F4FDDFF5E3B7}">
      <dgm:prSet/>
      <dgm:spPr/>
      <dgm:t>
        <a:bodyPr/>
        <a:lstStyle/>
        <a:p>
          <a:endParaRPr lang="en-US"/>
        </a:p>
      </dgm:t>
    </dgm:pt>
    <dgm:pt modelId="{0E5B5621-C0E8-8C4C-A02C-DFF0F7690082}" type="sibTrans" cxnId="{7094CDF4-56D6-6343-BD1F-F4FDDFF5E3B7}">
      <dgm:prSet/>
      <dgm:spPr/>
      <dgm:t>
        <a:bodyPr/>
        <a:lstStyle/>
        <a:p>
          <a:endParaRPr lang="en-US"/>
        </a:p>
      </dgm:t>
    </dgm:pt>
    <dgm:pt modelId="{E47C05B2-3726-054F-845C-8A1FC121BC9F}">
      <dgm:prSet/>
      <dgm:spPr/>
      <dgm:t>
        <a:bodyPr/>
        <a:lstStyle/>
        <a:p>
          <a:r>
            <a:rPr lang="en-US"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a:p>
      </dgm:t>
    </dgm:pt>
    <dgm:pt modelId="{49C2B36E-8AC9-A743-9B0A-7934D89BEDE3}" type="parTrans" cxnId="{A77A2696-1672-CC46-B1A7-093CDFC6E773}">
      <dgm:prSet/>
      <dgm:spPr/>
      <dgm:t>
        <a:bodyPr/>
        <a:lstStyle/>
        <a:p>
          <a:endParaRPr lang="en-US"/>
        </a:p>
      </dgm:t>
    </dgm:pt>
    <dgm:pt modelId="{90C8CCC2-E479-C345-BE41-3C813D9CD225}" type="sibTrans" cxnId="{A77A2696-1672-CC46-B1A7-093CDFC6E773}">
      <dgm:prSet/>
      <dgm:spPr/>
      <dgm:t>
        <a:bodyPr/>
        <a:lstStyle/>
        <a:p>
          <a:endParaRPr lang="en-US"/>
        </a:p>
      </dgm:t>
    </dgm:pt>
    <dgm:pt modelId="{B8DCC890-DE61-4190-B755-745BFA24BCF5}" type="pres">
      <dgm:prSet presAssocID="{7466734C-B3FF-4B8B-A846-F8CAAE481A68}" presName="Name0" presStyleCnt="0">
        <dgm:presLayoutVars>
          <dgm:animLvl val="lvl"/>
          <dgm:resizeHandles val="exact"/>
        </dgm:presLayoutVars>
      </dgm:prSet>
      <dgm:spPr/>
      <dgm:t>
        <a:bodyPr/>
        <a:lstStyle/>
        <a:p>
          <a:endParaRPr lang="en-US"/>
        </a:p>
      </dgm:t>
    </dgm:pt>
    <dgm:pt modelId="{7DB8E345-3761-9141-8221-184C27A15BF0}" type="pres">
      <dgm:prSet presAssocID="{08F5E294-B3E8-DA4D-A69A-16393448B9E3}" presName="compositeNode" presStyleCnt="0">
        <dgm:presLayoutVars>
          <dgm:bulletEnabled val="1"/>
        </dgm:presLayoutVars>
      </dgm:prSet>
      <dgm:spPr/>
    </dgm:pt>
    <dgm:pt modelId="{D5C9094A-D73D-CB41-B7EB-1E296A7794E5}" type="pres">
      <dgm:prSet presAssocID="{08F5E294-B3E8-DA4D-A69A-16393448B9E3}" presName="bgRect" presStyleLbl="alignNode1" presStyleIdx="0" presStyleCnt="2"/>
      <dgm:spPr/>
      <dgm:t>
        <a:bodyPr/>
        <a:lstStyle/>
        <a:p>
          <a:endParaRPr lang="en-US"/>
        </a:p>
      </dgm:t>
    </dgm:pt>
    <dgm:pt modelId="{FE6E4A38-ECF3-C940-9B58-D665710F7AC0}" type="pres">
      <dgm:prSet presAssocID="{0E5B5621-C0E8-8C4C-A02C-DFF0F7690082}" presName="sibTransNodeRect" presStyleLbl="alignNode1" presStyleIdx="0" presStyleCnt="2">
        <dgm:presLayoutVars>
          <dgm:chMax val="0"/>
          <dgm:bulletEnabled val="1"/>
        </dgm:presLayoutVars>
      </dgm:prSet>
      <dgm:spPr/>
      <dgm:t>
        <a:bodyPr/>
        <a:lstStyle/>
        <a:p>
          <a:endParaRPr lang="en-US"/>
        </a:p>
      </dgm:t>
    </dgm:pt>
    <dgm:pt modelId="{2340F0D1-946A-6B4E-BB55-757F0B1F75DD}" type="pres">
      <dgm:prSet presAssocID="{08F5E294-B3E8-DA4D-A69A-16393448B9E3}" presName="nodeRect" presStyleLbl="alignNode1" presStyleIdx="0" presStyleCnt="2">
        <dgm:presLayoutVars>
          <dgm:bulletEnabled val="1"/>
        </dgm:presLayoutVars>
      </dgm:prSet>
      <dgm:spPr/>
      <dgm:t>
        <a:bodyPr/>
        <a:lstStyle/>
        <a:p>
          <a:endParaRPr lang="en-US"/>
        </a:p>
      </dgm:t>
    </dgm:pt>
    <dgm:pt modelId="{79880D82-0E97-2D4A-B45A-9A874970CD14}" type="pres">
      <dgm:prSet presAssocID="{0E5B5621-C0E8-8C4C-A02C-DFF0F7690082}" presName="sibTrans" presStyleCnt="0"/>
      <dgm:spPr/>
    </dgm:pt>
    <dgm:pt modelId="{34249A3F-5470-F146-87FE-9D81EFBE6DE8}" type="pres">
      <dgm:prSet presAssocID="{E47C05B2-3726-054F-845C-8A1FC121BC9F}" presName="compositeNode" presStyleCnt="0">
        <dgm:presLayoutVars>
          <dgm:bulletEnabled val="1"/>
        </dgm:presLayoutVars>
      </dgm:prSet>
      <dgm:spPr/>
    </dgm:pt>
    <dgm:pt modelId="{D659E6C6-AA56-6C48-BD21-99CF30306259}" type="pres">
      <dgm:prSet presAssocID="{E47C05B2-3726-054F-845C-8A1FC121BC9F}" presName="bgRect" presStyleLbl="alignNode1" presStyleIdx="1" presStyleCnt="2"/>
      <dgm:spPr/>
      <dgm:t>
        <a:bodyPr/>
        <a:lstStyle/>
        <a:p>
          <a:endParaRPr lang="en-US"/>
        </a:p>
      </dgm:t>
    </dgm:pt>
    <dgm:pt modelId="{29387471-0718-E146-AB42-C7CE6A8AA854}" type="pres">
      <dgm:prSet presAssocID="{90C8CCC2-E479-C345-BE41-3C813D9CD225}" presName="sibTransNodeRect" presStyleLbl="alignNode1" presStyleIdx="1" presStyleCnt="2">
        <dgm:presLayoutVars>
          <dgm:chMax val="0"/>
          <dgm:bulletEnabled val="1"/>
        </dgm:presLayoutVars>
      </dgm:prSet>
      <dgm:spPr/>
      <dgm:t>
        <a:bodyPr/>
        <a:lstStyle/>
        <a:p>
          <a:endParaRPr lang="en-US"/>
        </a:p>
      </dgm:t>
    </dgm:pt>
    <dgm:pt modelId="{64B68A8E-A811-F84D-A9A9-785DFDC9F5D8}" type="pres">
      <dgm:prSet presAssocID="{E47C05B2-3726-054F-845C-8A1FC121BC9F}" presName="nodeRect" presStyleLbl="alignNode1" presStyleIdx="1" presStyleCnt="2">
        <dgm:presLayoutVars>
          <dgm:bulletEnabled val="1"/>
        </dgm:presLayoutVars>
      </dgm:prSet>
      <dgm:spPr/>
      <dgm:t>
        <a:bodyPr/>
        <a:lstStyle/>
        <a:p>
          <a:endParaRPr lang="en-US"/>
        </a:p>
      </dgm:t>
    </dgm:pt>
  </dgm:ptLst>
  <dgm:cxnLst>
    <dgm:cxn modelId="{290097A7-DEA0-1D4C-8044-F95CBC235E84}" type="presOf" srcId="{E47C05B2-3726-054F-845C-8A1FC121BC9F}" destId="{D659E6C6-AA56-6C48-BD21-99CF30306259}" srcOrd="0" destOrd="0" presId="urn:microsoft.com/office/officeart/2016/7/layout/LinearBlockProcessNumbered"/>
    <dgm:cxn modelId="{283FF3CE-F544-3D4D-8710-80892B474192}" type="presOf" srcId="{08F5E294-B3E8-DA4D-A69A-16393448B9E3}" destId="{D5C9094A-D73D-CB41-B7EB-1E296A7794E5}" srcOrd="0" destOrd="0" presId="urn:microsoft.com/office/officeart/2016/7/layout/LinearBlockProcessNumbered"/>
    <dgm:cxn modelId="{BD7B1CF8-A4FF-438E-A061-F5A2B7DAFA6C}" type="presOf" srcId="{7466734C-B3FF-4B8B-A846-F8CAAE481A68}" destId="{B8DCC890-DE61-4190-B755-745BFA24BCF5}" srcOrd="0" destOrd="0" presId="urn:microsoft.com/office/officeart/2016/7/layout/LinearBlockProcessNumbered"/>
    <dgm:cxn modelId="{CE57259F-B50B-7D47-BEF7-F5FE18AC790B}" type="presOf" srcId="{08F5E294-B3E8-DA4D-A69A-16393448B9E3}" destId="{2340F0D1-946A-6B4E-BB55-757F0B1F75DD}" srcOrd="1" destOrd="0" presId="urn:microsoft.com/office/officeart/2016/7/layout/LinearBlockProcessNumbered"/>
    <dgm:cxn modelId="{5D78F6AF-85C8-7144-8677-D45C03DFA70D}" type="presOf" srcId="{E47C05B2-3726-054F-845C-8A1FC121BC9F}" destId="{64B68A8E-A811-F84D-A9A9-785DFDC9F5D8}" srcOrd="1" destOrd="0" presId="urn:microsoft.com/office/officeart/2016/7/layout/LinearBlockProcessNumbered"/>
    <dgm:cxn modelId="{FADB903C-A5A7-AA4C-9771-06B04BABE5D4}" type="presOf" srcId="{0E5B5621-C0E8-8C4C-A02C-DFF0F7690082}" destId="{FE6E4A38-ECF3-C940-9B58-D665710F7AC0}" srcOrd="0" destOrd="0" presId="urn:microsoft.com/office/officeart/2016/7/layout/LinearBlockProcessNumbered"/>
    <dgm:cxn modelId="{A4AF96F4-9CB3-0448-93A5-47ACECF9263A}" type="presOf" srcId="{90C8CCC2-E479-C345-BE41-3C813D9CD225}" destId="{29387471-0718-E146-AB42-C7CE6A8AA854}" srcOrd="0" destOrd="0" presId="urn:microsoft.com/office/officeart/2016/7/layout/LinearBlockProcessNumbered"/>
    <dgm:cxn modelId="{7094CDF4-56D6-6343-BD1F-F4FDDFF5E3B7}" srcId="{7466734C-B3FF-4B8B-A846-F8CAAE481A68}" destId="{08F5E294-B3E8-DA4D-A69A-16393448B9E3}" srcOrd="0" destOrd="0" parTransId="{E5D8F4FD-BCF7-354E-A701-428E23EAA783}" sibTransId="{0E5B5621-C0E8-8C4C-A02C-DFF0F7690082}"/>
    <dgm:cxn modelId="{A77A2696-1672-CC46-B1A7-093CDFC6E773}" srcId="{7466734C-B3FF-4B8B-A846-F8CAAE481A68}" destId="{E47C05B2-3726-054F-845C-8A1FC121BC9F}" srcOrd="1" destOrd="0" parTransId="{49C2B36E-8AC9-A743-9B0A-7934D89BEDE3}" sibTransId="{90C8CCC2-E479-C345-BE41-3C813D9CD225}"/>
    <dgm:cxn modelId="{19852CAB-A8C0-8940-88C4-D692256AFB9D}" type="presParOf" srcId="{B8DCC890-DE61-4190-B755-745BFA24BCF5}" destId="{7DB8E345-3761-9141-8221-184C27A15BF0}" srcOrd="0" destOrd="0" presId="urn:microsoft.com/office/officeart/2016/7/layout/LinearBlockProcessNumbered"/>
    <dgm:cxn modelId="{F48FE01C-8900-BA41-BA0F-73E7A5B3641C}" type="presParOf" srcId="{7DB8E345-3761-9141-8221-184C27A15BF0}" destId="{D5C9094A-D73D-CB41-B7EB-1E296A7794E5}" srcOrd="0" destOrd="0" presId="urn:microsoft.com/office/officeart/2016/7/layout/LinearBlockProcessNumbered"/>
    <dgm:cxn modelId="{0A20D7D8-AA7A-A74D-BF6B-AD122DFC5E70}" type="presParOf" srcId="{7DB8E345-3761-9141-8221-184C27A15BF0}" destId="{FE6E4A38-ECF3-C940-9B58-D665710F7AC0}" srcOrd="1" destOrd="0" presId="urn:microsoft.com/office/officeart/2016/7/layout/LinearBlockProcessNumbered"/>
    <dgm:cxn modelId="{39627878-2621-FD4A-8902-F151CDD32EE0}" type="presParOf" srcId="{7DB8E345-3761-9141-8221-184C27A15BF0}" destId="{2340F0D1-946A-6B4E-BB55-757F0B1F75DD}" srcOrd="2" destOrd="0" presId="urn:microsoft.com/office/officeart/2016/7/layout/LinearBlockProcessNumbered"/>
    <dgm:cxn modelId="{C787CE47-EF40-7D43-B462-C62E8602CD8B}" type="presParOf" srcId="{B8DCC890-DE61-4190-B755-745BFA24BCF5}" destId="{79880D82-0E97-2D4A-B45A-9A874970CD14}" srcOrd="1" destOrd="0" presId="urn:microsoft.com/office/officeart/2016/7/layout/LinearBlockProcessNumbered"/>
    <dgm:cxn modelId="{E6489DAE-C6EB-B341-8EC9-ADD39F40179D}" type="presParOf" srcId="{B8DCC890-DE61-4190-B755-745BFA24BCF5}" destId="{34249A3F-5470-F146-87FE-9D81EFBE6DE8}" srcOrd="2" destOrd="0" presId="urn:microsoft.com/office/officeart/2016/7/layout/LinearBlockProcessNumbered"/>
    <dgm:cxn modelId="{935B3200-74B8-B84C-9913-40A9293F0803}" type="presParOf" srcId="{34249A3F-5470-F146-87FE-9D81EFBE6DE8}" destId="{D659E6C6-AA56-6C48-BD21-99CF30306259}" srcOrd="0" destOrd="0" presId="urn:microsoft.com/office/officeart/2016/7/layout/LinearBlockProcessNumbered"/>
    <dgm:cxn modelId="{46043A15-3753-D54C-ACE8-8AE1B4EB5D9F}" type="presParOf" srcId="{34249A3F-5470-F146-87FE-9D81EFBE6DE8}" destId="{29387471-0718-E146-AB42-C7CE6A8AA854}" srcOrd="1" destOrd="0" presId="urn:microsoft.com/office/officeart/2016/7/layout/LinearBlockProcessNumbered"/>
    <dgm:cxn modelId="{52E9CF65-2C87-9148-AFD5-8419B017D41B}" type="presParOf" srcId="{34249A3F-5470-F146-87FE-9D81EFBE6DE8}" destId="{64B68A8E-A811-F84D-A9A9-785DFDC9F5D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7391C-6CD9-4AEB-83CF-BC33FACF1B4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538A382-DDE5-4531-A775-8417A690FED9}">
      <dgm:prSet/>
      <dgm:spPr/>
      <dgm:t>
        <a:bodyPr/>
        <a:lstStyle/>
        <a:p>
          <a:r>
            <a:rPr lang="en-US" dirty="0">
              <a:latin typeface="Times New Roman" panose="02020603050405020304" pitchFamily="18" charset="0"/>
              <a:cs typeface="Times New Roman" panose="02020603050405020304" pitchFamily="18" charset="0"/>
            </a:rPr>
            <a:t>JDK / JRE 1.8</a:t>
          </a:r>
        </a:p>
      </dgm:t>
    </dgm:pt>
    <dgm:pt modelId="{1FE5EC56-3618-4A37-8514-2429985CAE4D}" type="parTrans" cxnId="{82CFD892-83B1-479A-9289-4B8AD472BAA0}">
      <dgm:prSet/>
      <dgm:spPr/>
      <dgm:t>
        <a:bodyPr/>
        <a:lstStyle/>
        <a:p>
          <a:endParaRPr lang="en-US"/>
        </a:p>
      </dgm:t>
    </dgm:pt>
    <dgm:pt modelId="{EC46CD55-5E6C-45ED-A884-D7CECDFB3168}" type="sibTrans" cxnId="{82CFD892-83B1-479A-9289-4B8AD472BAA0}">
      <dgm:prSet/>
      <dgm:spPr/>
      <dgm:t>
        <a:bodyPr/>
        <a:lstStyle/>
        <a:p>
          <a:endParaRPr lang="en-US"/>
        </a:p>
      </dgm:t>
    </dgm:pt>
    <dgm:pt modelId="{22DA9894-B58D-4E96-B48F-E05E71022021}">
      <dgm:prSet/>
      <dgm:spPr/>
      <dgm: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Android Studio 3.2</a:t>
          </a:r>
          <a:endParaRPr lang="en-US" dirty="0">
            <a:latin typeface="Times New Roman" panose="02020603050405020304" pitchFamily="18" charset="0"/>
            <a:cs typeface="Times New Roman" panose="02020603050405020304" pitchFamily="18" charset="0"/>
          </a:endParaRPr>
        </a:p>
      </dgm:t>
    </dgm:pt>
    <dgm:pt modelId="{A66E435B-0934-4C06-8B6F-8E1CEBFE2894}" type="parTrans" cxnId="{AD42DBE1-1760-488C-B977-60E1B33E5AF7}">
      <dgm:prSet/>
      <dgm:spPr/>
      <dgm:t>
        <a:bodyPr/>
        <a:lstStyle/>
        <a:p>
          <a:endParaRPr lang="en-US"/>
        </a:p>
      </dgm:t>
    </dgm:pt>
    <dgm:pt modelId="{46DC4FD1-328E-4D35-9144-DB8B8B164171}" type="sibTrans" cxnId="{AD42DBE1-1760-488C-B977-60E1B33E5AF7}">
      <dgm:prSet/>
      <dgm:spPr/>
      <dgm:t>
        <a:bodyPr/>
        <a:lstStyle/>
        <a:p>
          <a:endParaRPr lang="en-US"/>
        </a:p>
      </dgm:t>
    </dgm:pt>
    <dgm:pt modelId="{638F546D-F5B6-4ECC-88B9-7169DAE4BB61}">
      <dgm:prSet/>
      <dgm:spPr/>
      <dgm:t>
        <a:bodyPr/>
        <a:lstStyle/>
        <a:p>
          <a:r>
            <a:rPr lang="en-US" dirty="0">
              <a:latin typeface="Times New Roman" panose="02020603050405020304" pitchFamily="18" charset="0"/>
              <a:cs typeface="Times New Roman" panose="02020603050405020304" pitchFamily="18" charset="0"/>
            </a:rPr>
            <a:t>XAMPP</a:t>
          </a:r>
        </a:p>
      </dgm:t>
    </dgm:pt>
    <dgm:pt modelId="{2AA17B0B-6F54-4AF4-B65B-C46D7F0F5BEC}" type="parTrans" cxnId="{5061BECC-DF05-4291-A580-CF9DD10FB70A}">
      <dgm:prSet/>
      <dgm:spPr/>
      <dgm:t>
        <a:bodyPr/>
        <a:lstStyle/>
        <a:p>
          <a:endParaRPr lang="en-US"/>
        </a:p>
      </dgm:t>
    </dgm:pt>
    <dgm:pt modelId="{48D360A4-0DEA-4374-A2E9-0FE1EFCF31BB}" type="sibTrans" cxnId="{5061BECC-DF05-4291-A580-CF9DD10FB70A}">
      <dgm:prSet/>
      <dgm:spPr/>
      <dgm:t>
        <a:bodyPr/>
        <a:lstStyle/>
        <a:p>
          <a:endParaRPr lang="en-US"/>
        </a:p>
      </dgm:t>
    </dgm:pt>
    <dgm:pt modelId="{9CD12077-BCC6-4E2E-B4BC-16A454F2A832}">
      <dgm:prSet/>
      <dgm:spPr/>
      <dgm:t>
        <a:bodyPr/>
        <a:lstStyle/>
        <a:p>
          <a:r>
            <a:rPr lang="en-US" dirty="0">
              <a:latin typeface="Times New Roman" panose="02020603050405020304" pitchFamily="18" charset="0"/>
              <a:cs typeface="Times New Roman" panose="02020603050405020304" pitchFamily="18" charset="0"/>
            </a:rPr>
            <a:t>PHP</a:t>
          </a:r>
        </a:p>
      </dgm:t>
    </dgm:pt>
    <dgm:pt modelId="{DAD807BB-0242-40BF-B757-E91F6EA6CDE9}" type="parTrans" cxnId="{496ADF70-D5DB-460A-AA97-1C1B094BE709}">
      <dgm:prSet/>
      <dgm:spPr/>
      <dgm:t>
        <a:bodyPr/>
        <a:lstStyle/>
        <a:p>
          <a:endParaRPr lang="en-US"/>
        </a:p>
      </dgm:t>
    </dgm:pt>
    <dgm:pt modelId="{91DC1A7A-23AB-4D93-84B3-D212F9F7306B}" type="sibTrans" cxnId="{496ADF70-D5DB-460A-AA97-1C1B094BE709}">
      <dgm:prSet/>
      <dgm:spPr/>
      <dgm:t>
        <a:bodyPr/>
        <a:lstStyle/>
        <a:p>
          <a:endParaRPr lang="en-US"/>
        </a:p>
      </dgm:t>
    </dgm:pt>
    <dgm:pt modelId="{84657F34-2DD9-4101-91D8-88CB19945FF3}">
      <dgm:prSet/>
      <dgm:spPr/>
      <dgm:t>
        <a:bodyPr/>
        <a:lstStyle/>
        <a:p>
          <a:r>
            <a:rPr lang="en-US" dirty="0">
              <a:latin typeface="Times New Roman" panose="02020603050405020304" pitchFamily="18" charset="0"/>
              <a:cs typeface="Times New Roman" panose="02020603050405020304" pitchFamily="18" charset="0"/>
            </a:rPr>
            <a:t>Built-in MySQL</a:t>
          </a:r>
        </a:p>
      </dgm:t>
    </dgm:pt>
    <dgm:pt modelId="{81C98F79-00E5-4478-BFD8-CC303B90646E}" type="parTrans" cxnId="{32630CAA-4082-4D26-AE2F-03F92B5A5D92}">
      <dgm:prSet/>
      <dgm:spPr/>
      <dgm:t>
        <a:bodyPr/>
        <a:lstStyle/>
        <a:p>
          <a:endParaRPr lang="en-US"/>
        </a:p>
      </dgm:t>
    </dgm:pt>
    <dgm:pt modelId="{DCCF8D48-24A1-4BC8-AF59-738198DD60BB}" type="sibTrans" cxnId="{32630CAA-4082-4D26-AE2F-03F92B5A5D92}">
      <dgm:prSet/>
      <dgm:spPr/>
      <dgm:t>
        <a:bodyPr/>
        <a:lstStyle/>
        <a:p>
          <a:endParaRPr lang="en-US"/>
        </a:p>
      </dgm:t>
    </dgm:pt>
    <dgm:pt modelId="{7C3B582E-3597-4D38-AAD8-39FE3FB25601}">
      <dgm:prSet/>
      <dgm:spPr/>
      <dgm:t>
        <a:bodyPr/>
        <a:lstStyle/>
        <a:p>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Android 6.0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143252D4-EDC6-436E-B112-3B84C84D0C8F}" type="parTrans" cxnId="{773C4D7A-BA6A-4C45-A3D8-E87446D9C528}">
      <dgm:prSet/>
      <dgm:spPr/>
      <dgm:t>
        <a:bodyPr/>
        <a:lstStyle/>
        <a:p>
          <a:endParaRPr lang="en-US"/>
        </a:p>
      </dgm:t>
    </dgm:pt>
    <dgm:pt modelId="{74558B52-0DA6-4C9F-BBAF-AB3F14F8DDBE}" type="sibTrans" cxnId="{773C4D7A-BA6A-4C45-A3D8-E87446D9C528}">
      <dgm:prSet/>
      <dgm:spPr/>
      <dgm:t>
        <a:bodyPr/>
        <a:lstStyle/>
        <a:p>
          <a:endParaRPr lang="en-US"/>
        </a:p>
      </dgm:t>
    </dgm:pt>
    <dgm:pt modelId="{79DDFA1E-BEAA-4504-8A14-346C6E567042}" type="pres">
      <dgm:prSet presAssocID="{2787391C-6CD9-4AEB-83CF-BC33FACF1B41}" presName="root" presStyleCnt="0">
        <dgm:presLayoutVars>
          <dgm:dir/>
          <dgm:resizeHandles val="exact"/>
        </dgm:presLayoutVars>
      </dgm:prSet>
      <dgm:spPr/>
      <dgm:t>
        <a:bodyPr/>
        <a:lstStyle/>
        <a:p>
          <a:endParaRPr lang="en-US"/>
        </a:p>
      </dgm:t>
    </dgm:pt>
    <dgm:pt modelId="{B25A6A0D-F035-4072-95BE-8B9C721773B7}" type="pres">
      <dgm:prSet presAssocID="{6538A382-DDE5-4531-A775-8417A690FED9}" presName="compNode" presStyleCnt="0"/>
      <dgm:spPr/>
    </dgm:pt>
    <dgm:pt modelId="{7DA62569-0EAE-4DD3-8C4B-4B9359653624}" type="pres">
      <dgm:prSet presAssocID="{6538A382-DDE5-4531-A775-8417A690FED9}" presName="bgRect" presStyleLbl="bgShp" presStyleIdx="0" presStyleCnt="4"/>
      <dgm:spPr/>
    </dgm:pt>
    <dgm:pt modelId="{36AB97AB-695C-426B-B87E-F563105BA596}" type="pres">
      <dgm:prSet presAssocID="{6538A382-DDE5-4531-A775-8417A690FE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DF34BD2D-CB98-4242-8F2F-602AF0281E8E}" type="pres">
      <dgm:prSet presAssocID="{6538A382-DDE5-4531-A775-8417A690FED9}" presName="spaceRect" presStyleCnt="0"/>
      <dgm:spPr/>
    </dgm:pt>
    <dgm:pt modelId="{285C99CD-77C4-4CD4-ACB1-FF0446D89D3C}" type="pres">
      <dgm:prSet presAssocID="{6538A382-DDE5-4531-A775-8417A690FED9}" presName="parTx" presStyleLbl="revTx" presStyleIdx="0" presStyleCnt="5">
        <dgm:presLayoutVars>
          <dgm:chMax val="0"/>
          <dgm:chPref val="0"/>
        </dgm:presLayoutVars>
      </dgm:prSet>
      <dgm:spPr/>
      <dgm:t>
        <a:bodyPr/>
        <a:lstStyle/>
        <a:p>
          <a:endParaRPr lang="en-US"/>
        </a:p>
      </dgm:t>
    </dgm:pt>
    <dgm:pt modelId="{54218868-EF59-4847-92A8-1A89B6017F2E}" type="pres">
      <dgm:prSet presAssocID="{EC46CD55-5E6C-45ED-A884-D7CECDFB3168}" presName="sibTrans" presStyleCnt="0"/>
      <dgm:spPr/>
    </dgm:pt>
    <dgm:pt modelId="{5189CC1A-80E0-4163-BCD9-1E7EC29409C8}" type="pres">
      <dgm:prSet presAssocID="{22DA9894-B58D-4E96-B48F-E05E71022021}" presName="compNode" presStyleCnt="0"/>
      <dgm:spPr/>
    </dgm:pt>
    <dgm:pt modelId="{529EF6B6-A797-43BC-85A9-EDC00263510F}" type="pres">
      <dgm:prSet presAssocID="{22DA9894-B58D-4E96-B48F-E05E71022021}" presName="bgRect" presStyleLbl="bgShp" presStyleIdx="1" presStyleCnt="4"/>
      <dgm:spPr/>
    </dgm:pt>
    <dgm:pt modelId="{A54F2FC9-CCDD-47D4-8C60-7B09A37CF54C}" type="pres">
      <dgm:prSet presAssocID="{22DA9894-B58D-4E96-B48F-E05E710220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ffee"/>
        </a:ext>
      </dgm:extLst>
    </dgm:pt>
    <dgm:pt modelId="{12DA6C46-DED2-4E70-A786-005CDDC0D99E}" type="pres">
      <dgm:prSet presAssocID="{22DA9894-B58D-4E96-B48F-E05E71022021}" presName="spaceRect" presStyleCnt="0"/>
      <dgm:spPr/>
    </dgm:pt>
    <dgm:pt modelId="{F165FFDE-2708-48C0-B71B-F27FA7B62223}" type="pres">
      <dgm:prSet presAssocID="{22DA9894-B58D-4E96-B48F-E05E71022021}" presName="parTx" presStyleLbl="revTx" presStyleIdx="1" presStyleCnt="5">
        <dgm:presLayoutVars>
          <dgm:chMax val="0"/>
          <dgm:chPref val="0"/>
        </dgm:presLayoutVars>
      </dgm:prSet>
      <dgm:spPr/>
      <dgm:t>
        <a:bodyPr/>
        <a:lstStyle/>
        <a:p>
          <a:endParaRPr lang="en-US"/>
        </a:p>
      </dgm:t>
    </dgm:pt>
    <dgm:pt modelId="{428DC468-319F-4B27-B595-A0ECD1B4F89D}" type="pres">
      <dgm:prSet presAssocID="{46DC4FD1-328E-4D35-9144-DB8B8B164171}" presName="sibTrans" presStyleCnt="0"/>
      <dgm:spPr/>
    </dgm:pt>
    <dgm:pt modelId="{43E86A42-3E53-4EDB-94A7-4887C882A506}" type="pres">
      <dgm:prSet presAssocID="{638F546D-F5B6-4ECC-88B9-7169DAE4BB61}" presName="compNode" presStyleCnt="0"/>
      <dgm:spPr/>
    </dgm:pt>
    <dgm:pt modelId="{8A1E791A-BA0A-41A5-A89D-F79442E4EA7C}" type="pres">
      <dgm:prSet presAssocID="{638F546D-F5B6-4ECC-88B9-7169DAE4BB61}" presName="bgRect" presStyleLbl="bgShp" presStyleIdx="2" presStyleCnt="4"/>
      <dgm:spPr/>
    </dgm:pt>
    <dgm:pt modelId="{E43CEA6C-2979-4A3B-8746-81FFDAEA98A5}" type="pres">
      <dgm:prSet presAssocID="{638F546D-F5B6-4ECC-88B9-7169DAE4BB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B10E07B-F08E-4775-B370-BDD95466DD54}" type="pres">
      <dgm:prSet presAssocID="{638F546D-F5B6-4ECC-88B9-7169DAE4BB61}" presName="spaceRect" presStyleCnt="0"/>
      <dgm:spPr/>
    </dgm:pt>
    <dgm:pt modelId="{8362D776-FCBA-47E4-950D-D6A851A40284}" type="pres">
      <dgm:prSet presAssocID="{638F546D-F5B6-4ECC-88B9-7169DAE4BB61}" presName="parTx" presStyleLbl="revTx" presStyleIdx="2" presStyleCnt="5">
        <dgm:presLayoutVars>
          <dgm:chMax val="0"/>
          <dgm:chPref val="0"/>
        </dgm:presLayoutVars>
      </dgm:prSet>
      <dgm:spPr/>
      <dgm:t>
        <a:bodyPr/>
        <a:lstStyle/>
        <a:p>
          <a:endParaRPr lang="en-US"/>
        </a:p>
      </dgm:t>
    </dgm:pt>
    <dgm:pt modelId="{91FFC06C-5F87-4504-A0E6-36323F47E5B4}" type="pres">
      <dgm:prSet presAssocID="{638F546D-F5B6-4ECC-88B9-7169DAE4BB61}" presName="desTx" presStyleLbl="revTx" presStyleIdx="3" presStyleCnt="5" custScaleX="117563">
        <dgm:presLayoutVars/>
      </dgm:prSet>
      <dgm:spPr/>
      <dgm:t>
        <a:bodyPr/>
        <a:lstStyle/>
        <a:p>
          <a:endParaRPr lang="en-US"/>
        </a:p>
      </dgm:t>
    </dgm:pt>
    <dgm:pt modelId="{7A8C8661-C3AA-48C3-911A-F7DA0B9F42A4}" type="pres">
      <dgm:prSet presAssocID="{48D360A4-0DEA-4374-A2E9-0FE1EFCF31BB}" presName="sibTrans" presStyleCnt="0"/>
      <dgm:spPr/>
    </dgm:pt>
    <dgm:pt modelId="{D21F382F-C32C-4B10-ACC2-F664E900FEC5}" type="pres">
      <dgm:prSet presAssocID="{7C3B582E-3597-4D38-AAD8-39FE3FB25601}" presName="compNode" presStyleCnt="0"/>
      <dgm:spPr/>
    </dgm:pt>
    <dgm:pt modelId="{174946D0-7E7F-4A81-BD75-BF303F3678F8}" type="pres">
      <dgm:prSet presAssocID="{7C3B582E-3597-4D38-AAD8-39FE3FB25601}" presName="bgRect" presStyleLbl="bgShp" presStyleIdx="3" presStyleCnt="4"/>
      <dgm:spPr/>
    </dgm:pt>
    <dgm:pt modelId="{F36B0198-47AA-418B-A603-79E562097155}" type="pres">
      <dgm:prSet presAssocID="{7C3B582E-3597-4D38-AAD8-39FE3FB256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21CB0A5A-865F-43E2-88B1-BF047D5E751F}" type="pres">
      <dgm:prSet presAssocID="{7C3B582E-3597-4D38-AAD8-39FE3FB25601}" presName="spaceRect" presStyleCnt="0"/>
      <dgm:spPr/>
    </dgm:pt>
    <dgm:pt modelId="{045AD5A4-00EE-4E0C-9B56-49B5B027A7D7}" type="pres">
      <dgm:prSet presAssocID="{7C3B582E-3597-4D38-AAD8-39FE3FB25601}" presName="parTx" presStyleLbl="revTx" presStyleIdx="4" presStyleCnt="5">
        <dgm:presLayoutVars>
          <dgm:chMax val="0"/>
          <dgm:chPref val="0"/>
        </dgm:presLayoutVars>
      </dgm:prSet>
      <dgm:spPr/>
      <dgm:t>
        <a:bodyPr/>
        <a:lstStyle/>
        <a:p>
          <a:endParaRPr lang="en-US"/>
        </a:p>
      </dgm:t>
    </dgm:pt>
  </dgm:ptLst>
  <dgm:cxnLst>
    <dgm:cxn modelId="{AD42DBE1-1760-488C-B977-60E1B33E5AF7}" srcId="{2787391C-6CD9-4AEB-83CF-BC33FACF1B41}" destId="{22DA9894-B58D-4E96-B48F-E05E71022021}" srcOrd="1" destOrd="0" parTransId="{A66E435B-0934-4C06-8B6F-8E1CEBFE2894}" sibTransId="{46DC4FD1-328E-4D35-9144-DB8B8B164171}"/>
    <dgm:cxn modelId="{5061BECC-DF05-4291-A580-CF9DD10FB70A}" srcId="{2787391C-6CD9-4AEB-83CF-BC33FACF1B41}" destId="{638F546D-F5B6-4ECC-88B9-7169DAE4BB61}" srcOrd="2" destOrd="0" parTransId="{2AA17B0B-6F54-4AF4-B65B-C46D7F0F5BEC}" sibTransId="{48D360A4-0DEA-4374-A2E9-0FE1EFCF31BB}"/>
    <dgm:cxn modelId="{3ED64CBA-D7B7-4823-A888-302DE6A9F7E2}" type="presOf" srcId="{22DA9894-B58D-4E96-B48F-E05E71022021}" destId="{F165FFDE-2708-48C0-B71B-F27FA7B62223}" srcOrd="0" destOrd="0" presId="urn:microsoft.com/office/officeart/2018/2/layout/IconVerticalSolidList"/>
    <dgm:cxn modelId="{32630CAA-4082-4D26-AE2F-03F92B5A5D92}" srcId="{638F546D-F5B6-4ECC-88B9-7169DAE4BB61}" destId="{84657F34-2DD9-4101-91D8-88CB19945FF3}" srcOrd="1" destOrd="0" parTransId="{81C98F79-00E5-4478-BFD8-CC303B90646E}" sibTransId="{DCCF8D48-24A1-4BC8-AF59-738198DD60BB}"/>
    <dgm:cxn modelId="{82CFD892-83B1-479A-9289-4B8AD472BAA0}" srcId="{2787391C-6CD9-4AEB-83CF-BC33FACF1B41}" destId="{6538A382-DDE5-4531-A775-8417A690FED9}" srcOrd="0" destOrd="0" parTransId="{1FE5EC56-3618-4A37-8514-2429985CAE4D}" sibTransId="{EC46CD55-5E6C-45ED-A884-D7CECDFB3168}"/>
    <dgm:cxn modelId="{EFA12345-D984-4CCA-AC08-3DAE2B8D878A}" type="presOf" srcId="{638F546D-F5B6-4ECC-88B9-7169DAE4BB61}" destId="{8362D776-FCBA-47E4-950D-D6A851A40284}" srcOrd="0" destOrd="0" presId="urn:microsoft.com/office/officeart/2018/2/layout/IconVerticalSolidList"/>
    <dgm:cxn modelId="{496ADF70-D5DB-460A-AA97-1C1B094BE709}" srcId="{638F546D-F5B6-4ECC-88B9-7169DAE4BB61}" destId="{9CD12077-BCC6-4E2E-B4BC-16A454F2A832}" srcOrd="0" destOrd="0" parTransId="{DAD807BB-0242-40BF-B757-E91F6EA6CDE9}" sibTransId="{91DC1A7A-23AB-4D93-84B3-D212F9F7306B}"/>
    <dgm:cxn modelId="{1C764A36-043F-41E1-AB8E-9A27E0B9DEA3}" type="presOf" srcId="{9CD12077-BCC6-4E2E-B4BC-16A454F2A832}" destId="{91FFC06C-5F87-4504-A0E6-36323F47E5B4}" srcOrd="0" destOrd="0" presId="urn:microsoft.com/office/officeart/2018/2/layout/IconVerticalSolidList"/>
    <dgm:cxn modelId="{C150B91E-20D6-4357-B0F8-8DD65043AE7E}" type="presOf" srcId="{6538A382-DDE5-4531-A775-8417A690FED9}" destId="{285C99CD-77C4-4CD4-ACB1-FF0446D89D3C}" srcOrd="0" destOrd="0" presId="urn:microsoft.com/office/officeart/2018/2/layout/IconVerticalSolidList"/>
    <dgm:cxn modelId="{3E7C2E4D-6EB3-48CF-AE6D-154757542B14}" type="presOf" srcId="{2787391C-6CD9-4AEB-83CF-BC33FACF1B41}" destId="{79DDFA1E-BEAA-4504-8A14-346C6E567042}" srcOrd="0" destOrd="0" presId="urn:microsoft.com/office/officeart/2018/2/layout/IconVerticalSolidList"/>
    <dgm:cxn modelId="{773C4D7A-BA6A-4C45-A3D8-E87446D9C528}" srcId="{2787391C-6CD9-4AEB-83CF-BC33FACF1B41}" destId="{7C3B582E-3597-4D38-AAD8-39FE3FB25601}" srcOrd="3" destOrd="0" parTransId="{143252D4-EDC6-436E-B112-3B84C84D0C8F}" sibTransId="{74558B52-0DA6-4C9F-BBAF-AB3F14F8DDBE}"/>
    <dgm:cxn modelId="{1DD0A9F9-003A-4F13-AFF9-C27C64ADD5FD}" type="presOf" srcId="{84657F34-2DD9-4101-91D8-88CB19945FF3}" destId="{91FFC06C-5F87-4504-A0E6-36323F47E5B4}" srcOrd="0" destOrd="1" presId="urn:microsoft.com/office/officeart/2018/2/layout/IconVerticalSolidList"/>
    <dgm:cxn modelId="{3B59B52F-4E55-4C38-864A-7CB7C04F406F}" type="presOf" srcId="{7C3B582E-3597-4D38-AAD8-39FE3FB25601}" destId="{045AD5A4-00EE-4E0C-9B56-49B5B027A7D7}" srcOrd="0" destOrd="0" presId="urn:microsoft.com/office/officeart/2018/2/layout/IconVerticalSolidList"/>
    <dgm:cxn modelId="{99D83229-E974-4BDF-A2C5-9080264D448A}" type="presParOf" srcId="{79DDFA1E-BEAA-4504-8A14-346C6E567042}" destId="{B25A6A0D-F035-4072-95BE-8B9C721773B7}" srcOrd="0" destOrd="0" presId="urn:microsoft.com/office/officeart/2018/2/layout/IconVerticalSolidList"/>
    <dgm:cxn modelId="{468078C4-222F-4DBA-A817-0754A9647250}" type="presParOf" srcId="{B25A6A0D-F035-4072-95BE-8B9C721773B7}" destId="{7DA62569-0EAE-4DD3-8C4B-4B9359653624}" srcOrd="0" destOrd="0" presId="urn:microsoft.com/office/officeart/2018/2/layout/IconVerticalSolidList"/>
    <dgm:cxn modelId="{DAD65BC9-415B-4B19-A6E5-374297483EA9}" type="presParOf" srcId="{B25A6A0D-F035-4072-95BE-8B9C721773B7}" destId="{36AB97AB-695C-426B-B87E-F563105BA596}" srcOrd="1" destOrd="0" presId="urn:microsoft.com/office/officeart/2018/2/layout/IconVerticalSolidList"/>
    <dgm:cxn modelId="{A165A39F-214E-4A94-8417-F3CED80539A8}" type="presParOf" srcId="{B25A6A0D-F035-4072-95BE-8B9C721773B7}" destId="{DF34BD2D-CB98-4242-8F2F-602AF0281E8E}" srcOrd="2" destOrd="0" presId="urn:microsoft.com/office/officeart/2018/2/layout/IconVerticalSolidList"/>
    <dgm:cxn modelId="{B305A843-088A-48AA-A92D-D99E8006F613}" type="presParOf" srcId="{B25A6A0D-F035-4072-95BE-8B9C721773B7}" destId="{285C99CD-77C4-4CD4-ACB1-FF0446D89D3C}" srcOrd="3" destOrd="0" presId="urn:microsoft.com/office/officeart/2018/2/layout/IconVerticalSolidList"/>
    <dgm:cxn modelId="{73C0AB4F-B5D7-45E2-B583-8893D36081A4}" type="presParOf" srcId="{79DDFA1E-BEAA-4504-8A14-346C6E567042}" destId="{54218868-EF59-4847-92A8-1A89B6017F2E}" srcOrd="1" destOrd="0" presId="urn:microsoft.com/office/officeart/2018/2/layout/IconVerticalSolidList"/>
    <dgm:cxn modelId="{AC793CD0-D5D0-4CFC-B760-AF8A891B73C8}" type="presParOf" srcId="{79DDFA1E-BEAA-4504-8A14-346C6E567042}" destId="{5189CC1A-80E0-4163-BCD9-1E7EC29409C8}" srcOrd="2" destOrd="0" presId="urn:microsoft.com/office/officeart/2018/2/layout/IconVerticalSolidList"/>
    <dgm:cxn modelId="{FAE45C04-0029-44D4-BC70-52AFC92D6894}" type="presParOf" srcId="{5189CC1A-80E0-4163-BCD9-1E7EC29409C8}" destId="{529EF6B6-A797-43BC-85A9-EDC00263510F}" srcOrd="0" destOrd="0" presId="urn:microsoft.com/office/officeart/2018/2/layout/IconVerticalSolidList"/>
    <dgm:cxn modelId="{0AEAB72A-6B56-43CF-A3E2-41508B8D8A31}" type="presParOf" srcId="{5189CC1A-80E0-4163-BCD9-1E7EC29409C8}" destId="{A54F2FC9-CCDD-47D4-8C60-7B09A37CF54C}" srcOrd="1" destOrd="0" presId="urn:microsoft.com/office/officeart/2018/2/layout/IconVerticalSolidList"/>
    <dgm:cxn modelId="{8894F5F9-3D1F-4CE2-9075-A1DBDCE82A97}" type="presParOf" srcId="{5189CC1A-80E0-4163-BCD9-1E7EC29409C8}" destId="{12DA6C46-DED2-4E70-A786-005CDDC0D99E}" srcOrd="2" destOrd="0" presId="urn:microsoft.com/office/officeart/2018/2/layout/IconVerticalSolidList"/>
    <dgm:cxn modelId="{B323D6BE-C170-4BE1-A38B-34C169EC486A}" type="presParOf" srcId="{5189CC1A-80E0-4163-BCD9-1E7EC29409C8}" destId="{F165FFDE-2708-48C0-B71B-F27FA7B62223}" srcOrd="3" destOrd="0" presId="urn:microsoft.com/office/officeart/2018/2/layout/IconVerticalSolidList"/>
    <dgm:cxn modelId="{59D7021C-55E5-4FBC-BDA8-DA165D1F203D}" type="presParOf" srcId="{79DDFA1E-BEAA-4504-8A14-346C6E567042}" destId="{428DC468-319F-4B27-B595-A0ECD1B4F89D}" srcOrd="3" destOrd="0" presId="urn:microsoft.com/office/officeart/2018/2/layout/IconVerticalSolidList"/>
    <dgm:cxn modelId="{736CB282-9CA2-4B35-9A20-312FA9243E6C}" type="presParOf" srcId="{79DDFA1E-BEAA-4504-8A14-346C6E567042}" destId="{43E86A42-3E53-4EDB-94A7-4887C882A506}" srcOrd="4" destOrd="0" presId="urn:microsoft.com/office/officeart/2018/2/layout/IconVerticalSolidList"/>
    <dgm:cxn modelId="{FE0CF1A6-E9F5-4CD6-89BA-A94C17B8D53C}" type="presParOf" srcId="{43E86A42-3E53-4EDB-94A7-4887C882A506}" destId="{8A1E791A-BA0A-41A5-A89D-F79442E4EA7C}" srcOrd="0" destOrd="0" presId="urn:microsoft.com/office/officeart/2018/2/layout/IconVerticalSolidList"/>
    <dgm:cxn modelId="{FEE2E2A4-C838-49EF-9CBC-B763C31DD692}" type="presParOf" srcId="{43E86A42-3E53-4EDB-94A7-4887C882A506}" destId="{E43CEA6C-2979-4A3B-8746-81FFDAEA98A5}" srcOrd="1" destOrd="0" presId="urn:microsoft.com/office/officeart/2018/2/layout/IconVerticalSolidList"/>
    <dgm:cxn modelId="{8AF7F3FE-B098-4EDD-BBA3-D7F0634BE3B2}" type="presParOf" srcId="{43E86A42-3E53-4EDB-94A7-4887C882A506}" destId="{EB10E07B-F08E-4775-B370-BDD95466DD54}" srcOrd="2" destOrd="0" presId="urn:microsoft.com/office/officeart/2018/2/layout/IconVerticalSolidList"/>
    <dgm:cxn modelId="{81575CBD-71E1-44D8-965F-FF0E479FD70D}" type="presParOf" srcId="{43E86A42-3E53-4EDB-94A7-4887C882A506}" destId="{8362D776-FCBA-47E4-950D-D6A851A40284}" srcOrd="3" destOrd="0" presId="urn:microsoft.com/office/officeart/2018/2/layout/IconVerticalSolidList"/>
    <dgm:cxn modelId="{74AA23BE-EB4D-461E-A142-69EE186391A0}" type="presParOf" srcId="{43E86A42-3E53-4EDB-94A7-4887C882A506}" destId="{91FFC06C-5F87-4504-A0E6-36323F47E5B4}" srcOrd="4" destOrd="0" presId="urn:microsoft.com/office/officeart/2018/2/layout/IconVerticalSolidList"/>
    <dgm:cxn modelId="{465203AC-B788-4531-A96D-0C0ED7DF9164}" type="presParOf" srcId="{79DDFA1E-BEAA-4504-8A14-346C6E567042}" destId="{7A8C8661-C3AA-48C3-911A-F7DA0B9F42A4}" srcOrd="5" destOrd="0" presId="urn:microsoft.com/office/officeart/2018/2/layout/IconVerticalSolidList"/>
    <dgm:cxn modelId="{9270588C-DCF0-4396-ABAA-35F5D3EA5DBF}" type="presParOf" srcId="{79DDFA1E-BEAA-4504-8A14-346C6E567042}" destId="{D21F382F-C32C-4B10-ACC2-F664E900FEC5}" srcOrd="6" destOrd="0" presId="urn:microsoft.com/office/officeart/2018/2/layout/IconVerticalSolidList"/>
    <dgm:cxn modelId="{53D04315-6259-4F91-835D-422A6B8A0138}" type="presParOf" srcId="{D21F382F-C32C-4B10-ACC2-F664E900FEC5}" destId="{174946D0-7E7F-4A81-BD75-BF303F3678F8}" srcOrd="0" destOrd="0" presId="urn:microsoft.com/office/officeart/2018/2/layout/IconVerticalSolidList"/>
    <dgm:cxn modelId="{85EB155A-B19C-449E-AF43-A9BBAA76A1A0}" type="presParOf" srcId="{D21F382F-C32C-4B10-ACC2-F664E900FEC5}" destId="{F36B0198-47AA-418B-A603-79E562097155}" srcOrd="1" destOrd="0" presId="urn:microsoft.com/office/officeart/2018/2/layout/IconVerticalSolidList"/>
    <dgm:cxn modelId="{BE90435D-DC5B-4DBC-913A-D262F8E6A2C0}" type="presParOf" srcId="{D21F382F-C32C-4B10-ACC2-F664E900FEC5}" destId="{21CB0A5A-865F-43E2-88B1-BF047D5E751F}" srcOrd="2" destOrd="0" presId="urn:microsoft.com/office/officeart/2018/2/layout/IconVerticalSolidList"/>
    <dgm:cxn modelId="{DD7D4FF4-65C3-4FCC-90F9-116D832A5F39}" type="presParOf" srcId="{D21F382F-C32C-4B10-ACC2-F664E900FEC5}" destId="{045AD5A4-00EE-4E0C-9B56-49B5B027A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9094A-D73D-CB41-B7EB-1E296A7794E5}">
      <dsp:nvSpPr>
        <dsp:cNvPr id="0" name=""/>
        <dsp:cNvSpPr/>
      </dsp:nvSpPr>
      <dsp:spPr>
        <a:xfrm>
          <a:off x="2254" y="0"/>
          <a:ext cx="3465909" cy="409348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smtClean="0"/>
            <a:t>Android là hệ điều hành điện thoại di động mã nguồn mở miễn phí do Google phát triển dựa trên nền tảng của Linux. Bất kỳ một hãng sản xuất phần cứng nào cũng đều có thể tự do sử dụng hệ điều hành Android cho thiết bị của mình, miễn là các thiết bị ấy đáp ứng được các tiêu chuẩn cơ bản do Google đặt ra (có cảm ứng chạm, GPS, 3G,...).</a:t>
          </a:r>
          <a:endParaRPr lang="en-US" sz="1400" kern="1200"/>
        </a:p>
      </dsp:txBody>
      <dsp:txXfrm>
        <a:off x="2254" y="1637392"/>
        <a:ext cx="3465909" cy="2456089"/>
      </dsp:txXfrm>
    </dsp:sp>
    <dsp:sp modelId="{FE6E4A38-ECF3-C940-9B58-D665710F7AC0}">
      <dsp:nvSpPr>
        <dsp:cNvPr id="0" name=""/>
        <dsp:cNvSpPr/>
      </dsp:nvSpPr>
      <dsp:spPr>
        <a:xfrm>
          <a:off x="2254"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2254" y="0"/>
        <a:ext cx="3465909" cy="1637392"/>
      </dsp:txXfrm>
    </dsp:sp>
    <dsp:sp modelId="{D659E6C6-AA56-6C48-BD21-99CF30306259}">
      <dsp:nvSpPr>
        <dsp:cNvPr id="0" name=""/>
        <dsp:cNvSpPr/>
      </dsp:nvSpPr>
      <dsp:spPr>
        <a:xfrm>
          <a:off x="3745436" y="0"/>
          <a:ext cx="3465909" cy="409348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sz="1400" kern="1200"/>
        </a:p>
      </dsp:txBody>
      <dsp:txXfrm>
        <a:off x="3745436" y="1637392"/>
        <a:ext cx="3465909" cy="2456089"/>
      </dsp:txXfrm>
    </dsp:sp>
    <dsp:sp modelId="{29387471-0718-E146-AB42-C7CE6A8AA854}">
      <dsp:nvSpPr>
        <dsp:cNvPr id="0" name=""/>
        <dsp:cNvSpPr/>
      </dsp:nvSpPr>
      <dsp:spPr>
        <a:xfrm>
          <a:off x="3745436"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3745436" y="0"/>
        <a:ext cx="3465909" cy="1637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62569-0EAE-4DD3-8C4B-4B9359653624}">
      <dsp:nvSpPr>
        <dsp:cNvPr id="0" name=""/>
        <dsp:cNvSpPr/>
      </dsp:nvSpPr>
      <dsp:spPr>
        <a:xfrm>
          <a:off x="-65811" y="9347"/>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6AB97AB-695C-426B-B87E-F563105BA596}">
      <dsp:nvSpPr>
        <dsp:cNvPr id="0" name=""/>
        <dsp:cNvSpPr/>
      </dsp:nvSpPr>
      <dsp:spPr>
        <a:xfrm>
          <a:off x="250118" y="244337"/>
          <a:ext cx="574418" cy="574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5C99CD-77C4-4CD4-ACB1-FF0446D89D3C}">
      <dsp:nvSpPr>
        <dsp:cNvPr id="0" name=""/>
        <dsp:cNvSpPr/>
      </dsp:nvSpPr>
      <dsp:spPr>
        <a:xfrm>
          <a:off x="1140466" y="9347"/>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JDK / JRE 1.8</a:t>
          </a:r>
        </a:p>
      </dsp:txBody>
      <dsp:txXfrm>
        <a:off x="1140466" y="9347"/>
        <a:ext cx="3762965" cy="1044396"/>
      </dsp:txXfrm>
    </dsp:sp>
    <dsp:sp modelId="{529EF6B6-A797-43BC-85A9-EDC00263510F}">
      <dsp:nvSpPr>
        <dsp:cNvPr id="0" name=""/>
        <dsp:cNvSpPr/>
      </dsp:nvSpPr>
      <dsp:spPr>
        <a:xfrm>
          <a:off x="-65811" y="1314843"/>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54F2FC9-CCDD-47D4-8C60-7B09A37CF54C}">
      <dsp:nvSpPr>
        <dsp:cNvPr id="0" name=""/>
        <dsp:cNvSpPr/>
      </dsp:nvSpPr>
      <dsp:spPr>
        <a:xfrm>
          <a:off x="250118" y="1549833"/>
          <a:ext cx="574418" cy="574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165FFDE-2708-48C0-B71B-F27FA7B62223}">
      <dsp:nvSpPr>
        <dsp:cNvPr id="0" name=""/>
        <dsp:cNvSpPr/>
      </dsp:nvSpPr>
      <dsp:spPr>
        <a:xfrm>
          <a:off x="1140466" y="1314843"/>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a:t>
          </a:r>
          <a:r>
            <a:rPr lang="en-US" sz="2200" kern="1200" dirty="0" smtClean="0">
              <a:latin typeface="Times New Roman" panose="02020603050405020304" pitchFamily="18" charset="0"/>
              <a:cs typeface="Times New Roman" panose="02020603050405020304" pitchFamily="18" charset="0"/>
            </a:rPr>
            <a:t>Android Studio 3.2</a:t>
          </a:r>
          <a:endParaRPr lang="en-US" sz="2200" kern="1200" dirty="0">
            <a:latin typeface="Times New Roman" panose="02020603050405020304" pitchFamily="18" charset="0"/>
            <a:cs typeface="Times New Roman" panose="02020603050405020304" pitchFamily="18" charset="0"/>
          </a:endParaRPr>
        </a:p>
      </dsp:txBody>
      <dsp:txXfrm>
        <a:off x="1140466" y="1314843"/>
        <a:ext cx="3762965" cy="1044396"/>
      </dsp:txXfrm>
    </dsp:sp>
    <dsp:sp modelId="{8A1E791A-BA0A-41A5-A89D-F79442E4EA7C}">
      <dsp:nvSpPr>
        <dsp:cNvPr id="0" name=""/>
        <dsp:cNvSpPr/>
      </dsp:nvSpPr>
      <dsp:spPr>
        <a:xfrm>
          <a:off x="-65811" y="2620340"/>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43CEA6C-2979-4A3B-8746-81FFDAEA98A5}">
      <dsp:nvSpPr>
        <dsp:cNvPr id="0" name=""/>
        <dsp:cNvSpPr/>
      </dsp:nvSpPr>
      <dsp:spPr>
        <a:xfrm>
          <a:off x="250118" y="2855329"/>
          <a:ext cx="574418" cy="574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362D776-FCBA-47E4-950D-D6A851A40284}">
      <dsp:nvSpPr>
        <dsp:cNvPr id="0" name=""/>
        <dsp:cNvSpPr/>
      </dsp:nvSpPr>
      <dsp:spPr>
        <a:xfrm>
          <a:off x="1140466" y="2620340"/>
          <a:ext cx="2237221"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XAMPP</a:t>
          </a:r>
        </a:p>
      </dsp:txBody>
      <dsp:txXfrm>
        <a:off x="1140466" y="2620340"/>
        <a:ext cx="2237221" cy="1044396"/>
      </dsp:txXfrm>
    </dsp:sp>
    <dsp:sp modelId="{91FFC06C-5F87-4504-A0E6-36323F47E5B4}">
      <dsp:nvSpPr>
        <dsp:cNvPr id="0" name=""/>
        <dsp:cNvSpPr/>
      </dsp:nvSpPr>
      <dsp:spPr>
        <a:xfrm>
          <a:off x="3243704" y="2620340"/>
          <a:ext cx="1793710"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755650">
            <a:lnSpc>
              <a:spcPct val="90000"/>
            </a:lnSpc>
            <a:spcBef>
              <a:spcPct val="0"/>
            </a:spcBef>
            <a:spcAft>
              <a:spcPct val="35000"/>
            </a:spcAft>
          </a:pPr>
          <a:r>
            <a:rPr lang="en-US" sz="1700" kern="1200" dirty="0">
              <a:latin typeface="Times New Roman" panose="02020603050405020304" pitchFamily="18" charset="0"/>
              <a:cs typeface="Times New Roman" panose="02020603050405020304" pitchFamily="18" charset="0"/>
            </a:rPr>
            <a:t>PHP</a:t>
          </a:r>
        </a:p>
        <a:p>
          <a:pPr lvl="0" algn="l" defTabSz="755650">
            <a:lnSpc>
              <a:spcPct val="90000"/>
            </a:lnSpc>
            <a:spcBef>
              <a:spcPct val="0"/>
            </a:spcBef>
            <a:spcAft>
              <a:spcPct val="35000"/>
            </a:spcAft>
          </a:pPr>
          <a:r>
            <a:rPr lang="en-US" sz="1700" kern="1200" dirty="0">
              <a:latin typeface="Times New Roman" panose="02020603050405020304" pitchFamily="18" charset="0"/>
              <a:cs typeface="Times New Roman" panose="02020603050405020304" pitchFamily="18" charset="0"/>
            </a:rPr>
            <a:t>Built-in MySQL</a:t>
          </a:r>
        </a:p>
      </dsp:txBody>
      <dsp:txXfrm>
        <a:off x="3243704" y="2620340"/>
        <a:ext cx="1793710" cy="1044396"/>
      </dsp:txXfrm>
    </dsp:sp>
    <dsp:sp modelId="{174946D0-7E7F-4A81-BD75-BF303F3678F8}">
      <dsp:nvSpPr>
        <dsp:cNvPr id="0" name=""/>
        <dsp:cNvSpPr/>
      </dsp:nvSpPr>
      <dsp:spPr>
        <a:xfrm>
          <a:off x="-65811" y="3925836"/>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36B0198-47AA-418B-A603-79E562097155}">
      <dsp:nvSpPr>
        <dsp:cNvPr id="0" name=""/>
        <dsp:cNvSpPr/>
      </dsp:nvSpPr>
      <dsp:spPr>
        <a:xfrm>
          <a:off x="250118" y="4160825"/>
          <a:ext cx="574418" cy="574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5AD5A4-00EE-4E0C-9B56-49B5B027A7D7}">
      <dsp:nvSpPr>
        <dsp:cNvPr id="0" name=""/>
        <dsp:cNvSpPr/>
      </dsp:nvSpPr>
      <dsp:spPr>
        <a:xfrm>
          <a:off x="1140466" y="3925836"/>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Điện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thoại</a:t>
          </a:r>
          <a:r>
            <a:rPr lang="en-US" sz="2200" kern="1200" dirty="0" smtClean="0">
              <a:latin typeface="Times New Roman" panose="02020603050405020304" pitchFamily="18" charset="0"/>
              <a:cs typeface="Times New Roman" panose="02020603050405020304" pitchFamily="18" charset="0"/>
            </a:rPr>
            <a:t> Android 6.0 </a:t>
          </a:r>
          <a:r>
            <a:rPr lang="en-US" sz="2200" kern="1200" dirty="0" err="1" smtClean="0">
              <a:latin typeface="Times New Roman" panose="02020603050405020304" pitchFamily="18" charset="0"/>
              <a:cs typeface="Times New Roman" panose="02020603050405020304" pitchFamily="18" charset="0"/>
            </a:rPr>
            <a:t>trở</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lên</a:t>
          </a:r>
          <a:r>
            <a:rPr lang="en-US" sz="2200" kern="1200" dirty="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1140466" y="3925836"/>
        <a:ext cx="3762965" cy="10443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8E6A0-600F-4377-B0AF-63A1F94582BA}" type="datetimeFigureOut">
              <a:rPr lang="en-US" smtClean="0"/>
              <a:t>12/21/19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097B-747A-467C-AF1A-469F6D5B313C}" type="slidenum">
              <a:rPr lang="en-US" smtClean="0"/>
              <a:t>‹#›</a:t>
            </a:fld>
            <a:endParaRPr lang="en-US"/>
          </a:p>
        </p:txBody>
      </p:sp>
    </p:spTree>
    <p:extLst>
      <p:ext uri="{BB962C8B-B14F-4D97-AF65-F5344CB8AC3E}">
        <p14:creationId xmlns:p14="http://schemas.microsoft.com/office/powerpoint/2010/main" val="99039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49841" y="1517415"/>
            <a:ext cx="5826719" cy="1646302"/>
          </a:xfrm>
        </p:spPr>
        <p:txBody>
          <a:bodyPr anchor="b">
            <a:noAutofit/>
          </a:bodyPr>
          <a:lstStyle>
            <a:lvl1pPr algn="ctr">
              <a:defRPr sz="5400" b="1">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43318" y="3180665"/>
            <a:ext cx="5826719" cy="1096899"/>
          </a:xfrm>
        </p:spPr>
        <p:txBody>
          <a:bodyPr anchor="t"/>
          <a:lstStyle>
            <a:lvl1pPr marL="0" indent="0" algn="r">
              <a:buNone/>
              <a:defRPr b="1">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A070AB-D849-4167-9E56-2ABFB619003D}"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endParaRPr lang="en-US" dirty="0"/>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19253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7DCFD-EE78-41F4-BE52-B28FA4FEB0F4}"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3445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29B404-D920-4D14-A47B-82AD95590348}"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42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23AFF-2405-4901-A91C-F49A3D0A0D7B}"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976368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6E3DE-3B30-4EC2-BEDE-8DC880862EE8}"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27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9E3DA-BD45-4B6B-8FEA-7330C1952F06}"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83184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4F89C-2BC8-48E1-B5A9-4581963BDD4F}"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94507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E0D61-31A9-4CE9-B46D-504FF2A17EFB}" type="datetime4">
              <a:rPr lang="vi-VN" smtClean="0"/>
              <a:t>December 21,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00869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 xmlns:a16="http://schemas.microsoft.com/office/drawing/2014/main" id="{EFBE794E-90D2-4263-B92E-169118424B7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 xmlns:a16="http://schemas.microsoft.com/office/drawing/2014/main" id="{9C317B29-322D-4D92-9621-4B2878619C9D}"/>
              </a:ext>
            </a:extLst>
          </p:cNvPr>
          <p:cNvSpPr>
            <a:spLocks noGrp="1"/>
          </p:cNvSpPr>
          <p:nvPr>
            <p:ph type="dt" sz="half" idx="10"/>
          </p:nvPr>
        </p:nvSpPr>
        <p:spPr>
          <a:xfrm>
            <a:off x="5396466" y="6088989"/>
            <a:ext cx="684132" cy="365125"/>
          </a:xfrm>
        </p:spPr>
        <p:txBody>
          <a:bodyPr/>
          <a:lstStyle>
            <a:lvl1pPr>
              <a:defRPr sz="1000" b="1"/>
            </a:lvl1pPr>
          </a:lstStyle>
          <a:p>
            <a:fld id="{7E0CA924-5545-4597-BC03-94C0ED4F4AB2}" type="datetime4">
              <a:rPr lang="vi-VN" smtClean="0"/>
              <a:t>December 21, 2019</a:t>
            </a:fld>
            <a:endParaRPr lang="en-US" dirty="0"/>
          </a:p>
        </p:txBody>
      </p:sp>
      <p:sp>
        <p:nvSpPr>
          <p:cNvPr id="10" name="Footer Placeholder 9">
            <a:extLst>
              <a:ext uri="{FF2B5EF4-FFF2-40B4-BE49-F238E27FC236}">
                <a16:creationId xmlns="" xmlns:a16="http://schemas.microsoft.com/office/drawing/2014/main" id="{E47575DB-1BD4-4723-BF7D-EF96E2D9C7BA}"/>
              </a:ext>
            </a:extLst>
          </p:cNvPr>
          <p:cNvSpPr>
            <a:spLocks noGrp="1"/>
          </p:cNvSpPr>
          <p:nvPr>
            <p:ph type="ftr" sz="quarter" idx="11"/>
          </p:nvPr>
        </p:nvSpPr>
        <p:spPr>
          <a:xfrm>
            <a:off x="609599" y="6088990"/>
            <a:ext cx="4622973" cy="365125"/>
          </a:xfrm>
        </p:spPr>
        <p:txBody>
          <a:bodyPr/>
          <a:lstStyle/>
          <a:p>
            <a:r>
              <a:rPr lang="en-US"/>
              <a:t>ĐỂ TÀI: </a:t>
            </a:r>
            <a:r>
              <a:rPr lang="en-US" b="1"/>
              <a:t>XÂY DỰNG WEBSITE BÁN HÀNG</a:t>
            </a:r>
            <a:endParaRPr lang="en-US" b="1" dirty="0"/>
          </a:p>
        </p:txBody>
      </p:sp>
      <p:sp>
        <p:nvSpPr>
          <p:cNvPr id="11" name="Slide Number Placeholder 10">
            <a:extLst>
              <a:ext uri="{FF2B5EF4-FFF2-40B4-BE49-F238E27FC236}">
                <a16:creationId xmlns="" xmlns:a16="http://schemas.microsoft.com/office/drawing/2014/main" id="{A71469AE-093B-4052-8B07-79A7396C6953}"/>
              </a:ext>
            </a:extLst>
          </p:cNvPr>
          <p:cNvSpPr>
            <a:spLocks noGrp="1"/>
          </p:cNvSpPr>
          <p:nvPr>
            <p:ph type="sldNum" sz="quarter" idx="12"/>
          </p:nvPr>
        </p:nvSpPr>
        <p:spPr>
          <a:xfrm>
            <a:off x="6444674" y="6090037"/>
            <a:ext cx="512638" cy="365125"/>
          </a:xfrm>
        </p:spPr>
        <p:txBody>
          <a:bodyPr/>
          <a:lstStyle>
            <a:lvl1pPr>
              <a:defRPr sz="1100" b="1"/>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382923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1" cap="none">
                <a:solidFill>
                  <a:schemeClr val="accent1">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normAutofit/>
          </a:bodyPr>
          <a:lstStyle>
            <a:lvl1pPr marL="0" indent="0" algn="l">
              <a:buNone/>
              <a:defRPr sz="2200" b="0">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3063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B4C04-5D82-4FE2-93FB-3C92476FCB54}" type="datetime4">
              <a:rPr lang="vi-VN" smtClean="0"/>
              <a:t>December 21,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920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32B28-33A3-4837-85CB-44CB138142E2}" type="datetime4">
              <a:rPr lang="vi-VN" smtClean="0"/>
              <a:t>December 21, 2019</a:t>
            </a:fld>
            <a:endParaRPr lang="en-US"/>
          </a:p>
        </p:txBody>
      </p:sp>
      <p:sp>
        <p:nvSpPr>
          <p:cNvPr id="8" name="Footer Placeholder 7"/>
          <p:cNvSpPr>
            <a:spLocks noGrp="1"/>
          </p:cNvSpPr>
          <p:nvPr>
            <p:ph type="ftr" sz="quarter" idx="11"/>
          </p:nvPr>
        </p:nvSpPr>
        <p:spPr/>
        <p:txBody>
          <a:bodyPr/>
          <a:lstStyle/>
          <a:p>
            <a:r>
              <a:rPr lang="en-US"/>
              <a:t>ĐỂ TÀI: XÂY DỰNG WEBSITE BÁN HÀNG</a:t>
            </a:r>
          </a:p>
        </p:txBody>
      </p:sp>
      <p:sp>
        <p:nvSpPr>
          <p:cNvPr id="9" name="Slide Number Placeholder 8"/>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7390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5069C-D642-4584-83DA-3AC582790753}" type="datetime4">
              <a:rPr lang="vi-VN" smtClean="0"/>
              <a:t>December 21, 2019</a:t>
            </a:fld>
            <a:endParaRPr lang="en-US"/>
          </a:p>
        </p:txBody>
      </p:sp>
      <p:sp>
        <p:nvSpPr>
          <p:cNvPr id="4" name="Footer Placeholder 3"/>
          <p:cNvSpPr>
            <a:spLocks noGrp="1"/>
          </p:cNvSpPr>
          <p:nvPr>
            <p:ph type="ftr" sz="quarter" idx="11"/>
          </p:nvPr>
        </p:nvSpPr>
        <p:spPr/>
        <p:txBody>
          <a:bodyPr/>
          <a:lstStyle/>
          <a:p>
            <a:r>
              <a:rPr lang="en-US"/>
              <a:t>ĐỂ TÀI: XÂY DỰNG WEBSITE BÁN HÀNG</a:t>
            </a:r>
          </a:p>
        </p:txBody>
      </p:sp>
      <p:sp>
        <p:nvSpPr>
          <p:cNvPr id="5" name="Slide Number Placeholder 4"/>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4626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435B7-9312-47FF-AD8D-DFCDD7E1F940}" type="datetime4">
              <a:rPr lang="vi-VN" smtClean="0"/>
              <a:t>December 21, 2019</a:t>
            </a:fld>
            <a:endParaRPr lang="en-US"/>
          </a:p>
        </p:txBody>
      </p:sp>
      <p:sp>
        <p:nvSpPr>
          <p:cNvPr id="3" name="Footer Placeholder 2"/>
          <p:cNvSpPr>
            <a:spLocks noGrp="1"/>
          </p:cNvSpPr>
          <p:nvPr>
            <p:ph type="ftr" sz="quarter" idx="11"/>
          </p:nvPr>
        </p:nvSpPr>
        <p:spPr/>
        <p:txBody>
          <a:bodyPr/>
          <a:lstStyle/>
          <a:p>
            <a:r>
              <a:rPr lang="en-US"/>
              <a:t>ĐỂ TÀI: XÂY DỰNG WEBSITE BÁN HÀNG</a:t>
            </a:r>
          </a:p>
        </p:txBody>
      </p:sp>
      <p:sp>
        <p:nvSpPr>
          <p:cNvPr id="4" name="Slide Number Placeholder 3"/>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632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08AF0AD-BB3B-4266-B66A-767DF6981FC0}" type="datetime4">
              <a:rPr lang="vi-VN" smtClean="0"/>
              <a:t>December 21,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2525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FC2743-511D-437A-B4BF-3826633EE8F0}" type="datetime4">
              <a:rPr lang="vi-VN" smtClean="0"/>
              <a:t>December 21,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059404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64850" y="6041363"/>
            <a:ext cx="82454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A95DFE89-0395-4E38-99D9-5EC17A6FA56A}" type="datetime4">
              <a:rPr lang="vi-VN" smtClean="0"/>
              <a:pPr/>
              <a:t>December 21, 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cs typeface="Times New Roman" panose="02020603050405020304" pitchFamily="18" charset="0"/>
              </a:defRPr>
            </a:lvl1pPr>
          </a:lstStyle>
          <a:p>
            <a:r>
              <a:rPr lang="en-US"/>
              <a:t>ĐỂ TÀI: </a:t>
            </a:r>
            <a:r>
              <a:rPr lang="en-US" b="1"/>
              <a:t>XÂY DỰNG WEBSITE BÁN HÀNG</a:t>
            </a:r>
            <a:endParaRPr lang="en-US" b="1"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1200" b="1">
                <a:solidFill>
                  <a:schemeClr val="accent1"/>
                </a:solidFill>
              </a:defRPr>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2211135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200" b="1" kern="1200">
          <a:solidFill>
            <a:schemeClr val="accent1">
              <a:lumMod val="7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F03985-71EF-4090-9C55-B22C728C9D9F}"/>
              </a:ext>
            </a:extLst>
          </p:cNvPr>
          <p:cNvSpPr>
            <a:spLocks noGrp="1"/>
          </p:cNvSpPr>
          <p:nvPr>
            <p:ph type="title"/>
          </p:nvPr>
        </p:nvSpPr>
        <p:spPr>
          <a:xfrm>
            <a:off x="609597" y="1470152"/>
            <a:ext cx="6347715" cy="1826581"/>
          </a:xfrm>
        </p:spPr>
        <p:txBody>
          <a:bodyPr anchor="t"/>
          <a:lstStyle/>
          <a:p>
            <a:pPr algn="ctr"/>
            <a:r>
              <a:rPr lang="en-US" sz="4400" dirty="0"/>
              <a:t>BẢO VỆ</a:t>
            </a:r>
            <a:br>
              <a:rPr lang="en-US" sz="4400" dirty="0"/>
            </a:br>
            <a:r>
              <a:rPr lang="en-US" sz="4400" dirty="0"/>
              <a:t>ĐỒ ÁN TỐT NGHIỆP</a:t>
            </a:r>
          </a:p>
        </p:txBody>
      </p:sp>
      <p:sp>
        <p:nvSpPr>
          <p:cNvPr id="3" name="Subtitle 2">
            <a:extLst>
              <a:ext uri="{FF2B5EF4-FFF2-40B4-BE49-F238E27FC236}">
                <a16:creationId xmlns="" xmlns:a16="http://schemas.microsoft.com/office/drawing/2014/main" id="{1CFFB606-D1F0-4DC2-8835-3D1AEC453A09}"/>
              </a:ext>
            </a:extLst>
          </p:cNvPr>
          <p:cNvSpPr>
            <a:spLocks noGrp="1"/>
          </p:cNvSpPr>
          <p:nvPr>
            <p:ph type="body" idx="1"/>
          </p:nvPr>
        </p:nvSpPr>
        <p:spPr>
          <a:xfrm>
            <a:off x="609596" y="3144252"/>
            <a:ext cx="6347715" cy="860400"/>
          </a:xfrm>
        </p:spPr>
        <p:txBody>
          <a:bodyPr>
            <a:normAutofit fontScale="77500" lnSpcReduction="20000"/>
          </a:bodyPr>
          <a:lstStyle/>
          <a:p>
            <a:pPr algn="l"/>
            <a:r>
              <a:rPr lang="en-US" sz="2400" dirty="0" err="1">
                <a:solidFill>
                  <a:schemeClr val="tx1">
                    <a:lumMod val="85000"/>
                    <a:lumOff val="15000"/>
                  </a:schemeClr>
                </a:solidFill>
              </a:rPr>
              <a:t>Đề</a:t>
            </a:r>
            <a:r>
              <a:rPr lang="en-US" sz="2400" dirty="0">
                <a:solidFill>
                  <a:schemeClr val="tx1">
                    <a:lumMod val="85000"/>
                    <a:lumOff val="15000"/>
                  </a:schemeClr>
                </a:solidFill>
              </a:rPr>
              <a:t> </a:t>
            </a:r>
            <a:r>
              <a:rPr lang="en-US" sz="2400" dirty="0" err="1">
                <a:solidFill>
                  <a:schemeClr val="tx1">
                    <a:lumMod val="85000"/>
                    <a:lumOff val="15000"/>
                  </a:schemeClr>
                </a:solidFill>
              </a:rPr>
              <a:t>tài</a:t>
            </a:r>
            <a:r>
              <a:rPr lang="en-US" sz="2400" dirty="0">
                <a:solidFill>
                  <a:schemeClr val="tx1">
                    <a:lumMod val="85000"/>
                    <a:lumOff val="15000"/>
                  </a:schemeClr>
                </a:solidFill>
              </a:rPr>
              <a:t>:</a:t>
            </a:r>
          </a:p>
          <a:p>
            <a:r>
              <a:rPr lang="en-US" sz="2400" dirty="0">
                <a:solidFill>
                  <a:schemeClr val="tx1">
                    <a:lumMod val="85000"/>
                    <a:lumOff val="15000"/>
                  </a:schemeClr>
                </a:solidFill>
              </a:rPr>
              <a:t>		ĐIỀU KHIỂN SMART PHONE BẰNG GIỌNG NÓI</a:t>
            </a:r>
          </a:p>
        </p:txBody>
      </p:sp>
      <p:sp>
        <p:nvSpPr>
          <p:cNvPr id="4" name="TextBox 3">
            <a:extLst>
              <a:ext uri="{FF2B5EF4-FFF2-40B4-BE49-F238E27FC236}">
                <a16:creationId xmlns="" xmlns:a16="http://schemas.microsoft.com/office/drawing/2014/main" id="{713CB9A6-752B-4BB6-86DC-192B753D5E06}"/>
              </a:ext>
            </a:extLst>
          </p:cNvPr>
          <p:cNvSpPr txBox="1"/>
          <p:nvPr/>
        </p:nvSpPr>
        <p:spPr>
          <a:xfrm>
            <a:off x="692459" y="204186"/>
            <a:ext cx="6603698" cy="1096899"/>
          </a:xfrm>
          <a:prstGeom prst="rect">
            <a:avLst/>
          </a:prstGeom>
        </p:spPr>
        <p:txBody>
          <a:bodyPr vert="horz" wrap="square"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HỌC VIỆN CÔNG NGHỆ B</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U CHÍNH VIỄN THÔNG</a:t>
            </a:r>
          </a:p>
          <a:p>
            <a:pPr algn="ctr"/>
            <a:r>
              <a:rPr lang="en-US" b="1" dirty="0">
                <a:latin typeface="Times New Roman" panose="02020603050405020304" pitchFamily="18" charset="0"/>
                <a:cs typeface="Times New Roman" panose="02020603050405020304" pitchFamily="18" charset="0"/>
              </a:rPr>
              <a:t>KHOA CÔNG NGHỆ THÔNG TIN 1</a:t>
            </a:r>
          </a:p>
        </p:txBody>
      </p:sp>
      <p:sp>
        <p:nvSpPr>
          <p:cNvPr id="6" name="Text Placeholder 4">
            <a:extLst>
              <a:ext uri="{FF2B5EF4-FFF2-40B4-BE49-F238E27FC236}">
                <a16:creationId xmlns="" xmlns:a16="http://schemas.microsoft.com/office/drawing/2014/main" id="{4A4F219A-42F6-49CC-9E1D-0B567BB324F1}"/>
              </a:ext>
            </a:extLst>
          </p:cNvPr>
          <p:cNvSpPr txBox="1">
            <a:spLocks/>
          </p:cNvSpPr>
          <p:nvPr/>
        </p:nvSpPr>
        <p:spPr>
          <a:xfrm>
            <a:off x="3119530" y="4630891"/>
            <a:ext cx="6347715" cy="1513914"/>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200" b="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err="1">
                <a:solidFill>
                  <a:schemeClr val="tx1">
                    <a:lumMod val="75000"/>
                    <a:lumOff val="25000"/>
                  </a:schemeClr>
                </a:solidFill>
              </a:rPr>
              <a:t>Giảng</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h</a:t>
            </a:r>
            <a:r>
              <a:rPr lang="vi-VN" dirty="0">
                <a:solidFill>
                  <a:schemeClr val="tx1">
                    <a:lumMod val="75000"/>
                    <a:lumOff val="25000"/>
                  </a:schemeClr>
                </a:solidFill>
              </a:rPr>
              <a:t>ư</a:t>
            </a:r>
            <a:r>
              <a:rPr lang="en-US" dirty="0" err="1">
                <a:solidFill>
                  <a:schemeClr val="tx1">
                    <a:lumMod val="75000"/>
                    <a:lumOff val="25000"/>
                  </a:schemeClr>
                </a:solidFill>
              </a:rPr>
              <a:t>ớng</a:t>
            </a:r>
            <a:r>
              <a:rPr lang="en-US" dirty="0">
                <a:solidFill>
                  <a:schemeClr val="tx1">
                    <a:lumMod val="75000"/>
                    <a:lumOff val="25000"/>
                  </a:schemeClr>
                </a:solidFill>
              </a:rPr>
              <a:t> </a:t>
            </a:r>
            <a:r>
              <a:rPr lang="en-US" dirty="0" err="1">
                <a:solidFill>
                  <a:schemeClr val="tx1">
                    <a:lumMod val="75000"/>
                    <a:lumOff val="25000"/>
                  </a:schemeClr>
                </a:solidFill>
              </a:rPr>
              <a:t>dẫn</a:t>
            </a:r>
            <a:r>
              <a:rPr lang="en-US" dirty="0">
                <a:solidFill>
                  <a:schemeClr val="tx1">
                    <a:lumMod val="75000"/>
                    <a:lumOff val="25000"/>
                  </a:schemeClr>
                </a:solidFill>
              </a:rPr>
              <a:t>: </a:t>
            </a:r>
            <a:r>
              <a:rPr lang="en-US" b="1" dirty="0">
                <a:solidFill>
                  <a:schemeClr val="tx1">
                    <a:lumMod val="75000"/>
                    <a:lumOff val="25000"/>
                  </a:schemeClr>
                </a:solidFill>
              </a:rPr>
              <a:t>PGS TS. </a:t>
            </a:r>
            <a:r>
              <a:rPr lang="en-US" b="1" dirty="0" err="1">
                <a:solidFill>
                  <a:schemeClr val="tx1">
                    <a:lumMod val="75000"/>
                    <a:lumOff val="25000"/>
                  </a:schemeClr>
                </a:solidFill>
              </a:rPr>
              <a:t>Nguyễn</a:t>
            </a:r>
            <a:r>
              <a:rPr lang="en-US" b="1" dirty="0">
                <a:solidFill>
                  <a:schemeClr val="tx1">
                    <a:lumMod val="75000"/>
                    <a:lumOff val="25000"/>
                  </a:schemeClr>
                </a:solidFill>
              </a:rPr>
              <a:t> </a:t>
            </a:r>
            <a:r>
              <a:rPr lang="en-US" b="1" dirty="0" err="1">
                <a:solidFill>
                  <a:schemeClr val="tx1">
                    <a:lumMod val="75000"/>
                    <a:lumOff val="25000"/>
                  </a:schemeClr>
                </a:solidFill>
              </a:rPr>
              <a:t>Duy</a:t>
            </a:r>
            <a:r>
              <a:rPr lang="en-US" b="1" dirty="0">
                <a:solidFill>
                  <a:schemeClr val="tx1">
                    <a:lumMod val="75000"/>
                    <a:lumOff val="25000"/>
                  </a:schemeClr>
                </a:solidFill>
              </a:rPr>
              <a:t> Ph</a:t>
            </a:r>
            <a:r>
              <a:rPr lang="vi-VN" b="1" dirty="0">
                <a:solidFill>
                  <a:schemeClr val="tx1">
                    <a:lumMod val="75000"/>
                    <a:lumOff val="25000"/>
                  </a:schemeClr>
                </a:solidFill>
              </a:rPr>
              <a:t>ư</a:t>
            </a:r>
            <a:r>
              <a:rPr lang="en-US" b="1" dirty="0" err="1">
                <a:solidFill>
                  <a:schemeClr val="tx1">
                    <a:lumMod val="75000"/>
                    <a:lumOff val="25000"/>
                  </a:schemeClr>
                </a:solidFill>
              </a:rPr>
              <a:t>ơng</a:t>
            </a:r>
            <a:endParaRPr lang="en-US" b="1" dirty="0">
              <a:solidFill>
                <a:schemeClr val="tx1">
                  <a:lumMod val="75000"/>
                  <a:lumOff val="25000"/>
                </a:schemeClr>
              </a:solidFill>
            </a:endParaRPr>
          </a:p>
          <a:p>
            <a:r>
              <a:rPr lang="en-US" dirty="0" err="1">
                <a:solidFill>
                  <a:schemeClr val="tx1">
                    <a:lumMod val="75000"/>
                    <a:lumOff val="25000"/>
                  </a:schemeClr>
                </a:solidFill>
              </a:rPr>
              <a:t>Sinh</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a:t>
            </a:r>
            <a:r>
              <a:rPr lang="en-US" dirty="0" err="1">
                <a:solidFill>
                  <a:schemeClr val="tx1">
                    <a:lumMod val="75000"/>
                    <a:lumOff val="25000"/>
                  </a:schemeClr>
                </a:solidFill>
              </a:rPr>
              <a:t>thực</a:t>
            </a:r>
            <a:r>
              <a:rPr lang="en-US" dirty="0">
                <a:solidFill>
                  <a:schemeClr val="tx1">
                    <a:lumMod val="75000"/>
                    <a:lumOff val="25000"/>
                  </a:schemeClr>
                </a:solidFill>
              </a:rPr>
              <a:t> </a:t>
            </a:r>
            <a:r>
              <a:rPr lang="en-US" dirty="0" err="1">
                <a:solidFill>
                  <a:schemeClr val="tx1">
                    <a:lumMod val="75000"/>
                    <a:lumOff val="25000"/>
                  </a:schemeClr>
                </a:solidFill>
              </a:rPr>
              <a:t>hiện</a:t>
            </a:r>
            <a:r>
              <a:rPr lang="en-US" dirty="0">
                <a:solidFill>
                  <a:schemeClr val="tx1">
                    <a:lumMod val="75000"/>
                    <a:lumOff val="25000"/>
                  </a:schemeClr>
                </a:solidFill>
              </a:rPr>
              <a:t>:  </a:t>
            </a:r>
            <a:r>
              <a:rPr lang="en-US" b="1" dirty="0" smtClean="0">
                <a:solidFill>
                  <a:schemeClr val="tx1">
                    <a:lumMod val="75000"/>
                    <a:lumOff val="25000"/>
                  </a:schemeClr>
                </a:solidFill>
              </a:rPr>
              <a:t>Đặng Quốc Việt</a:t>
            </a:r>
            <a:endParaRPr lang="en-US" dirty="0">
              <a:solidFill>
                <a:schemeClr val="tx1">
                  <a:lumMod val="75000"/>
                  <a:lumOff val="25000"/>
                </a:schemeClr>
              </a:solidFill>
            </a:endParaRPr>
          </a:p>
          <a:p>
            <a:r>
              <a:rPr lang="en-US" dirty="0" err="1">
                <a:solidFill>
                  <a:schemeClr val="tx1">
                    <a:lumMod val="75000"/>
                    <a:lumOff val="25000"/>
                  </a:schemeClr>
                </a:solidFill>
              </a:rPr>
              <a:t>Lớp</a:t>
            </a:r>
            <a:r>
              <a:rPr lang="en-US" dirty="0">
                <a:solidFill>
                  <a:schemeClr val="tx1">
                    <a:lumMod val="75000"/>
                    <a:lumOff val="25000"/>
                  </a:schemeClr>
                </a:solidFill>
              </a:rPr>
              <a:t>: </a:t>
            </a:r>
            <a:r>
              <a:rPr lang="en-US" b="1" dirty="0" smtClean="0">
                <a:solidFill>
                  <a:schemeClr val="tx1">
                    <a:lumMod val="75000"/>
                    <a:lumOff val="25000"/>
                  </a:schemeClr>
                </a:solidFill>
              </a:rPr>
              <a:t>D15CNPM4</a:t>
            </a:r>
            <a:endParaRPr lang="en-US" b="1" dirty="0">
              <a:solidFill>
                <a:schemeClr val="tx1">
                  <a:lumMod val="75000"/>
                  <a:lumOff val="25000"/>
                </a:schemeClr>
              </a:solidFill>
            </a:endParaRPr>
          </a:p>
          <a:p>
            <a:r>
              <a:rPr lang="en-US" dirty="0" err="1">
                <a:solidFill>
                  <a:schemeClr val="tx1">
                    <a:lumMod val="75000"/>
                    <a:lumOff val="25000"/>
                  </a:schemeClr>
                </a:solidFill>
              </a:rPr>
              <a:t>Khóa</a:t>
            </a:r>
            <a:r>
              <a:rPr lang="en-US" dirty="0">
                <a:solidFill>
                  <a:schemeClr val="tx1">
                    <a:lumMod val="75000"/>
                    <a:lumOff val="25000"/>
                  </a:schemeClr>
                </a:solidFill>
              </a:rPr>
              <a:t>: </a:t>
            </a:r>
            <a:r>
              <a:rPr lang="en-US" b="1" dirty="0" smtClean="0">
                <a:solidFill>
                  <a:schemeClr val="tx1">
                    <a:lumMod val="75000"/>
                    <a:lumOff val="25000"/>
                  </a:schemeClr>
                </a:solidFill>
              </a:rPr>
              <a:t>2015 </a:t>
            </a:r>
            <a:r>
              <a:rPr lang="en-US" b="1" dirty="0">
                <a:solidFill>
                  <a:schemeClr val="tx1">
                    <a:lumMod val="75000"/>
                    <a:lumOff val="25000"/>
                  </a:schemeClr>
                </a:solidFill>
              </a:rPr>
              <a:t>– </a:t>
            </a:r>
            <a:r>
              <a:rPr lang="en-US" b="1" dirty="0" smtClean="0">
                <a:solidFill>
                  <a:schemeClr val="tx1">
                    <a:lumMod val="75000"/>
                    <a:lumOff val="25000"/>
                  </a:schemeClr>
                </a:solidFill>
              </a:rPr>
              <a:t>2020</a:t>
            </a:r>
            <a:endParaRPr lang="en-US" b="1" dirty="0">
              <a:solidFill>
                <a:schemeClr val="tx1">
                  <a:lumMod val="75000"/>
                  <a:lumOff val="25000"/>
                </a:schemeClr>
              </a:solidFill>
            </a:endParaRPr>
          </a:p>
          <a:p>
            <a:r>
              <a:rPr lang="en-US" dirty="0" err="1">
                <a:solidFill>
                  <a:schemeClr val="tx1">
                    <a:lumMod val="75000"/>
                    <a:lumOff val="25000"/>
                  </a:schemeClr>
                </a:solidFill>
              </a:rPr>
              <a:t>Hệ</a:t>
            </a:r>
            <a:r>
              <a:rPr lang="en-US" dirty="0">
                <a:solidFill>
                  <a:schemeClr val="tx1">
                    <a:lumMod val="75000"/>
                    <a:lumOff val="25000"/>
                  </a:schemeClr>
                </a:solidFill>
              </a:rPr>
              <a:t>: </a:t>
            </a:r>
            <a:r>
              <a:rPr lang="en-US" b="1" dirty="0" err="1">
                <a:solidFill>
                  <a:schemeClr val="tx1">
                    <a:lumMod val="75000"/>
                    <a:lumOff val="25000"/>
                  </a:schemeClr>
                </a:solidFill>
              </a:rPr>
              <a:t>Đại</a:t>
            </a:r>
            <a:r>
              <a:rPr lang="en-US" b="1" dirty="0">
                <a:solidFill>
                  <a:schemeClr val="tx1">
                    <a:lumMod val="75000"/>
                    <a:lumOff val="25000"/>
                  </a:schemeClr>
                </a:solidFill>
              </a:rPr>
              <a:t> </a:t>
            </a:r>
            <a:r>
              <a:rPr lang="en-US" b="1" dirty="0" err="1">
                <a:solidFill>
                  <a:schemeClr val="tx1">
                    <a:lumMod val="75000"/>
                    <a:lumOff val="25000"/>
                  </a:schemeClr>
                </a:solidFill>
              </a:rPr>
              <a:t>học</a:t>
            </a:r>
            <a:r>
              <a:rPr lang="en-US" b="1" dirty="0">
                <a:solidFill>
                  <a:schemeClr val="tx1">
                    <a:lumMod val="75000"/>
                    <a:lumOff val="25000"/>
                  </a:schemeClr>
                </a:solidFill>
              </a:rPr>
              <a:t> </a:t>
            </a:r>
            <a:r>
              <a:rPr lang="en-US" b="1" dirty="0" err="1">
                <a:solidFill>
                  <a:schemeClr val="tx1">
                    <a:lumMod val="75000"/>
                    <a:lumOff val="25000"/>
                  </a:schemeClr>
                </a:solidFill>
              </a:rPr>
              <a:t>chính</a:t>
            </a:r>
            <a:r>
              <a:rPr lang="en-US" b="1" dirty="0">
                <a:solidFill>
                  <a:schemeClr val="tx1">
                    <a:lumMod val="75000"/>
                    <a:lumOff val="25000"/>
                  </a:schemeClr>
                </a:solidFill>
              </a:rPr>
              <a:t> </a:t>
            </a:r>
            <a:r>
              <a:rPr lang="en-US" b="1" dirty="0" err="1">
                <a:solidFill>
                  <a:schemeClr val="tx1">
                    <a:lumMod val="75000"/>
                    <a:lumOff val="25000"/>
                  </a:schemeClr>
                </a:solidFill>
              </a:rPr>
              <a:t>quy</a:t>
            </a:r>
            <a:endParaRPr lang="en-US" dirty="0">
              <a:solidFill>
                <a:schemeClr val="tx1">
                  <a:lumMod val="75000"/>
                  <a:lumOff val="25000"/>
                </a:schemeClr>
              </a:solidFill>
            </a:endParaRPr>
          </a:p>
        </p:txBody>
      </p:sp>
      <p:sp>
        <p:nvSpPr>
          <p:cNvPr id="5" name="TextBox 4"/>
          <p:cNvSpPr txBox="1"/>
          <p:nvPr/>
        </p:nvSpPr>
        <p:spPr>
          <a:xfrm>
            <a:off x="2093843" y="3803374"/>
            <a:ext cx="914400" cy="914400"/>
          </a:xfrm>
          <a:prstGeom prst="rect">
            <a:avLst/>
          </a:prstGeom>
        </p:spPr>
        <p:txBody>
          <a:bodyPr vert="horz" wrap="none" lIns="91440" tIns="45720" rIns="91440" bIns="45720" rtlCol="0" anchor="t">
            <a:normAutofit/>
          </a:bodyPr>
          <a:lstStyle/>
          <a:p>
            <a:pPr algn="ctr"/>
            <a:endParaRPr lang="en-US" sz="2200" dirty="0" smtClean="0"/>
          </a:p>
        </p:txBody>
      </p:sp>
    </p:spTree>
    <p:extLst>
      <p:ext uri="{BB962C8B-B14F-4D97-AF65-F5344CB8AC3E}">
        <p14:creationId xmlns:p14="http://schemas.microsoft.com/office/powerpoint/2010/main" val="89760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2" name="Group 1"/>
          <p:cNvGrpSpPr/>
          <p:nvPr/>
        </p:nvGrpSpPr>
        <p:grpSpPr>
          <a:xfrm>
            <a:off x="0" y="-8640"/>
            <a:ext cx="9143640" cy="6866640"/>
            <a:chOff x="0" y="-8640"/>
            <a:chExt cx="9143640" cy="6866640"/>
          </a:xfrm>
        </p:grpSpPr>
        <p:sp>
          <p:nvSpPr>
            <p:cNvPr id="453"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54"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55"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6"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7"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8"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9"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0"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1"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2"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63" name="TextShape 12"/>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64" name="CustomShape 13"/>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5" name="TextShape 14"/>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66" name="CustomShape 15"/>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7" name="Line 16"/>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68" name="Line 17"/>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69" name="CustomShape 18"/>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70" name="TextShape 19"/>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197CDD17-2EDD-496D-ABC6-DAA3B142850E}" type="datetime">
              <a:rPr lang="en-US" sz="1050" b="1" strike="noStrike" spc="-1">
                <a:solidFill>
                  <a:srgbClr val="FFFFFF"/>
                </a:solidFill>
                <a:latin typeface="Times New Roman"/>
              </a:rPr>
              <a:t>12/21/19</a:t>
            </a:fld>
            <a:endParaRPr lang="en-US" sz="1050" b="0" strike="noStrike" spc="-1">
              <a:latin typeface="Times New Roman"/>
            </a:endParaRPr>
          </a:p>
        </p:txBody>
      </p:sp>
      <p:sp>
        <p:nvSpPr>
          <p:cNvPr id="471" name="TextShape 20"/>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7B9136C2-EEDB-4460-BFF1-96F62846AA5D}" type="slidenum">
              <a:rPr lang="en-US" sz="1050" b="1" strike="noStrike" spc="-1">
                <a:solidFill>
                  <a:srgbClr val="FFFFFF"/>
                </a:solidFill>
                <a:latin typeface="Times New Roman"/>
              </a:rPr>
              <a:t>10</a:t>
            </a:fld>
            <a:endParaRPr lang="en-US" sz="1050" b="0" strike="noStrike" spc="-1">
              <a:latin typeface="Times New Roman"/>
            </a:endParaRPr>
          </a:p>
        </p:txBody>
      </p:sp>
      <p:pic>
        <p:nvPicPr>
          <p:cNvPr id="472" name="Picture 471"/>
          <p:cNvPicPr/>
          <p:nvPr/>
        </p:nvPicPr>
        <p:blipFill>
          <a:blip r:embed="rId2"/>
          <a:stretch/>
        </p:blipFill>
        <p:spPr>
          <a:xfrm>
            <a:off x="705240" y="1573920"/>
            <a:ext cx="6609960" cy="4095360"/>
          </a:xfrm>
          <a:prstGeom prst="rect">
            <a:avLst/>
          </a:prstGeom>
          <a:ln>
            <a:noFill/>
          </a:ln>
        </p:spPr>
      </p:pic>
    </p:spTree>
    <p:extLst>
      <p:ext uri="{BB962C8B-B14F-4D97-AF65-F5344CB8AC3E}">
        <p14:creationId xmlns:p14="http://schemas.microsoft.com/office/powerpoint/2010/main" val="3589386299"/>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1" name="Group 1"/>
          <p:cNvGrpSpPr/>
          <p:nvPr/>
        </p:nvGrpSpPr>
        <p:grpSpPr>
          <a:xfrm>
            <a:off x="0" y="-8640"/>
            <a:ext cx="9143640" cy="6866640"/>
            <a:chOff x="0" y="-8640"/>
            <a:chExt cx="9143640" cy="6866640"/>
          </a:xfrm>
        </p:grpSpPr>
        <p:sp>
          <p:nvSpPr>
            <p:cNvPr id="342"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43"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44"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5"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6"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7"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8"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9"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0"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1"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52"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53"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6C911C"/>
                </a:solidFill>
                <a:latin typeface="Times New Roman"/>
              </a:rPr>
              <a:t>http2?</a:t>
            </a:r>
            <a:endParaRPr lang="en-US" sz="4000" b="0" strike="noStrike" spc="-1">
              <a:solidFill>
                <a:srgbClr val="000000"/>
              </a:solidFill>
              <a:latin typeface="Trebuchet MS"/>
            </a:endParaRPr>
          </a:p>
        </p:txBody>
      </p:sp>
      <p:sp>
        <p:nvSpPr>
          <p:cNvPr id="354"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5"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56"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7"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58"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59" name="TextShape 19"/>
          <p:cNvSpPr txBox="1"/>
          <p:nvPr/>
        </p:nvSpPr>
        <p:spPr>
          <a:xfrm>
            <a:off x="1000080" y="2160720"/>
            <a:ext cx="6352920" cy="342900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 (HTTP) là một giao thức ứng dụng, hiện là nền tảng của giao tiếp dữ liệu cho World Wide Web.</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dựa trên mô hình Máy khách / Máy chủ</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HTTP/2 Được phát hành năm 2015 bởi IETF</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 2 cung cấp nhiều cơ chế mới sẽ giảm thiểu các sự cố HTTP / 1.1 và các vấn đề sẽ tăng hiệu suất trang web</a:t>
            </a:r>
          </a:p>
        </p:txBody>
      </p:sp>
      <p:sp>
        <p:nvSpPr>
          <p:cNvPr id="360"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1"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EB11FEC1-5B6A-41A0-A5BD-EDEEE1F5F080}" type="datetime">
              <a:rPr lang="en-US" sz="1050" b="1" strike="noStrike" spc="-1">
                <a:solidFill>
                  <a:srgbClr val="FFFFFF"/>
                </a:solidFill>
                <a:latin typeface="Times New Roman"/>
              </a:rPr>
              <a:t>12/21/19</a:t>
            </a:fld>
            <a:endParaRPr lang="en-US" sz="1050" b="0" strike="noStrike" spc="-1">
              <a:latin typeface="Times New Roman"/>
            </a:endParaRPr>
          </a:p>
        </p:txBody>
      </p:sp>
      <p:sp>
        <p:nvSpPr>
          <p:cNvPr id="362"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59053D34-83E5-46EB-8CF8-EC66587CF397}" type="slidenum">
              <a:rPr lang="en-US" sz="1050" b="1" strike="noStrike" spc="-1">
                <a:solidFill>
                  <a:srgbClr val="FFFFFF"/>
                </a:solidFill>
                <a:latin typeface="Times New Roman"/>
              </a:rPr>
              <a:t>11</a:t>
            </a:fld>
            <a:endParaRPr lang="en-US" sz="1050" b="0" strike="noStrike" spc="-1">
              <a:latin typeface="Times New Roman"/>
            </a:endParaRPr>
          </a:p>
        </p:txBody>
      </p:sp>
    </p:spTree>
    <p:extLst>
      <p:ext uri="{BB962C8B-B14F-4D97-AF65-F5344CB8AC3E}">
        <p14:creationId xmlns:p14="http://schemas.microsoft.com/office/powerpoint/2010/main" val="2249988206"/>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3" name="Group 1"/>
          <p:cNvGrpSpPr/>
          <p:nvPr/>
        </p:nvGrpSpPr>
        <p:grpSpPr>
          <a:xfrm>
            <a:off x="0" y="-8640"/>
            <a:ext cx="9143640" cy="6866640"/>
            <a:chOff x="0" y="-8640"/>
            <a:chExt cx="9143640" cy="6866640"/>
          </a:xfrm>
        </p:grpSpPr>
        <p:sp>
          <p:nvSpPr>
            <p:cNvPr id="364"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65"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66"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7"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8"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9"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0"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1"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2"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3"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74"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75"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6C911C"/>
                </a:solidFill>
                <a:latin typeface="Times New Roman"/>
              </a:rPr>
              <a:t>http2?</a:t>
            </a:r>
            <a:endParaRPr lang="en-US" sz="4000" b="0" strike="noStrike" spc="-1">
              <a:solidFill>
                <a:srgbClr val="000000"/>
              </a:solidFill>
              <a:latin typeface="Trebuchet MS"/>
            </a:endParaRPr>
          </a:p>
        </p:txBody>
      </p:sp>
      <p:sp>
        <p:nvSpPr>
          <p:cNvPr id="376"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7"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78"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9"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80"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81" name="TextShape 19"/>
          <p:cNvSpPr txBox="1"/>
          <p:nvPr/>
        </p:nvSpPr>
        <p:spPr>
          <a:xfrm>
            <a:off x="1000080" y="2160720"/>
            <a:ext cx="6352920" cy="3429000"/>
          </a:xfrm>
          <a:prstGeom prst="rect">
            <a:avLst/>
          </a:prstGeom>
          <a:noFill/>
          <a:ln>
            <a:noFill/>
          </a:ln>
        </p:spPr>
        <p:txBody>
          <a:bodyPr>
            <a:normAutofit/>
          </a:bodyPr>
          <a:lstStyle/>
          <a:p>
            <a:endParaRPr lang="en-US" sz="1800" b="0" strike="noStrike" spc="-1">
              <a:solidFill>
                <a:srgbClr val="404040"/>
              </a:solidFill>
              <a:latin typeface="Times New Roman"/>
            </a:endParaRPr>
          </a:p>
        </p:txBody>
      </p:sp>
      <p:sp>
        <p:nvSpPr>
          <p:cNvPr id="382"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83"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7EADCA18-CE71-4F46-BC81-23B8ACD4540E}" type="datetime">
              <a:rPr lang="en-US" sz="1050" b="1" strike="noStrike" spc="-1">
                <a:solidFill>
                  <a:srgbClr val="FFFFFF"/>
                </a:solidFill>
                <a:latin typeface="Times New Roman"/>
              </a:rPr>
              <a:t>12/21/19</a:t>
            </a:fld>
            <a:endParaRPr lang="en-US" sz="1050" b="0" strike="noStrike" spc="-1">
              <a:latin typeface="Times New Roman"/>
            </a:endParaRPr>
          </a:p>
        </p:txBody>
      </p:sp>
      <p:sp>
        <p:nvSpPr>
          <p:cNvPr id="384"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822EBBC9-A448-4BFA-828A-E7DB953432B3}" type="slidenum">
              <a:rPr lang="en-US" sz="1050" b="1" strike="noStrike" spc="-1">
                <a:solidFill>
                  <a:srgbClr val="FFFFFF"/>
                </a:solidFill>
                <a:latin typeface="Times New Roman"/>
              </a:rPr>
              <a:t>12</a:t>
            </a:fld>
            <a:endParaRPr lang="en-US" sz="1050" b="0" strike="noStrike" spc="-1">
              <a:latin typeface="Times New Roman"/>
            </a:endParaRPr>
          </a:p>
        </p:txBody>
      </p:sp>
      <p:pic>
        <p:nvPicPr>
          <p:cNvPr id="385" name="Picture 384"/>
          <p:cNvPicPr/>
          <p:nvPr/>
        </p:nvPicPr>
        <p:blipFill>
          <a:blip r:embed="rId2"/>
          <a:stretch/>
        </p:blipFill>
        <p:spPr>
          <a:xfrm>
            <a:off x="914400" y="365760"/>
            <a:ext cx="6657480" cy="5561280"/>
          </a:xfrm>
          <a:prstGeom prst="rect">
            <a:avLst/>
          </a:prstGeom>
          <a:ln>
            <a:noFill/>
          </a:ln>
        </p:spPr>
      </p:pic>
    </p:spTree>
    <p:extLst>
      <p:ext uri="{BB962C8B-B14F-4D97-AF65-F5344CB8AC3E}">
        <p14:creationId xmlns:p14="http://schemas.microsoft.com/office/powerpoint/2010/main" val="2468531531"/>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Protocol Buffers?</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Được</a:t>
            </a:r>
            <a:r>
              <a:rPr lang="en-US" sz="2800" dirty="0" smtClean="0"/>
              <a:t> </a:t>
            </a:r>
            <a:r>
              <a:rPr lang="en-US" sz="2800" dirty="0" err="1" smtClean="0"/>
              <a:t>công</a:t>
            </a:r>
            <a:r>
              <a:rPr lang="en-US" sz="2800" dirty="0" smtClean="0"/>
              <a:t> </a:t>
            </a:r>
            <a:r>
              <a:rPr lang="en-US" sz="2800" dirty="0" err="1" smtClean="0"/>
              <a:t>bố</a:t>
            </a:r>
            <a:r>
              <a:rPr lang="en-US" sz="2800" dirty="0" smtClean="0"/>
              <a:t> </a:t>
            </a:r>
            <a:r>
              <a:rPr lang="en-US" sz="2800" dirty="0" err="1" smtClean="0"/>
              <a:t>lần</a:t>
            </a:r>
            <a:r>
              <a:rPr lang="en-US" sz="2800" dirty="0" smtClean="0"/>
              <a:t> </a:t>
            </a:r>
            <a:r>
              <a:rPr lang="en-US" sz="2800" dirty="0" err="1" smtClean="0"/>
              <a:t>đầu</a:t>
            </a:r>
            <a:r>
              <a:rPr lang="en-US" sz="2800" dirty="0" smtClean="0"/>
              <a:t> </a:t>
            </a:r>
            <a:r>
              <a:rPr lang="en-US" sz="2800" dirty="0" err="1" smtClean="0"/>
              <a:t>vào</a:t>
            </a:r>
            <a:r>
              <a:rPr lang="en-US" sz="2800" dirty="0" smtClean="0"/>
              <a:t> </a:t>
            </a:r>
            <a:r>
              <a:rPr lang="en-US" sz="2800" dirty="0" err="1" smtClean="0"/>
              <a:t>năm</a:t>
            </a:r>
            <a:r>
              <a:rPr lang="en-US" sz="2800" dirty="0" smtClean="0"/>
              <a:t> 2008</a:t>
            </a:r>
          </a:p>
          <a:p>
            <a:r>
              <a:rPr lang="en-US" sz="2800" dirty="0" err="1" smtClean="0"/>
              <a:t>Giống</a:t>
            </a:r>
            <a:r>
              <a:rPr lang="en-US" sz="2800" dirty="0" smtClean="0"/>
              <a:t> </a:t>
            </a:r>
            <a:r>
              <a:rPr lang="en-US" sz="2800" dirty="0" err="1" smtClean="0"/>
              <a:t>với</a:t>
            </a:r>
            <a:r>
              <a:rPr lang="en-US" sz="2800" dirty="0" smtClean="0"/>
              <a:t> JSON </a:t>
            </a:r>
            <a:r>
              <a:rPr lang="en-US" sz="2800" dirty="0" err="1" smtClean="0"/>
              <a:t>và</a:t>
            </a:r>
            <a:r>
              <a:rPr lang="en-US" sz="2800" dirty="0" smtClean="0"/>
              <a:t> XML</a:t>
            </a:r>
          </a:p>
          <a:p>
            <a:r>
              <a:rPr lang="en-US" sz="2800" dirty="0" smtClean="0"/>
              <a:t>Encode </a:t>
            </a:r>
            <a:r>
              <a:rPr lang="en-US" sz="2800" dirty="0" err="1" smtClean="0"/>
              <a:t>khi</a:t>
            </a:r>
            <a:r>
              <a:rPr lang="en-US" sz="2800" dirty="0" smtClean="0"/>
              <a:t> </a:t>
            </a:r>
            <a:r>
              <a:rPr lang="en-US" sz="2800" dirty="0" err="1" smtClean="0"/>
              <a:t>trao</a:t>
            </a:r>
            <a:r>
              <a:rPr lang="en-US" sz="2800" dirty="0" smtClean="0"/>
              <a:t> </a:t>
            </a:r>
            <a:r>
              <a:rPr lang="en-US" sz="2800" dirty="0" err="1" smtClean="0"/>
              <a:t>đổi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giữa</a:t>
            </a:r>
            <a:r>
              <a:rPr lang="en-US" sz="2800" dirty="0" smtClean="0"/>
              <a:t> client </a:t>
            </a:r>
            <a:r>
              <a:rPr lang="en-US" sz="2800" dirty="0" err="1" smtClean="0"/>
              <a:t>và</a:t>
            </a:r>
            <a:r>
              <a:rPr lang="en-US" sz="2800" dirty="0" smtClean="0"/>
              <a:t> server</a:t>
            </a:r>
            <a:endParaRPr lang="en-US" sz="28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2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Ưu</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Nhanh</a:t>
            </a:r>
            <a:r>
              <a:rPr lang="en-US" sz="2800" dirty="0" smtClean="0"/>
              <a:t> </a:t>
            </a:r>
            <a:r>
              <a:rPr lang="en-US" sz="2800" dirty="0" err="1" smtClean="0"/>
              <a:t>hơn</a:t>
            </a:r>
            <a:endParaRPr lang="en-US" sz="2800" dirty="0" smtClean="0"/>
          </a:p>
          <a:p>
            <a:r>
              <a:rPr lang="en-US" sz="2800" dirty="0" err="1" smtClean="0"/>
              <a:t>Nhỏ</a:t>
            </a:r>
            <a:r>
              <a:rPr lang="en-US" sz="2800" dirty="0" smtClean="0"/>
              <a:t> </a:t>
            </a:r>
            <a:r>
              <a:rPr lang="en-US" sz="2800" dirty="0" err="1" smtClean="0"/>
              <a:t>hơn</a:t>
            </a:r>
            <a:endParaRPr lang="en-US" sz="2800" dirty="0"/>
          </a:p>
          <a:p>
            <a:r>
              <a:rPr lang="en-US" sz="2800" dirty="0" err="1" smtClean="0"/>
              <a:t>Đơn</a:t>
            </a:r>
            <a:r>
              <a:rPr lang="en-US" sz="2800" dirty="0" smtClean="0"/>
              <a:t> </a:t>
            </a:r>
            <a:r>
              <a:rPr lang="en-US" sz="2800" dirty="0" err="1" smtClean="0"/>
              <a:t>giản</a:t>
            </a:r>
            <a:r>
              <a:rPr lang="en-US" sz="2800" dirty="0" smtClean="0"/>
              <a:t> </a:t>
            </a:r>
            <a:r>
              <a:rPr lang="en-US" sz="2800" dirty="0" err="1" smtClean="0"/>
              <a:t>hơn</a:t>
            </a:r>
            <a:endParaRPr lang="en-US" sz="28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14</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91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Nhược</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Khó</a:t>
            </a:r>
            <a:r>
              <a:rPr lang="en-US" sz="2800" dirty="0" smtClean="0"/>
              <a:t> </a:t>
            </a:r>
            <a:r>
              <a:rPr lang="en-US" sz="2800" dirty="0" err="1" smtClean="0"/>
              <a:t>đọc</a:t>
            </a:r>
            <a:r>
              <a:rPr lang="en-US" sz="2800" dirty="0" smtClean="0"/>
              <a:t> </a:t>
            </a:r>
            <a:r>
              <a:rPr lang="en-US" sz="2800" dirty="0" err="1" smtClean="0"/>
              <a:t>hiểu</a:t>
            </a:r>
            <a:endParaRPr lang="en-US" sz="2800" dirty="0" smtClean="0"/>
          </a:p>
          <a:p>
            <a:r>
              <a:rPr lang="en-US" sz="2800" dirty="0" err="1" smtClean="0"/>
              <a:t>Cần</a:t>
            </a:r>
            <a:r>
              <a:rPr lang="en-US" sz="2800" dirty="0" smtClean="0"/>
              <a:t> </a:t>
            </a:r>
            <a:r>
              <a:rPr lang="en-US" sz="2800" dirty="0" err="1" smtClean="0"/>
              <a:t>phải</a:t>
            </a:r>
            <a:r>
              <a:rPr lang="en-US" sz="2800" dirty="0" smtClean="0"/>
              <a:t> </a:t>
            </a:r>
            <a:r>
              <a:rPr lang="en-US" sz="2800" dirty="0" err="1" smtClean="0"/>
              <a:t>biết</a:t>
            </a:r>
            <a:r>
              <a:rPr lang="en-US" sz="2800" dirty="0" smtClean="0"/>
              <a:t> </a:t>
            </a:r>
            <a:r>
              <a:rPr lang="en-US" sz="2800" dirty="0" err="1" smtClean="0"/>
              <a:t>rõ</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endParaRPr lang="en-US" sz="2800" dirty="0" smtClean="0"/>
          </a:p>
          <a:p>
            <a:endParaRPr lang="en-US" sz="2800" dirty="0" smtClean="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15</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77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FPT AI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547236" cy="3880772"/>
          </a:xfrm>
        </p:spPr>
        <p:txBody>
          <a:bodyPr vert="horz" lIns="91440" tIns="45720" rIns="91440" bIns="45720" rtlCol="0">
            <a:normAutofit/>
          </a:bodyPr>
          <a:lstStyle/>
          <a:p>
            <a:pPr marL="0" lvl="0" indent="0">
              <a:buNone/>
            </a:pPr>
            <a:r>
              <a:rPr lang="en-US" sz="2400" dirty="0"/>
              <a:t>FPT Speech Synthesis </a:t>
            </a:r>
            <a:r>
              <a:rPr lang="en-US" sz="2400" dirty="0" err="1" smtClean="0"/>
              <a:t>là</a:t>
            </a:r>
            <a:r>
              <a:rPr lang="en-US" sz="2400" dirty="0" smtClean="0"/>
              <a:t> </a:t>
            </a:r>
            <a:r>
              <a:rPr lang="en-US" sz="2400" dirty="0" err="1" smtClean="0"/>
              <a:t>sự</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của</a:t>
            </a:r>
            <a:r>
              <a:rPr lang="en-US" sz="2400" dirty="0" smtClean="0"/>
              <a:t>:</a:t>
            </a:r>
          </a:p>
          <a:p>
            <a:pPr lvl="0"/>
            <a:r>
              <a:rPr lang="en-US" sz="2400" dirty="0" err="1" smtClean="0"/>
              <a:t>Ngôn</a:t>
            </a:r>
            <a:r>
              <a:rPr lang="en-US" sz="2400" dirty="0" smtClean="0"/>
              <a:t> </a:t>
            </a:r>
            <a:r>
              <a:rPr lang="en-US" sz="2400" dirty="0" err="1"/>
              <a:t>ngữ</a:t>
            </a:r>
            <a:r>
              <a:rPr lang="en-US" sz="2400" dirty="0"/>
              <a:t> </a:t>
            </a:r>
            <a:r>
              <a:rPr lang="en-US" sz="2400" dirty="0" err="1"/>
              <a:t>học</a:t>
            </a:r>
            <a:r>
              <a:rPr lang="en-US" sz="2400" dirty="0"/>
              <a:t> (Linguistics): </a:t>
            </a:r>
            <a:r>
              <a:rPr lang="en-US" sz="2400" dirty="0" err="1"/>
              <a:t>âm</a:t>
            </a:r>
            <a:r>
              <a:rPr lang="en-US" sz="2400" dirty="0"/>
              <a:t> </a:t>
            </a:r>
            <a:r>
              <a:rPr lang="en-US" sz="2400" dirty="0" err="1"/>
              <a:t>vị</a:t>
            </a:r>
            <a:r>
              <a:rPr lang="en-US" sz="2400" dirty="0"/>
              <a:t> </a:t>
            </a:r>
            <a:r>
              <a:rPr lang="en-US" sz="2400" dirty="0" err="1"/>
              <a:t>học</a:t>
            </a:r>
            <a:r>
              <a:rPr lang="en-US" sz="2400" dirty="0"/>
              <a:t> (Phonology), </a:t>
            </a:r>
            <a:r>
              <a:rPr lang="en-US" sz="2400" dirty="0" err="1"/>
              <a:t>hình</a:t>
            </a:r>
            <a:r>
              <a:rPr lang="en-US" sz="2400" dirty="0"/>
              <a:t> </a:t>
            </a:r>
            <a:r>
              <a:rPr lang="en-US" sz="2400" dirty="0" err="1"/>
              <a:t>thái</a:t>
            </a:r>
            <a:r>
              <a:rPr lang="en-US" sz="2400" dirty="0"/>
              <a:t> </a:t>
            </a:r>
            <a:r>
              <a:rPr lang="en-US" sz="2400" dirty="0" err="1"/>
              <a:t>học</a:t>
            </a:r>
            <a:r>
              <a:rPr lang="en-US" sz="2400" dirty="0"/>
              <a:t> (Morphology), </a:t>
            </a:r>
            <a:r>
              <a:rPr lang="en-US" sz="2400" dirty="0" err="1"/>
              <a:t>ngữ</a:t>
            </a:r>
            <a:r>
              <a:rPr lang="en-US" sz="2400" dirty="0"/>
              <a:t> </a:t>
            </a:r>
            <a:r>
              <a:rPr lang="en-US" sz="2400" dirty="0" err="1"/>
              <a:t>dụng</a:t>
            </a:r>
            <a:r>
              <a:rPr lang="en-US" sz="2400" dirty="0"/>
              <a:t> </a:t>
            </a:r>
            <a:r>
              <a:rPr lang="en-US" sz="2400" dirty="0" err="1"/>
              <a:t>học</a:t>
            </a:r>
            <a:r>
              <a:rPr lang="en-US" sz="2400" dirty="0"/>
              <a:t> (Pragmatics)</a:t>
            </a:r>
          </a:p>
          <a:p>
            <a:pPr lvl="0"/>
            <a:r>
              <a:rPr lang="en-US" sz="2400" dirty="0" err="1"/>
              <a:t>Vật</a:t>
            </a:r>
            <a:r>
              <a:rPr lang="en-US" sz="2400" dirty="0"/>
              <a:t> </a:t>
            </a:r>
            <a:r>
              <a:rPr lang="en-US" sz="2400" dirty="0" err="1"/>
              <a:t>lý</a:t>
            </a:r>
            <a:r>
              <a:rPr lang="en-US" sz="2400" dirty="0"/>
              <a:t> </a:t>
            </a:r>
            <a:r>
              <a:rPr lang="en-US" sz="2400" dirty="0" err="1"/>
              <a:t>học</a:t>
            </a:r>
            <a:r>
              <a:rPr lang="en-US" sz="2400" dirty="0"/>
              <a:t>: </a:t>
            </a:r>
            <a:r>
              <a:rPr lang="en-US" sz="2400" dirty="0" err="1"/>
              <a:t>âm</a:t>
            </a:r>
            <a:r>
              <a:rPr lang="en-US" sz="2400" dirty="0"/>
              <a:t> </a:t>
            </a:r>
            <a:r>
              <a:rPr lang="en-US" sz="2400" dirty="0" err="1"/>
              <a:t>học</a:t>
            </a:r>
            <a:endParaRPr lang="en-US" sz="2400" dirty="0"/>
          </a:p>
          <a:p>
            <a:r>
              <a:rPr lang="en-US" sz="2400" dirty="0" err="1"/>
              <a:t>Công</a:t>
            </a:r>
            <a:r>
              <a:rPr lang="en-US" sz="2400" dirty="0"/>
              <a:t> </a:t>
            </a:r>
            <a:r>
              <a:rPr lang="en-US" sz="2400" dirty="0" err="1"/>
              <a:t>nghệ</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(Natural Language Processing), </a:t>
            </a:r>
            <a:r>
              <a:rPr lang="en-US" sz="2400" dirty="0" err="1"/>
              <a:t>học</a:t>
            </a:r>
            <a:r>
              <a:rPr lang="en-US" sz="2400" dirty="0"/>
              <a:t> </a:t>
            </a:r>
            <a:r>
              <a:rPr lang="en-US" sz="2400" dirty="0" err="1"/>
              <a:t>máy</a:t>
            </a:r>
            <a:r>
              <a:rPr lang="en-US" sz="2400" dirty="0"/>
              <a:t> (Machine Learning), </a:t>
            </a:r>
            <a:r>
              <a:rPr lang="en-US" sz="2400" dirty="0" err="1"/>
              <a:t>xử</a:t>
            </a:r>
            <a:r>
              <a:rPr lang="en-US" sz="2400" dirty="0"/>
              <a:t> </a:t>
            </a:r>
            <a:r>
              <a:rPr lang="en-US" sz="2400" dirty="0" err="1"/>
              <a:t>lý</a:t>
            </a:r>
            <a:r>
              <a:rPr lang="en-US" sz="2400" dirty="0"/>
              <a:t> </a:t>
            </a:r>
            <a:r>
              <a:rPr lang="en-US" sz="2400" dirty="0" err="1"/>
              <a:t>tín</a:t>
            </a:r>
            <a:r>
              <a:rPr lang="en-US" sz="2400" dirty="0"/>
              <a:t> </a:t>
            </a:r>
            <a:r>
              <a:rPr lang="en-US" sz="2400" dirty="0" err="1"/>
              <a:t>hiệu</a:t>
            </a:r>
            <a:r>
              <a:rPr lang="en-US" sz="2400" dirty="0"/>
              <a:t> </a:t>
            </a:r>
            <a:r>
              <a:rPr lang="en-US" sz="2400" dirty="0" err="1"/>
              <a:t>số</a:t>
            </a:r>
            <a:r>
              <a:rPr lang="en-US" sz="2400" dirty="0"/>
              <a:t> (Digital Signal Processing)</a:t>
            </a:r>
            <a:r>
              <a:rPr lang="vi-VN" sz="2400" dirty="0"/>
              <a:t>.</a:t>
            </a:r>
            <a:r>
              <a:rPr lang="en-US" sz="2400" dirty="0"/>
              <a:t> </a:t>
            </a:r>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16</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2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a:solidFill>
                  <a:schemeClr val="accent1"/>
                </a:solidFill>
              </a:rPr>
              <a:t>FPT AI Speech To Text</a:t>
            </a: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961227" y="2438665"/>
            <a:ext cx="6353174" cy="3429260"/>
          </a:xfrm>
        </p:spPr>
        <p:txBody>
          <a:bodyPr vert="horz" lIns="91440" tIns="45720" rIns="91440" bIns="45720" rtlCol="0">
            <a:normAutofit/>
          </a:bodyPr>
          <a:lstStyle/>
          <a:p>
            <a:pPr defTabSz="914400">
              <a:spcBef>
                <a:spcPts val="0"/>
              </a:spcBef>
              <a:buClrTx/>
              <a:buSzTx/>
            </a:pPr>
            <a:r>
              <a:rPr lang="en-US" sz="2400" dirty="0" err="1" smtClean="0"/>
              <a:t>Phát</a:t>
            </a:r>
            <a:r>
              <a:rPr lang="en-US" sz="2400" dirty="0" smtClean="0"/>
              <a:t> </a:t>
            </a:r>
            <a:r>
              <a:rPr lang="en-US" sz="2400" dirty="0" err="1" smtClean="0"/>
              <a:t>triển</a:t>
            </a:r>
            <a:r>
              <a:rPr lang="en-US" sz="2400" dirty="0" smtClean="0"/>
              <a:t> </a:t>
            </a:r>
            <a:r>
              <a:rPr lang="en-US" sz="2400" dirty="0" err="1" smtClean="0"/>
              <a:t>dành</a:t>
            </a:r>
            <a:r>
              <a:rPr lang="en-US" sz="2400" dirty="0" smtClean="0"/>
              <a:t> </a:t>
            </a:r>
            <a:r>
              <a:rPr lang="en-US" sz="2400" dirty="0" err="1" smtClean="0"/>
              <a:t>riêng</a:t>
            </a:r>
            <a:r>
              <a:rPr lang="en-US" sz="2400" dirty="0" smtClean="0"/>
              <a:t> </a:t>
            </a:r>
            <a:r>
              <a:rPr lang="en-US" sz="2400" dirty="0" err="1" smtClean="0"/>
              <a:t>cho</a:t>
            </a:r>
            <a:r>
              <a:rPr lang="en-US" sz="2400" dirty="0" smtClean="0"/>
              <a:t> </a:t>
            </a:r>
            <a:r>
              <a:rPr lang="en-US" sz="2400" dirty="0" err="1" smtClean="0"/>
              <a:t>người</a:t>
            </a:r>
            <a:r>
              <a:rPr lang="en-US" sz="2400" dirty="0" smtClean="0"/>
              <a:t> Việt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err="1" smtClean="0"/>
              <a:t>Các</a:t>
            </a:r>
            <a:r>
              <a:rPr lang="en-US" sz="2400" dirty="0" smtClean="0"/>
              <a:t> </a:t>
            </a:r>
            <a:r>
              <a:rPr lang="en-US" sz="2400" dirty="0" err="1" smtClean="0"/>
              <a:t>giọng</a:t>
            </a:r>
            <a:r>
              <a:rPr lang="en-US" sz="2400" dirty="0" smtClean="0"/>
              <a:t> </a:t>
            </a:r>
            <a:r>
              <a:rPr lang="en-US" sz="2400" dirty="0" err="1" smtClean="0"/>
              <a:t>nói</a:t>
            </a:r>
            <a:r>
              <a:rPr lang="en-US" sz="2400" dirty="0" smtClean="0"/>
              <a:t> </a:t>
            </a:r>
            <a:r>
              <a:rPr lang="en-US" sz="2400" dirty="0" err="1" smtClean="0"/>
              <a:t>được</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hiện</a:t>
            </a:r>
            <a:r>
              <a:rPr lang="en-US" sz="2400" dirty="0" smtClean="0"/>
              <a:t> </a:t>
            </a:r>
            <a:r>
              <a:rPr lang="en-US" sz="2400" dirty="0" err="1" smtClean="0"/>
              <a:t>tại</a:t>
            </a:r>
            <a:r>
              <a:rPr lang="en-US" sz="2400" dirty="0" smtClean="0"/>
              <a:t>:</a:t>
            </a:r>
          </a:p>
          <a:p>
            <a:pPr defTabSz="914400">
              <a:spcBef>
                <a:spcPts val="0"/>
              </a:spcBef>
              <a:buClrTx/>
              <a:buSzTx/>
            </a:pPr>
            <a:r>
              <a:rPr lang="en-US" sz="2400" dirty="0" err="1" smtClean="0"/>
              <a:t>Miền</a:t>
            </a:r>
            <a:r>
              <a:rPr lang="en-US" sz="2400" dirty="0" smtClean="0"/>
              <a:t> </a:t>
            </a:r>
            <a:r>
              <a:rPr lang="en-US" sz="2400" dirty="0" err="1" smtClean="0"/>
              <a:t>Bắc</a:t>
            </a:r>
            <a:r>
              <a:rPr lang="en-US" sz="2400" dirty="0" smtClean="0"/>
              <a:t>: 1 </a:t>
            </a:r>
            <a:r>
              <a:rPr lang="en-US" sz="2400" dirty="0" err="1" smtClean="0"/>
              <a:t>giọng</a:t>
            </a:r>
            <a:r>
              <a:rPr lang="en-US" sz="2400" dirty="0" smtClean="0"/>
              <a:t> </a:t>
            </a:r>
            <a:r>
              <a:rPr lang="en-US" sz="2400" dirty="0" err="1" smtClean="0"/>
              <a:t>nữ</a:t>
            </a:r>
            <a:r>
              <a:rPr lang="en-US" sz="2400" dirty="0" smtClean="0"/>
              <a:t>, 1 </a:t>
            </a:r>
            <a:r>
              <a:rPr lang="en-US" sz="2400" dirty="0" err="1" smtClean="0"/>
              <a:t>giọng</a:t>
            </a:r>
            <a:r>
              <a:rPr lang="en-US" sz="2400" dirty="0" smtClean="0"/>
              <a:t> </a:t>
            </a:r>
            <a:r>
              <a:rPr lang="en-US" sz="2400" dirty="0" err="1" smtClean="0"/>
              <a:t>nam</a:t>
            </a:r>
            <a:endParaRPr lang="en-US" sz="2400" dirty="0" smtClean="0"/>
          </a:p>
          <a:p>
            <a:pPr defTabSz="914400">
              <a:spcBef>
                <a:spcPts val="0"/>
              </a:spcBef>
              <a:buClrTx/>
              <a:buSzTx/>
            </a:pPr>
            <a:r>
              <a:rPr lang="en-US" sz="2400" dirty="0" err="1" smtClean="0"/>
              <a:t>Miền</a:t>
            </a:r>
            <a:r>
              <a:rPr lang="en-US" sz="2400" dirty="0" smtClean="0"/>
              <a:t> </a:t>
            </a:r>
            <a:r>
              <a:rPr lang="en-US" sz="2400" dirty="0" err="1" smtClean="0"/>
              <a:t>Trung</a:t>
            </a:r>
            <a:r>
              <a:rPr lang="en-US" sz="2400" dirty="0" smtClean="0"/>
              <a:t>: 1 </a:t>
            </a:r>
            <a:r>
              <a:rPr lang="en-US" sz="2400" dirty="0" err="1" smtClean="0"/>
              <a:t>giọng</a:t>
            </a:r>
            <a:r>
              <a:rPr lang="en-US" sz="2400" dirty="0" smtClean="0"/>
              <a:t> </a:t>
            </a:r>
            <a:r>
              <a:rPr lang="en-US" sz="2400" dirty="0" err="1" smtClean="0"/>
              <a:t>nữ</a:t>
            </a:r>
            <a:r>
              <a:rPr lang="en-US" sz="2400" dirty="0" smtClean="0"/>
              <a:t> </a:t>
            </a:r>
            <a:r>
              <a:rPr lang="en-US" sz="2400" dirty="0" err="1"/>
              <a:t>H</a:t>
            </a:r>
            <a:r>
              <a:rPr lang="en-US" sz="2400" dirty="0" err="1" smtClean="0"/>
              <a:t>uế</a:t>
            </a:r>
            <a:endParaRPr lang="en-US" sz="2400" dirty="0"/>
          </a:p>
          <a:p>
            <a:pPr defTabSz="914400">
              <a:spcBef>
                <a:spcPts val="0"/>
              </a:spcBef>
              <a:buClrTx/>
              <a:buSzTx/>
            </a:pPr>
            <a:r>
              <a:rPr lang="en-US" sz="2400" dirty="0" err="1" smtClean="0"/>
              <a:t>Miền</a:t>
            </a:r>
            <a:r>
              <a:rPr lang="en-US" sz="2400" dirty="0" smtClean="0"/>
              <a:t> Nam: 1 </a:t>
            </a:r>
            <a:r>
              <a:rPr lang="en-US" sz="2400" dirty="0" err="1" smtClean="0"/>
              <a:t>giọng</a:t>
            </a:r>
            <a:r>
              <a:rPr lang="en-US" sz="2400" dirty="0" smtClean="0"/>
              <a:t> </a:t>
            </a:r>
            <a:r>
              <a:rPr lang="en-US" sz="2400" dirty="0" err="1" smtClean="0"/>
              <a:t>nữ</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17</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7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40AC5933-B579-49C3-BC30-1A8B95C7CD98}"/>
              </a:ext>
            </a:extLst>
          </p:cNvPr>
          <p:cNvSpPr>
            <a:spLocks noGrp="1"/>
          </p:cNvSpPr>
          <p:nvPr>
            <p:ph type="ftr" sz="quarter" idx="4294967295"/>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9"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2" name="Straight Connector 34">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3EB52A0A-9FB6-4057-85B5-69596ACFF727}"/>
              </a:ext>
            </a:extLst>
          </p:cNvPr>
          <p:cNvSpPr>
            <a:spLocks noGrp="1"/>
          </p:cNvSpPr>
          <p:nvPr>
            <p:ph type="body" idx="1"/>
          </p:nvPr>
        </p:nvSpPr>
        <p:spPr>
          <a:xfrm>
            <a:off x="1130300" y="4050833"/>
            <a:ext cx="5825202" cy="1096899"/>
          </a:xfrm>
        </p:spPr>
        <p:txBody>
          <a:bodyPr vert="horz" lIns="91440" tIns="45720" rIns="91440" bIns="45720" rtlCol="0" anchor="t">
            <a:normAutofit/>
          </a:bodyPr>
          <a:lstStyle/>
          <a:p>
            <a:pPr algn="r"/>
            <a:r>
              <a:rPr lang="en-US" sz="2400" dirty="0" err="1">
                <a:solidFill>
                  <a:schemeClr val="tx1">
                    <a:lumMod val="75000"/>
                    <a:lumOff val="25000"/>
                  </a:schemeClr>
                </a:solidFill>
              </a:rPr>
              <a:t>Thiết</a:t>
            </a:r>
            <a:r>
              <a:rPr lang="en-US" sz="2400" dirty="0">
                <a:solidFill>
                  <a:schemeClr val="tx1">
                    <a:lumMod val="75000"/>
                    <a:lumOff val="25000"/>
                  </a:schemeClr>
                </a:solidFill>
              </a:rPr>
              <a:t> </a:t>
            </a:r>
            <a:r>
              <a:rPr lang="en-US" sz="2400" dirty="0" err="1">
                <a:solidFill>
                  <a:schemeClr val="tx1">
                    <a:lumMod val="75000"/>
                    <a:lumOff val="25000"/>
                  </a:schemeClr>
                </a:solidFill>
              </a:rPr>
              <a:t>lập</a:t>
            </a:r>
            <a:r>
              <a:rPr lang="en-US" sz="2400" dirty="0">
                <a:solidFill>
                  <a:schemeClr val="tx1">
                    <a:lumMod val="75000"/>
                    <a:lumOff val="25000"/>
                  </a:schemeClr>
                </a:solidFill>
              </a:rPr>
              <a:t> </a:t>
            </a:r>
            <a:r>
              <a:rPr lang="en-US" sz="2400" dirty="0" err="1">
                <a:solidFill>
                  <a:schemeClr val="tx1">
                    <a:lumMod val="75000"/>
                    <a:lumOff val="25000"/>
                  </a:schemeClr>
                </a:solidFill>
              </a:rPr>
              <a:t>môi</a:t>
            </a:r>
            <a:r>
              <a:rPr lang="en-US" sz="2400" dirty="0">
                <a:solidFill>
                  <a:schemeClr val="tx1">
                    <a:lumMod val="75000"/>
                    <a:lumOff val="25000"/>
                  </a:schemeClr>
                </a:solidFill>
              </a:rPr>
              <a:t> </a:t>
            </a:r>
            <a:r>
              <a:rPr lang="en-US" sz="2400" dirty="0" err="1">
                <a:solidFill>
                  <a:schemeClr val="tx1">
                    <a:lumMod val="75000"/>
                    <a:lumOff val="25000"/>
                  </a:schemeClr>
                </a:solidFill>
              </a:rPr>
              <a:t>trường</a:t>
            </a:r>
            <a:r>
              <a:rPr lang="en-US" sz="2400" dirty="0">
                <a:solidFill>
                  <a:schemeClr val="tx1">
                    <a:lumMod val="75000"/>
                    <a:lumOff val="25000"/>
                  </a:schemeClr>
                </a:solidFill>
              </a:rPr>
              <a:t> </a:t>
            </a:r>
            <a:r>
              <a:rPr lang="en-US" sz="2400" dirty="0" err="1">
                <a:solidFill>
                  <a:schemeClr val="tx1">
                    <a:lumMod val="75000"/>
                    <a:lumOff val="25000"/>
                  </a:schemeClr>
                </a:solidFill>
              </a:rPr>
              <a:t>và</a:t>
            </a:r>
            <a:r>
              <a:rPr lang="en-US" sz="2400" dirty="0">
                <a:solidFill>
                  <a:schemeClr val="tx1">
                    <a:lumMod val="75000"/>
                    <a:lumOff val="25000"/>
                  </a:schemeClr>
                </a:solidFill>
              </a:rPr>
              <a:t> </a:t>
            </a:r>
            <a:r>
              <a:rPr lang="en-US" sz="2400" dirty="0" err="1">
                <a:solidFill>
                  <a:schemeClr val="tx1">
                    <a:lumMod val="75000"/>
                    <a:lumOff val="25000"/>
                  </a:schemeClr>
                </a:solidFill>
              </a:rPr>
              <a:t>giao</a:t>
            </a:r>
            <a:r>
              <a:rPr lang="en-US" sz="2400" dirty="0">
                <a:solidFill>
                  <a:schemeClr val="tx1">
                    <a:lumMod val="75000"/>
                    <a:lumOff val="25000"/>
                  </a:schemeClr>
                </a:solidFill>
              </a:rPr>
              <a:t> </a:t>
            </a:r>
            <a:r>
              <a:rPr lang="en-US" sz="2400" dirty="0" err="1">
                <a:solidFill>
                  <a:schemeClr val="tx1">
                    <a:lumMod val="75000"/>
                    <a:lumOff val="25000"/>
                  </a:schemeClr>
                </a:solidFill>
              </a:rPr>
              <a:t>diện</a:t>
            </a:r>
            <a:endParaRPr lang="en-US" sz="2400" dirty="0">
              <a:solidFill>
                <a:schemeClr val="tx1">
                  <a:lumMod val="75000"/>
                  <a:lumOff val="25000"/>
                </a:schemeClr>
              </a:solidFill>
            </a:endParaRPr>
          </a:p>
        </p:txBody>
      </p:sp>
      <p:sp>
        <p:nvSpPr>
          <p:cNvPr id="7" name="Title 6">
            <a:extLst>
              <a:ext uri="{FF2B5EF4-FFF2-40B4-BE49-F238E27FC236}">
                <a16:creationId xmlns="" xmlns:a16="http://schemas.microsoft.com/office/drawing/2014/main" id="{561A3FAF-8482-40A2-9D03-A95666B26481}"/>
              </a:ext>
            </a:extLst>
          </p:cNvPr>
          <p:cNvSpPr>
            <a:spLocks noGrp="1"/>
          </p:cNvSpPr>
          <p:nvPr>
            <p:ph type="title"/>
          </p:nvPr>
        </p:nvSpPr>
        <p:spPr>
          <a:xfrm>
            <a:off x="1139631" y="1397000"/>
            <a:ext cx="5825202" cy="2653836"/>
          </a:xfrm>
        </p:spPr>
        <p:txBody>
          <a:bodyPr vert="horz" lIns="91440" tIns="45720" rIns="91440" bIns="45720" rtlCol="0" anchor="b">
            <a:normAutofit/>
          </a:bodyPr>
          <a:lstStyle/>
          <a:p>
            <a:pPr algn="r"/>
            <a:r>
              <a:rPr lang="en-US" sz="6600" dirty="0" err="1">
                <a:solidFill>
                  <a:schemeClr val="accent1"/>
                </a:solidFill>
              </a:rPr>
              <a:t>Cài</a:t>
            </a:r>
            <a:r>
              <a:rPr lang="en-US" sz="6600" dirty="0">
                <a:solidFill>
                  <a:schemeClr val="accent1"/>
                </a:solidFill>
              </a:rPr>
              <a:t> </a:t>
            </a:r>
            <a:r>
              <a:rPr lang="en-US" sz="6600" dirty="0" err="1">
                <a:solidFill>
                  <a:schemeClr val="accent1"/>
                </a:solidFill>
              </a:rPr>
              <a:t>đặt</a:t>
            </a:r>
            <a:endParaRPr lang="en-US" sz="6600" dirty="0">
              <a:solidFill>
                <a:schemeClr val="accent1"/>
              </a:solidFill>
            </a:endParaRPr>
          </a:p>
        </p:txBody>
      </p:sp>
      <p:sp>
        <p:nvSpPr>
          <p:cNvPr id="4" name="Date Placeholder 3">
            <a:extLst>
              <a:ext uri="{FF2B5EF4-FFF2-40B4-BE49-F238E27FC236}">
                <a16:creationId xmlns="" xmlns:a16="http://schemas.microsoft.com/office/drawing/2014/main" id="{35880ADB-33BB-46E8-A8C1-DACC19B1C95B}"/>
              </a:ext>
            </a:extLst>
          </p:cNvPr>
          <p:cNvSpPr>
            <a:spLocks noGrp="1"/>
          </p:cNvSpPr>
          <p:nvPr>
            <p:ph type="dt" sz="half" idx="4294967295"/>
          </p:nvPr>
        </p:nvSpPr>
        <p:spPr>
          <a:xfrm>
            <a:off x="6762749" y="6041362"/>
            <a:ext cx="990601" cy="365125"/>
          </a:xfrm>
        </p:spPr>
        <p:txBody>
          <a:bodyPr vert="horz" lIns="91440" tIns="45720" rIns="91440" bIns="45720" rtlCol="0" anchor="ctr">
            <a:noAutofit/>
          </a:bodyPr>
          <a:lstStyle/>
          <a:p>
            <a:pPr>
              <a:spcAft>
                <a:spcPts val="600"/>
              </a:spcAft>
            </a:pPr>
            <a:fld id="{7E0CA924-5545-4597-BC03-94C0ED4F4AB2}" type="datetime4">
              <a:rPr lang="en-US"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kern="120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7FE3AA07-2AE6-402F-A2C5-5BB955A3B415}"/>
              </a:ext>
            </a:extLst>
          </p:cNvPr>
          <p:cNvSpPr>
            <a:spLocks noGrp="1"/>
          </p:cNvSpPr>
          <p:nvPr>
            <p:ph type="sldNum" sz="quarter" idx="4294967295"/>
          </p:nvPr>
        </p:nvSpPr>
        <p:spPr>
          <a:xfrm>
            <a:off x="7801896" y="6041362"/>
            <a:ext cx="512505"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18</a:t>
            </a:fld>
            <a:endParaRPr lang="en-US" sz="100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4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3" name="Straight Connector 12">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5EBEF5FC-C4E9-4BCF-AB6B-2D5FCF4C92CF}"/>
              </a:ext>
            </a:extLst>
          </p:cNvPr>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dirty="0" err="1">
                <a:solidFill>
                  <a:schemeClr val="accent1"/>
                </a:solidFill>
              </a:rPr>
              <a:t>Môi</a:t>
            </a:r>
            <a:r>
              <a:rPr lang="en-US" sz="3800" dirty="0">
                <a:solidFill>
                  <a:schemeClr val="accent1"/>
                </a:solidFill>
              </a:rPr>
              <a:t> </a:t>
            </a:r>
            <a:r>
              <a:rPr lang="en-US" sz="3800" dirty="0" err="1">
                <a:solidFill>
                  <a:schemeClr val="accent1"/>
                </a:solidFill>
              </a:rPr>
              <a:t>trường</a:t>
            </a:r>
            <a:endParaRPr lang="en-US" sz="3800" dirty="0">
              <a:solidFill>
                <a:schemeClr val="accent1"/>
              </a:solidFill>
            </a:endParaRPr>
          </a:p>
        </p:txBody>
      </p:sp>
      <p:grpSp>
        <p:nvGrpSpPr>
          <p:cNvPr id="26" name="Group 25">
            <a:extLst>
              <a:ext uri="{FF2B5EF4-FFF2-40B4-BE49-F238E27FC236}">
                <a16:creationId xmlns=""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96950" y="-8467"/>
            <a:ext cx="3575050" cy="6866467"/>
            <a:chOff x="7425267" y="-8467"/>
            <a:chExt cx="4766733" cy="6866467"/>
          </a:xfrm>
        </p:grpSpPr>
        <p:cxnSp>
          <p:nvCxnSpPr>
            <p:cNvPr id="27" name="Straight Connector 26">
              <a:extLst>
                <a:ext uri="{FF2B5EF4-FFF2-40B4-BE49-F238E27FC236}">
                  <a16:creationId xmlns=""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 xmlns:a16="http://schemas.microsoft.com/office/drawing/2014/main" id="{90867260-EDD1-4FB8-8CD7-96B566B7DA65}"/>
              </a:ext>
            </a:extLst>
          </p:cNvPr>
          <p:cNvGraphicFramePr>
            <a:graphicFrameLocks noGrp="1"/>
          </p:cNvGraphicFramePr>
          <p:nvPr>
            <p:ph idx="1"/>
            <p:extLst>
              <p:ext uri="{D42A27DB-BD31-4B8C-83A1-F6EECF244321}">
                <p14:modId xmlns:p14="http://schemas.microsoft.com/office/powerpoint/2010/main" val="1494752664"/>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85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CE584E8-9EC0-459C-A023-82FEA5509F3A}"/>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r>
              <a:rPr lang="en-US" dirty="0"/>
              <a:t>:</a:t>
            </a:r>
          </a:p>
        </p:txBody>
      </p:sp>
      <p:sp>
        <p:nvSpPr>
          <p:cNvPr id="4" name="Date Placeholder 3">
            <a:extLst>
              <a:ext uri="{FF2B5EF4-FFF2-40B4-BE49-F238E27FC236}">
                <a16:creationId xmlns="" xmlns:a16="http://schemas.microsoft.com/office/drawing/2014/main" id="{C63DB0F0-A43F-4CDD-857B-E69F2F9C7CD1}"/>
              </a:ext>
            </a:extLst>
          </p:cNvPr>
          <p:cNvSpPr>
            <a:spLocks noGrp="1"/>
          </p:cNvSpPr>
          <p:nvPr>
            <p:ph type="dt" sz="half" idx="10"/>
          </p:nvPr>
        </p:nvSpPr>
        <p:spPr/>
        <p:txBody>
          <a:bodyPr/>
          <a:lstStyle/>
          <a:p>
            <a:fld id="{77E23939-0226-4FDF-AC86-8667E65B17CF}" type="datetime4">
              <a:rPr lang="vi-VN" sz="1100" smtClean="0">
                <a:latin typeface="Times New Roman" panose="02020603050405020304" pitchFamily="18" charset="0"/>
                <a:cs typeface="Times New Roman" panose="02020603050405020304" pitchFamily="18" charset="0"/>
              </a:rPr>
              <a:t>December 21, 2019</a:t>
            </a:fld>
            <a:endParaRPr lang="en-US" sz="11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6FDDC70B-B119-4D8D-8A1B-DA83AAE4D58E}"/>
              </a:ext>
            </a:extLst>
          </p:cNvPr>
          <p:cNvSpPr>
            <a:spLocks noGrp="1"/>
          </p:cNvSpPr>
          <p:nvPr>
            <p:ph idx="1"/>
          </p:nvPr>
        </p:nvSpPr>
        <p:spPr>
          <a:xfrm>
            <a:off x="609599" y="1654563"/>
            <a:ext cx="6347714" cy="4089289"/>
          </a:xfrm>
        </p:spPr>
        <p:txBody>
          <a:bodyPr>
            <a:normAutofit/>
          </a:bodyPr>
          <a:lstStyle/>
          <a:p>
            <a:r>
              <a:rPr lang="en-US" sz="2000" dirty="0" err="1" smtClean="0"/>
              <a:t>Người</a:t>
            </a:r>
            <a:r>
              <a:rPr lang="en-US" sz="2000" dirty="0" smtClean="0"/>
              <a:t> </a:t>
            </a:r>
            <a:r>
              <a:rPr lang="en-US" sz="2000" dirty="0" err="1" smtClean="0"/>
              <a:t>đang</a:t>
            </a:r>
            <a:r>
              <a:rPr lang="en-US" sz="2000" dirty="0" smtClean="0"/>
              <a:t> </a:t>
            </a:r>
            <a:r>
              <a:rPr lang="en-US" sz="2000" dirty="0" err="1" smtClean="0"/>
              <a:t>tham</a:t>
            </a:r>
            <a:r>
              <a:rPr lang="en-US" sz="2000" dirty="0" smtClean="0"/>
              <a:t> </a:t>
            </a:r>
            <a:r>
              <a:rPr lang="en-US" sz="2000" dirty="0" err="1" smtClean="0"/>
              <a:t>gia</a:t>
            </a:r>
            <a:r>
              <a:rPr lang="en-US" sz="2000" dirty="0" smtClean="0"/>
              <a:t> </a:t>
            </a:r>
            <a:r>
              <a:rPr lang="en-US" sz="2000" dirty="0" err="1" smtClean="0"/>
              <a:t>giao</a:t>
            </a:r>
            <a:r>
              <a:rPr lang="en-US" sz="2000" dirty="0" smtClean="0"/>
              <a:t> </a:t>
            </a:r>
            <a:r>
              <a:rPr lang="en-US" sz="2000" dirty="0" err="1" smtClean="0"/>
              <a:t>thông</a:t>
            </a:r>
            <a:r>
              <a:rPr lang="en-US" sz="2000" dirty="0" smtClean="0"/>
              <a:t> </a:t>
            </a:r>
            <a:r>
              <a:rPr lang="en-US" sz="2000" dirty="0" err="1" smtClean="0"/>
              <a:t>không</a:t>
            </a:r>
            <a:r>
              <a:rPr lang="en-US" sz="2000" dirty="0" smtClean="0"/>
              <a:t> </a:t>
            </a:r>
            <a:r>
              <a:rPr lang="en-US" sz="2000" dirty="0" err="1" smtClean="0"/>
              <a:t>thể</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với</a:t>
            </a:r>
            <a:r>
              <a:rPr lang="en-US" sz="2000" dirty="0" smtClean="0"/>
              <a:t> </a:t>
            </a:r>
            <a:r>
              <a:rPr lang="en-US" sz="2000" dirty="0" err="1" smtClean="0"/>
              <a:t>điện</a:t>
            </a:r>
            <a:r>
              <a:rPr lang="en-US" sz="2000" dirty="0" smtClean="0"/>
              <a:t> </a:t>
            </a:r>
            <a:r>
              <a:rPr lang="en-US" sz="2000" dirty="0" err="1" smtClean="0"/>
              <a:t>thoại</a:t>
            </a:r>
            <a:r>
              <a:rPr lang="en-US" sz="2000" dirty="0" smtClean="0"/>
              <a:t>.</a:t>
            </a:r>
          </a:p>
          <a:p>
            <a:r>
              <a:rPr lang="en-US" sz="2000" dirty="0" err="1" smtClean="0"/>
              <a:t>Người</a:t>
            </a:r>
            <a:r>
              <a:rPr lang="en-US" sz="2000" dirty="0" smtClean="0"/>
              <a:t> </a:t>
            </a:r>
            <a:r>
              <a:rPr lang="en-US" sz="2000" dirty="0" err="1" smtClean="0"/>
              <a:t>khiếm</a:t>
            </a:r>
            <a:r>
              <a:rPr lang="en-US" sz="2000" dirty="0" smtClean="0"/>
              <a:t> </a:t>
            </a:r>
            <a:r>
              <a:rPr lang="en-US" sz="2000" dirty="0" err="1" smtClean="0"/>
              <a:t>khuyết</a:t>
            </a:r>
            <a:r>
              <a:rPr lang="en-US" sz="2000" dirty="0" smtClean="0"/>
              <a:t> </a:t>
            </a:r>
            <a:r>
              <a:rPr lang="en-US" sz="2000" dirty="0" err="1" smtClean="0"/>
              <a:t>sẽ</a:t>
            </a:r>
            <a:r>
              <a:rPr lang="en-US" sz="2000" dirty="0" smtClean="0"/>
              <a:t> </a:t>
            </a:r>
            <a:r>
              <a:rPr lang="en-US" sz="2000" dirty="0" err="1" smtClean="0"/>
              <a:t>gặp</a:t>
            </a:r>
            <a:r>
              <a:rPr lang="en-US" sz="2000" dirty="0" smtClean="0"/>
              <a:t> </a:t>
            </a:r>
            <a:r>
              <a:rPr lang="en-US" sz="2000" dirty="0" err="1" smtClean="0"/>
              <a:t>khó</a:t>
            </a:r>
            <a:r>
              <a:rPr lang="en-US" sz="2000" dirty="0" smtClean="0"/>
              <a:t> </a:t>
            </a:r>
            <a:r>
              <a:rPr lang="en-US" sz="2000" dirty="0" err="1" smtClean="0"/>
              <a:t>khăn</a:t>
            </a:r>
            <a:r>
              <a:rPr lang="en-US" sz="2000" dirty="0" smtClean="0"/>
              <a:t> </a:t>
            </a:r>
            <a:r>
              <a:rPr lang="en-US" sz="2000" dirty="0" err="1" smtClean="0"/>
              <a:t>trong</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smart phone.</a:t>
            </a:r>
          </a:p>
          <a:p>
            <a:r>
              <a:rPr lang="en-US" sz="2000" dirty="0" err="1" smtClean="0"/>
              <a:t>Vậy</a:t>
            </a:r>
            <a:r>
              <a:rPr lang="en-US" sz="2000" dirty="0" smtClean="0"/>
              <a:t> </a:t>
            </a:r>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điều</a:t>
            </a:r>
            <a:r>
              <a:rPr lang="en-US" sz="2000" dirty="0" smtClean="0"/>
              <a:t> </a:t>
            </a:r>
            <a:r>
              <a:rPr lang="en-US" sz="2000" dirty="0" err="1" smtClean="0"/>
              <a:t>khiển</a:t>
            </a:r>
            <a:r>
              <a:rPr lang="en-US" sz="2000" dirty="0" smtClean="0"/>
              <a:t> smartphone </a:t>
            </a:r>
            <a:r>
              <a:rPr lang="en-US" sz="2000" dirty="0" err="1" smtClean="0"/>
              <a:t>mà</a:t>
            </a:r>
            <a:r>
              <a:rPr lang="en-US" sz="2000" dirty="0" smtClean="0"/>
              <a:t> </a:t>
            </a:r>
            <a:r>
              <a:rPr lang="en-US" sz="2000" dirty="0" err="1" smtClean="0"/>
              <a:t>không</a:t>
            </a:r>
            <a:r>
              <a:rPr lang="en-US" sz="2000" dirty="0" smtClean="0"/>
              <a:t> </a:t>
            </a:r>
            <a:r>
              <a:rPr lang="en-US" sz="2000" dirty="0" err="1" smtClean="0"/>
              <a:t>cần</a:t>
            </a:r>
            <a:r>
              <a:rPr lang="en-US" sz="2000" dirty="0" smtClean="0"/>
              <a:t> </a:t>
            </a:r>
            <a:r>
              <a:rPr lang="en-US" sz="2000" dirty="0" err="1" smtClean="0"/>
              <a:t>phải</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trực</a:t>
            </a:r>
            <a:r>
              <a:rPr lang="en-US" sz="2000" dirty="0" smtClean="0"/>
              <a:t> </a:t>
            </a:r>
            <a:r>
              <a:rPr lang="en-US" sz="2000" dirty="0" err="1" smtClean="0"/>
              <a:t>tiếp</a:t>
            </a:r>
            <a:r>
              <a:rPr lang="en-US" sz="2000" dirty="0"/>
              <a:t>?</a:t>
            </a:r>
            <a:endParaRPr lang="en-US" sz="2400" i="1" dirty="0" smtClean="0"/>
          </a:p>
          <a:p>
            <a:r>
              <a:rPr lang="en-US" sz="2400" b="1" dirty="0" err="1" smtClean="0"/>
              <a:t>Ứng</a:t>
            </a:r>
            <a:r>
              <a:rPr lang="en-US" sz="2400" b="1" dirty="0" smtClean="0"/>
              <a:t> </a:t>
            </a:r>
            <a:r>
              <a:rPr lang="en-US" sz="2400" b="1" dirty="0" err="1" smtClean="0"/>
              <a:t>dụng</a:t>
            </a:r>
            <a:r>
              <a:rPr lang="en-US" sz="2400" b="1" dirty="0" smtClean="0"/>
              <a:t> </a:t>
            </a:r>
            <a:r>
              <a:rPr lang="en-US" sz="2400" b="1" dirty="0" err="1" smtClean="0"/>
              <a:t>điều</a:t>
            </a:r>
            <a:r>
              <a:rPr lang="en-US" sz="2400" b="1" dirty="0" smtClean="0"/>
              <a:t> </a:t>
            </a:r>
            <a:r>
              <a:rPr lang="en-US" sz="2400" b="1" dirty="0" err="1" smtClean="0"/>
              <a:t>khiển</a:t>
            </a:r>
            <a:r>
              <a:rPr lang="en-US" sz="2400" b="1" dirty="0" smtClean="0"/>
              <a:t> smart phone </a:t>
            </a:r>
            <a:r>
              <a:rPr lang="en-US" sz="2400" b="1" dirty="0" err="1" smtClean="0"/>
              <a:t>bằng</a:t>
            </a:r>
            <a:r>
              <a:rPr lang="en-US" sz="2400" b="1" dirty="0" smtClean="0"/>
              <a:t> </a:t>
            </a:r>
            <a:r>
              <a:rPr lang="en-US" sz="2400" b="1" dirty="0" err="1" smtClean="0"/>
              <a:t>giọng</a:t>
            </a:r>
            <a:r>
              <a:rPr lang="en-US" sz="2400" b="1" dirty="0" smtClean="0"/>
              <a:t> </a:t>
            </a:r>
            <a:r>
              <a:rPr lang="en-US" sz="2400" b="1" dirty="0" err="1" smtClean="0"/>
              <a:t>nói</a:t>
            </a:r>
            <a:r>
              <a:rPr lang="en-US" sz="2400" b="1" dirty="0" smtClean="0"/>
              <a:t>.</a:t>
            </a:r>
            <a:endParaRPr lang="en-US" sz="2400" b="1" dirty="0"/>
          </a:p>
        </p:txBody>
      </p:sp>
      <p:sp>
        <p:nvSpPr>
          <p:cNvPr id="5" name="Footer Placeholder 4">
            <a:extLst>
              <a:ext uri="{FF2B5EF4-FFF2-40B4-BE49-F238E27FC236}">
                <a16:creationId xmlns="" xmlns:a16="http://schemas.microsoft.com/office/drawing/2014/main" id="{200C505E-46EA-4EEC-97D0-C97B4E2ED940}"/>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CA650125-927E-44C9-9192-060CEBA29BF2}"/>
              </a:ext>
            </a:extLst>
          </p:cNvPr>
          <p:cNvSpPr>
            <a:spLocks noGrp="1"/>
          </p:cNvSpPr>
          <p:nvPr>
            <p:ph type="sldNum" sz="quarter" idx="12"/>
          </p:nvPr>
        </p:nvSpPr>
        <p:spPr/>
        <p:txBody>
          <a:bodyPr/>
          <a:lstStyle/>
          <a:p>
            <a:fld id="{4B6EF7A6-4C4D-4D54-9ABD-B54F92A217EE}" type="slidenum">
              <a:rPr lang="en-US" sz="1400" smtClean="0">
                <a:latin typeface="Times New Roman" panose="02020603050405020304" pitchFamily="18" charset="0"/>
                <a:cs typeface="Times New Roman" panose="02020603050405020304" pitchFamily="18" charset="0"/>
              </a:rPr>
              <a:pPr/>
              <a:t>2</a:t>
            </a:fld>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01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FF07AE57-3815-4470-AA2A-408DCF1ED504}"/>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400" dirty="0">
                <a:solidFill>
                  <a:srgbClr val="FFFFFF"/>
                </a:solidFill>
              </a:rPr>
              <a:t>- </a:t>
            </a:r>
            <a:r>
              <a:rPr lang="en-US" sz="2400" dirty="0" err="1">
                <a:solidFill>
                  <a:srgbClr val="FFFFFF"/>
                </a:solidFill>
              </a:rPr>
              <a:t>Các</a:t>
            </a:r>
            <a:r>
              <a:rPr lang="en-US" sz="2400" dirty="0">
                <a:solidFill>
                  <a:srgbClr val="FFFFFF"/>
                </a:solidFill>
              </a:rPr>
              <a:t> </a:t>
            </a:r>
            <a:r>
              <a:rPr lang="en-US" sz="2400" dirty="0" err="1">
                <a:solidFill>
                  <a:srgbClr val="FFFFFF"/>
                </a:solidFill>
              </a:rPr>
              <a:t>kết</a:t>
            </a:r>
            <a:r>
              <a:rPr lang="en-US" sz="2400" dirty="0">
                <a:solidFill>
                  <a:srgbClr val="FFFFFF"/>
                </a:solidFill>
              </a:rPr>
              <a:t> </a:t>
            </a:r>
            <a:r>
              <a:rPr lang="en-US" sz="2400" dirty="0" err="1">
                <a:solidFill>
                  <a:srgbClr val="FFFFFF"/>
                </a:solidFill>
              </a:rPr>
              <a:t>quả</a:t>
            </a:r>
            <a:r>
              <a:rPr lang="en-US" sz="2400" dirty="0">
                <a:solidFill>
                  <a:srgbClr val="FFFFFF"/>
                </a:solidFill>
              </a:rPr>
              <a:t> </a:t>
            </a:r>
            <a:r>
              <a:rPr lang="en-US" sz="2400" dirty="0" err="1">
                <a:solidFill>
                  <a:srgbClr val="FFFFFF"/>
                </a:solidFill>
              </a:rPr>
              <a:t>đạt</a:t>
            </a:r>
            <a:r>
              <a:rPr lang="en-US" sz="2400" dirty="0">
                <a:solidFill>
                  <a:srgbClr val="FFFFFF"/>
                </a:solidFill>
              </a:rPr>
              <a:t> </a:t>
            </a:r>
            <a:r>
              <a:rPr lang="en-US" sz="2400" dirty="0" err="1">
                <a:solidFill>
                  <a:srgbClr val="FFFFFF"/>
                </a:solidFill>
              </a:rPr>
              <a:t>được</a:t>
            </a:r>
            <a:endParaRPr lang="en-US" sz="2400" dirty="0">
              <a:solidFill>
                <a:srgbClr val="FFFFFF"/>
              </a:solidFill>
            </a:endParaRPr>
          </a:p>
          <a:p>
            <a:r>
              <a:rPr lang="en-US" sz="2400" dirty="0">
                <a:solidFill>
                  <a:srgbClr val="FFFFFF"/>
                </a:solidFill>
              </a:rPr>
              <a:t>- </a:t>
            </a:r>
            <a:r>
              <a:rPr lang="en-US" sz="2400" dirty="0" err="1">
                <a:solidFill>
                  <a:srgbClr val="FFFFFF"/>
                </a:solidFill>
              </a:rPr>
              <a:t>Hạn</a:t>
            </a:r>
            <a:r>
              <a:rPr lang="en-US" sz="2400" dirty="0">
                <a:solidFill>
                  <a:srgbClr val="FFFFFF"/>
                </a:solidFill>
              </a:rPr>
              <a:t> </a:t>
            </a:r>
            <a:r>
              <a:rPr lang="en-US" sz="2400" dirty="0" err="1">
                <a:solidFill>
                  <a:srgbClr val="FFFFFF"/>
                </a:solidFill>
              </a:rPr>
              <a:t>chế</a:t>
            </a:r>
            <a:endParaRPr lang="en-US" sz="2400" dirty="0">
              <a:solidFill>
                <a:srgbClr val="FFFFFF"/>
              </a:solidFill>
            </a:endParaRPr>
          </a:p>
          <a:p>
            <a:endParaRPr lang="en-US" sz="24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7CF51E7F-FFD9-4D68-A105-E560DE96D5AC}"/>
              </a:ext>
            </a:extLst>
          </p:cNvPr>
          <p:cNvSpPr>
            <a:spLocks noGrp="1"/>
          </p:cNvSpPr>
          <p:nvPr>
            <p:ph type="ftr" sz="quarter" idx="4294967295"/>
          </p:nvPr>
        </p:nvSpPr>
        <p:spPr>
          <a:xfrm>
            <a:off x="508000" y="5946112"/>
            <a:ext cx="4464049" cy="365125"/>
          </a:xfrm>
        </p:spPr>
        <p:txBody>
          <a:bodyPr vert="horz" lIns="91440" tIns="45720" rIns="91440" bIns="45720" rtlCol="0" anchor="ctr">
            <a:normAutofit/>
          </a:bodyPr>
          <a:lstStyle/>
          <a:p>
            <a:pPr algn="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7" name="Title 6">
            <a:extLst>
              <a:ext uri="{FF2B5EF4-FFF2-40B4-BE49-F238E27FC236}">
                <a16:creationId xmlns="" xmlns:a16="http://schemas.microsoft.com/office/drawing/2014/main" id="{274EA12E-18EA-4D5E-9796-4E73E5CA5BFE}"/>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Kết</a:t>
            </a:r>
            <a:r>
              <a:rPr lang="en-US" sz="5200" dirty="0">
                <a:solidFill>
                  <a:schemeClr val="accent1"/>
                </a:solidFill>
              </a:rPr>
              <a:t> </a:t>
            </a:r>
            <a:r>
              <a:rPr lang="en-US" sz="5200" dirty="0" err="1">
                <a:solidFill>
                  <a:schemeClr val="accent1"/>
                </a:solidFill>
              </a:rPr>
              <a:t>luận</a:t>
            </a:r>
            <a:r>
              <a:rPr lang="en-US" sz="5200" dirty="0">
                <a:solidFill>
                  <a:schemeClr val="accent1"/>
                </a:solidFill>
              </a:rPr>
              <a:t> </a:t>
            </a:r>
            <a:r>
              <a:rPr lang="en-US" sz="5200" dirty="0" err="1">
                <a:solidFill>
                  <a:schemeClr val="accent1"/>
                </a:solidFill>
              </a:rPr>
              <a:t>và</a:t>
            </a:r>
            <a:r>
              <a:rPr lang="en-US" sz="5200" dirty="0">
                <a:solidFill>
                  <a:schemeClr val="accent1"/>
                </a:solidFill>
              </a:rPr>
              <a:t> </a:t>
            </a:r>
            <a:r>
              <a:rPr lang="en-US" sz="5200" dirty="0" err="1">
                <a:solidFill>
                  <a:schemeClr val="accent1"/>
                </a:solidFill>
              </a:rPr>
              <a:t>hướng</a:t>
            </a:r>
            <a:r>
              <a:rPr lang="en-US" sz="5200" dirty="0">
                <a:solidFill>
                  <a:schemeClr val="accent1"/>
                </a:solidFill>
              </a:rPr>
              <a:t> </a:t>
            </a:r>
            <a:r>
              <a:rPr lang="en-US" sz="5200" dirty="0" err="1">
                <a:solidFill>
                  <a:schemeClr val="accent1"/>
                </a:solidFill>
              </a:rPr>
              <a:t>phát</a:t>
            </a:r>
            <a:r>
              <a:rPr lang="en-US" sz="5200" dirty="0">
                <a:solidFill>
                  <a:schemeClr val="accent1"/>
                </a:solidFill>
              </a:rPr>
              <a:t> </a:t>
            </a:r>
            <a:r>
              <a:rPr lang="en-US" sz="5200" dirty="0" err="1">
                <a:solidFill>
                  <a:schemeClr val="accent1"/>
                </a:solidFill>
              </a:rPr>
              <a:t>triển</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BDE9CA3E-0B72-4E9B-9610-DC333ABB466E}"/>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90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90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B3B78C34-F02A-48FC-829C-B161A3567A39}"/>
              </a:ext>
            </a:extLst>
          </p:cNvPr>
          <p:cNvSpPr>
            <a:spLocks noGrp="1"/>
          </p:cNvSpPr>
          <p:nvPr>
            <p:ph type="sldNum" sz="quarter" idx="4294967295"/>
          </p:nvPr>
        </p:nvSpPr>
        <p:spPr>
          <a:xfrm>
            <a:off x="7202276" y="5946112"/>
            <a:ext cx="512504"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20</a:t>
            </a:fld>
            <a:endParaRPr lang="en-US" sz="10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7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2" name="Straight Connector 21">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CEEACF41-5FFE-4293-A5F4-A044DF04B5A1}"/>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solidFill>
                  <a:schemeClr val="accent1"/>
                </a:solidFill>
              </a:rPr>
              <a:t>Kết</a:t>
            </a:r>
            <a:r>
              <a:rPr lang="en-US" sz="4000" dirty="0">
                <a:solidFill>
                  <a:schemeClr val="accent1"/>
                </a:solidFill>
              </a:rPr>
              <a:t> </a:t>
            </a:r>
            <a:r>
              <a:rPr lang="en-US" sz="4000" dirty="0" err="1">
                <a:solidFill>
                  <a:schemeClr val="accent1"/>
                </a:solidFill>
              </a:rPr>
              <a:t>quả</a:t>
            </a:r>
            <a:r>
              <a:rPr lang="en-US" sz="4000" dirty="0">
                <a:solidFill>
                  <a:schemeClr val="accent1"/>
                </a:solidFill>
              </a:rPr>
              <a:t> </a:t>
            </a:r>
            <a:r>
              <a:rPr lang="en-US" sz="4000" dirty="0" err="1">
                <a:solidFill>
                  <a:schemeClr val="accent1"/>
                </a:solidFill>
              </a:rPr>
              <a:t>đạt</a:t>
            </a:r>
            <a:r>
              <a:rPr lang="en-US" sz="4000" dirty="0">
                <a:solidFill>
                  <a:schemeClr val="accent1"/>
                </a:solidFill>
              </a:rPr>
              <a:t> </a:t>
            </a:r>
            <a:r>
              <a:rPr lang="en-US" sz="4000" dirty="0" err="1">
                <a:solidFill>
                  <a:schemeClr val="accent1"/>
                </a:solidFill>
              </a:rPr>
              <a:t>được</a:t>
            </a:r>
            <a:endParaRPr lang="en-US" sz="4000" dirty="0">
              <a:solidFill>
                <a:schemeClr val="accent1"/>
              </a:solidFill>
            </a:endParaRPr>
          </a:p>
        </p:txBody>
      </p:sp>
      <p:sp>
        <p:nvSpPr>
          <p:cNvPr id="5" name="Content Placeholder 4">
            <a:extLst>
              <a:ext uri="{FF2B5EF4-FFF2-40B4-BE49-F238E27FC236}">
                <a16:creationId xmlns="" xmlns:a16="http://schemas.microsoft.com/office/drawing/2014/main" id="{7FAA452E-9B31-4BF0-8315-5606DCB63C51}"/>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1">
                  <a:lumMod val="75000"/>
                </a:schemeClr>
              </a:buClr>
              <a:buFont typeface="Wingdings 2" panose="05020102010507070707" pitchFamily="18" charset="2"/>
              <a:buChar char=""/>
            </a:pPr>
            <a:r>
              <a:rPr lang="en-US" sz="2000" dirty="0" err="1"/>
              <a:t>Tìm</a:t>
            </a:r>
            <a:r>
              <a:rPr lang="en-US" sz="2000" dirty="0"/>
              <a:t> </a:t>
            </a:r>
            <a:r>
              <a:rPr lang="en-US" sz="2000" dirty="0" err="1"/>
              <a:t>hiểu</a:t>
            </a:r>
            <a:r>
              <a:rPr lang="en-US" sz="2000" dirty="0"/>
              <a:t> </a:t>
            </a:r>
            <a:r>
              <a:rPr lang="en-US" sz="2000" dirty="0" err="1"/>
              <a:t>về</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sử</a:t>
            </a:r>
            <a:r>
              <a:rPr lang="en-US" sz="2000" dirty="0"/>
              <a:t> </a:t>
            </a:r>
            <a:r>
              <a:rPr lang="en-US" sz="2000" dirty="0" err="1"/>
              <a:t>dụng</a:t>
            </a:r>
            <a:endParaRPr lang="en-US" sz="2000" dirty="0"/>
          </a:p>
          <a:p>
            <a:pPr>
              <a:buClr>
                <a:schemeClr val="accent1">
                  <a:lumMod val="75000"/>
                </a:schemeClr>
              </a:buClr>
              <a:buFont typeface="Wingdings 2" panose="05020102010507070707" pitchFamily="18" charset="2"/>
              <a:buChar char=""/>
            </a:pPr>
            <a:r>
              <a:rPr lang="en-US" sz="2000" dirty="0" err="1" smtClean="0"/>
              <a:t>Hiểu</a:t>
            </a:r>
            <a:r>
              <a:rPr lang="en-US" sz="2000" dirty="0" smtClean="0"/>
              <a:t> </a:t>
            </a:r>
            <a:r>
              <a:rPr lang="en-US" sz="2000" dirty="0" err="1" smtClean="0"/>
              <a:t>về</a:t>
            </a:r>
            <a:r>
              <a:rPr lang="en-US" sz="2000" dirty="0" smtClean="0"/>
              <a:t> </a:t>
            </a:r>
            <a:r>
              <a:rPr lang="en-US" sz="2000" dirty="0" err="1" smtClean="0"/>
              <a:t>quy</a:t>
            </a:r>
            <a:r>
              <a:rPr lang="en-US" sz="2000" dirty="0" smtClean="0"/>
              <a:t> </a:t>
            </a:r>
            <a:r>
              <a:rPr lang="en-US" sz="2000" dirty="0" err="1" smtClean="0"/>
              <a:t>trình</a:t>
            </a:r>
            <a:r>
              <a:rPr lang="en-US" sz="2000" dirty="0" smtClean="0"/>
              <a:t> </a:t>
            </a:r>
            <a:r>
              <a:rPr lang="en-US" sz="2000" dirty="0" err="1" smtClean="0"/>
              <a:t>xây</a:t>
            </a:r>
            <a:r>
              <a:rPr lang="en-US" sz="2000" dirty="0" smtClean="0"/>
              <a:t> </a:t>
            </a:r>
            <a:r>
              <a:rPr lang="en-US" sz="2000" dirty="0" err="1" smtClean="0"/>
              <a:t>dựng</a:t>
            </a:r>
            <a:r>
              <a:rPr lang="en-US" sz="2000" dirty="0" smtClean="0"/>
              <a:t> 1 </a:t>
            </a:r>
            <a:r>
              <a:rPr lang="en-US" sz="2000" dirty="0" err="1" smtClean="0"/>
              <a:t>ứng</a:t>
            </a:r>
            <a:r>
              <a:rPr lang="en-US" sz="2000" dirty="0" smtClean="0"/>
              <a:t> </a:t>
            </a:r>
            <a:r>
              <a:rPr lang="en-US" sz="2000" dirty="0" err="1" smtClean="0"/>
              <a:t>dụng</a:t>
            </a:r>
            <a:r>
              <a:rPr lang="en-US" sz="2000" dirty="0" smtClean="0"/>
              <a:t> web</a:t>
            </a:r>
            <a:endParaRPr lang="en-US" sz="2000" dirty="0"/>
          </a:p>
          <a:p>
            <a:pPr>
              <a:buClr>
                <a:schemeClr val="accent1">
                  <a:lumMod val="75000"/>
                </a:schemeClr>
              </a:buClr>
              <a:buFont typeface="Wingdings 2" panose="05020102010507070707" pitchFamily="18" charset="2"/>
              <a:buChar char=""/>
            </a:pPr>
            <a:r>
              <a:rPr lang="en-US" sz="2000" dirty="0" err="1"/>
              <a:t>Hiểu</a:t>
            </a:r>
            <a:r>
              <a:rPr lang="en-US" sz="2000" dirty="0"/>
              <a:t> </a:t>
            </a:r>
            <a:r>
              <a:rPr lang="en-US" sz="2000" dirty="0" err="1"/>
              <a:t>về</a:t>
            </a:r>
            <a:r>
              <a:rPr lang="en-US" sz="2000" dirty="0"/>
              <a:t> </a:t>
            </a:r>
            <a:r>
              <a:rPr lang="en-US" sz="2000" dirty="0" err="1"/>
              <a:t>mô</a:t>
            </a:r>
            <a:r>
              <a:rPr lang="en-US" sz="2000" dirty="0"/>
              <a:t> </a:t>
            </a:r>
            <a:r>
              <a:rPr lang="en-US" sz="2000" dirty="0" err="1"/>
              <a:t>hình</a:t>
            </a:r>
            <a:r>
              <a:rPr lang="en-US" sz="2000" dirty="0"/>
              <a:t> </a:t>
            </a:r>
            <a:r>
              <a:rPr lang="en-US" sz="2000" dirty="0" err="1"/>
              <a:t>hoạt</a:t>
            </a:r>
            <a:r>
              <a:rPr lang="en-US" sz="2000" dirty="0"/>
              <a:t> </a:t>
            </a:r>
            <a:r>
              <a:rPr lang="en-US" sz="2000" dirty="0" err="1"/>
              <a:t>động</a:t>
            </a:r>
            <a:r>
              <a:rPr lang="en-US" sz="2000" dirty="0"/>
              <a:t> </a:t>
            </a:r>
            <a:r>
              <a:rPr lang="en-US" sz="2000" dirty="0" err="1"/>
              <a:t>th</a:t>
            </a:r>
            <a:r>
              <a:rPr lang="vi-VN" sz="2000" dirty="0"/>
              <a:t>ư</a:t>
            </a:r>
            <a:r>
              <a:rPr lang="en-US" sz="2000" dirty="0" err="1"/>
              <a:t>ơng</a:t>
            </a:r>
            <a:r>
              <a:rPr lang="en-US" sz="2000" dirty="0"/>
              <a:t> </a:t>
            </a:r>
            <a:r>
              <a:rPr lang="en-US" sz="2000" dirty="0" err="1"/>
              <a:t>mại</a:t>
            </a:r>
            <a:r>
              <a:rPr lang="en-US" sz="2000" dirty="0"/>
              <a:t> </a:t>
            </a:r>
            <a:r>
              <a:rPr lang="en-US" sz="2000" dirty="0" err="1"/>
              <a:t>điện</a:t>
            </a:r>
            <a:r>
              <a:rPr lang="en-US" sz="2000" dirty="0"/>
              <a:t> </a:t>
            </a:r>
            <a:r>
              <a:rPr lang="en-US" sz="2000" dirty="0" err="1"/>
              <a:t>tử</a:t>
            </a:r>
            <a:r>
              <a:rPr lang="en-US" sz="2000" dirty="0"/>
              <a:t>.</a:t>
            </a:r>
          </a:p>
        </p:txBody>
      </p:sp>
      <p:sp>
        <p:nvSpPr>
          <p:cNvPr id="21" name="Footer Placeholder 4">
            <a:extLst>
              <a:ext uri="{FF2B5EF4-FFF2-40B4-BE49-F238E27FC236}">
                <a16:creationId xmlns="" xmlns:a16="http://schemas.microsoft.com/office/drawing/2014/main" id="{E1823723-46D8-41F7-9355-9E73963D563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3" name="Date Placeholder 3">
            <a:extLst>
              <a:ext uri="{FF2B5EF4-FFF2-40B4-BE49-F238E27FC236}">
                <a16:creationId xmlns="" xmlns:a16="http://schemas.microsoft.com/office/drawing/2014/main" id="{8AD18865-BE68-4E13-8566-F95A0A09D0B1}"/>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21,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4" name="Slide Number Placeholder 5">
            <a:extLst>
              <a:ext uri="{FF2B5EF4-FFF2-40B4-BE49-F238E27FC236}">
                <a16:creationId xmlns="" xmlns:a16="http://schemas.microsoft.com/office/drawing/2014/main" id="{4354CC6A-C9D0-477C-A455-AA961A1D5448}"/>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21</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4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AF3C2EB7-87F4-4037-8FED-8B7DBFAAE628}"/>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400" dirty="0" err="1">
                <a:solidFill>
                  <a:schemeClr val="accent1"/>
                </a:solidFill>
              </a:rPr>
              <a:t>Hạn</a:t>
            </a:r>
            <a:r>
              <a:rPr lang="en-US" sz="4400" dirty="0">
                <a:solidFill>
                  <a:schemeClr val="accent1"/>
                </a:solidFill>
              </a:rPr>
              <a:t> </a:t>
            </a:r>
            <a:r>
              <a:rPr lang="en-US" sz="4400" dirty="0" err="1">
                <a:solidFill>
                  <a:schemeClr val="accent1"/>
                </a:solidFill>
              </a:rPr>
              <a:t>chế</a:t>
            </a:r>
            <a:endParaRPr lang="en-US" sz="4400" dirty="0">
              <a:solidFill>
                <a:schemeClr val="accent1"/>
              </a:solidFill>
            </a:endParaRPr>
          </a:p>
        </p:txBody>
      </p:sp>
      <p:sp>
        <p:nvSpPr>
          <p:cNvPr id="2" name="Content Placeholder 1">
            <a:extLst>
              <a:ext uri="{FF2B5EF4-FFF2-40B4-BE49-F238E27FC236}">
                <a16:creationId xmlns="" xmlns:a16="http://schemas.microsoft.com/office/drawing/2014/main" id="{6D70C33C-4DAE-4E19-A4E3-26A822586C47}"/>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5">
                  <a:lumMod val="60000"/>
                  <a:lumOff val="40000"/>
                </a:schemeClr>
              </a:buClr>
              <a:buSzPct val="120000"/>
              <a:buFont typeface="Wingdings 2" panose="05020102010507070707" pitchFamily="18" charset="2"/>
              <a:buChar char=""/>
            </a:pPr>
            <a:r>
              <a:rPr lang="en-US" dirty="0" err="1" smtClean="0"/>
              <a:t>Nhận</a:t>
            </a:r>
            <a:r>
              <a:rPr lang="en-US" dirty="0" smtClean="0"/>
              <a:t> </a:t>
            </a:r>
            <a:r>
              <a:rPr lang="en-US" dirty="0" err="1" smtClean="0"/>
              <a:t>diện</a:t>
            </a:r>
            <a:r>
              <a:rPr lang="en-US" dirty="0" smtClean="0"/>
              <a:t> </a:t>
            </a:r>
            <a:r>
              <a:rPr lang="en-US" dirty="0" err="1" smtClean="0"/>
              <a:t>giọng</a:t>
            </a:r>
            <a:r>
              <a:rPr lang="en-US" dirty="0" smtClean="0"/>
              <a:t> </a:t>
            </a:r>
            <a:r>
              <a:rPr lang="en-US" dirty="0" err="1" smtClean="0"/>
              <a:t>nói</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chuẩn</a:t>
            </a:r>
            <a:r>
              <a:rPr lang="en-US" dirty="0" smtClean="0"/>
              <a:t> </a:t>
            </a:r>
            <a:r>
              <a:rPr lang="en-US" dirty="0" err="1" smtClean="0"/>
              <a:t>nếu</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tiếng</a:t>
            </a:r>
            <a:r>
              <a:rPr lang="en-US" dirty="0" smtClean="0"/>
              <a:t> </a:t>
            </a:r>
            <a:r>
              <a:rPr lang="en-US" dirty="0" err="1" smtClean="0"/>
              <a:t>ồn</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Sẽ</a:t>
            </a:r>
            <a:r>
              <a:rPr lang="en-US" dirty="0" smtClean="0"/>
              <a:t> </a:t>
            </a:r>
            <a:r>
              <a:rPr lang="en-US" dirty="0" err="1" smtClean="0"/>
              <a:t>mất</a:t>
            </a:r>
            <a:r>
              <a:rPr lang="en-US" dirty="0" smtClean="0"/>
              <a:t> </a:t>
            </a:r>
            <a:r>
              <a:rPr lang="en-US" dirty="0" err="1" smtClean="0"/>
              <a:t>phí</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Chưa</a:t>
            </a:r>
            <a:r>
              <a:rPr lang="en-US" dirty="0" smtClean="0"/>
              <a:t> </a:t>
            </a:r>
            <a:r>
              <a:rPr lang="en-US" dirty="0" err="1" smtClean="0"/>
              <a:t>tận</a:t>
            </a:r>
            <a:r>
              <a:rPr lang="en-US" dirty="0" smtClean="0"/>
              <a:t> </a:t>
            </a:r>
            <a:r>
              <a:rPr lang="en-US" dirty="0" err="1" smtClean="0"/>
              <a:t>dụng</a:t>
            </a:r>
            <a:r>
              <a:rPr lang="en-US" dirty="0" smtClean="0"/>
              <a:t>, </a:t>
            </a:r>
            <a:r>
              <a:rPr lang="en-US" dirty="0" err="1" smtClean="0"/>
              <a:t>khai</a:t>
            </a:r>
            <a:r>
              <a:rPr lang="en-US" dirty="0" smtClean="0"/>
              <a:t> </a:t>
            </a:r>
            <a:r>
              <a:rPr lang="en-US" dirty="0" err="1" smtClean="0"/>
              <a:t>thác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người</a:t>
            </a:r>
            <a:r>
              <a:rPr lang="en-US" dirty="0" smtClean="0"/>
              <a:t> </a:t>
            </a:r>
            <a:r>
              <a:rPr lang="en-US" dirty="0" err="1" smtClean="0"/>
              <a:t>dùng</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endParaRPr lang="en-US" dirty="0"/>
          </a:p>
        </p:txBody>
      </p:sp>
      <p:sp>
        <p:nvSpPr>
          <p:cNvPr id="22" name="Footer Placeholder 4">
            <a:extLst>
              <a:ext uri="{FF2B5EF4-FFF2-40B4-BE49-F238E27FC236}">
                <a16:creationId xmlns="" xmlns:a16="http://schemas.microsoft.com/office/drawing/2014/main" id="{B0A64349-30B6-4FE0-8E14-3894C450034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4" name="Date Placeholder 3">
            <a:extLst>
              <a:ext uri="{FF2B5EF4-FFF2-40B4-BE49-F238E27FC236}">
                <a16:creationId xmlns="" xmlns:a16="http://schemas.microsoft.com/office/drawing/2014/main" id="{52B540CA-1C1A-44E8-92FF-E624257AE6B2}"/>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21,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5" name="Slide Number Placeholder 5">
            <a:extLst>
              <a:ext uri="{FF2B5EF4-FFF2-40B4-BE49-F238E27FC236}">
                <a16:creationId xmlns="" xmlns:a16="http://schemas.microsoft.com/office/drawing/2014/main" id="{0388C5E4-30CC-474D-8786-61BC5B61B877}"/>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22</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07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82E4463A-8920-4C9B-B435-0F9042AA63F2}"/>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t>Hướng</a:t>
            </a:r>
            <a:r>
              <a:rPr lang="en-US" sz="4000" dirty="0"/>
              <a:t> </a:t>
            </a:r>
            <a:r>
              <a:rPr lang="en-US" sz="4000" dirty="0" err="1"/>
              <a:t>phát</a:t>
            </a:r>
            <a:r>
              <a:rPr lang="en-US" sz="4000" dirty="0"/>
              <a:t> </a:t>
            </a:r>
            <a:r>
              <a:rPr lang="en-US" sz="4000" dirty="0" err="1"/>
              <a:t>triển</a:t>
            </a:r>
            <a:endParaRPr lang="en-US" sz="4000" dirty="0"/>
          </a:p>
        </p:txBody>
      </p:sp>
      <p:sp>
        <p:nvSpPr>
          <p:cNvPr id="32" name="Content Placeholder 1">
            <a:extLst>
              <a:ext uri="{FF2B5EF4-FFF2-40B4-BE49-F238E27FC236}">
                <a16:creationId xmlns="" xmlns:a16="http://schemas.microsoft.com/office/drawing/2014/main" id="{06AE2477-0CF4-4B7E-94C3-BBD8BF808359}"/>
              </a:ext>
            </a:extLst>
          </p:cNvPr>
          <p:cNvSpPr>
            <a:spLocks noGrp="1"/>
          </p:cNvSpPr>
          <p:nvPr>
            <p:ph idx="1"/>
          </p:nvPr>
        </p:nvSpPr>
        <p:spPr>
          <a:xfrm>
            <a:off x="3490721" y="816638"/>
            <a:ext cx="3464779" cy="5224724"/>
          </a:xfrm>
        </p:spPr>
        <p:txBody>
          <a:bodyPr vert="horz" lIns="91440" tIns="45720" rIns="91440" bIns="45720" rtlCol="0" anchor="ctr">
            <a:normAutofit/>
          </a:bodyPr>
          <a:lstStyle/>
          <a:p>
            <a:r>
              <a:rPr lang="en-US" sz="2000" dirty="0" err="1" smtClean="0"/>
              <a:t>Xây</a:t>
            </a:r>
            <a:r>
              <a:rPr lang="en-US" sz="2000" dirty="0" smtClean="0"/>
              <a:t> </a:t>
            </a:r>
            <a:r>
              <a:rPr lang="en-US" sz="2000" dirty="0" err="1" smtClean="0"/>
              <a:t>dựng</a:t>
            </a:r>
            <a:r>
              <a:rPr lang="en-US" sz="2000" dirty="0" smtClean="0"/>
              <a:t> 1 </a:t>
            </a:r>
            <a:r>
              <a:rPr lang="en-US" sz="2000" dirty="0" err="1" smtClean="0"/>
              <a:t>hệ</a:t>
            </a:r>
            <a:r>
              <a:rPr lang="en-US" sz="2000" dirty="0" smtClean="0"/>
              <a:t> </a:t>
            </a:r>
            <a:r>
              <a:rPr lang="en-US" sz="2000" dirty="0" err="1" smtClean="0"/>
              <a:t>thống</a:t>
            </a:r>
            <a:r>
              <a:rPr lang="en-US" sz="2000" dirty="0" smtClean="0"/>
              <a:t> STT </a:t>
            </a:r>
            <a:r>
              <a:rPr lang="en-US" sz="2000" dirty="0" err="1" smtClean="0"/>
              <a:t>và</a:t>
            </a:r>
            <a:r>
              <a:rPr lang="en-US" sz="2000" dirty="0" smtClean="0"/>
              <a:t> TTS, </a:t>
            </a:r>
            <a:r>
              <a:rPr lang="en-US" sz="2000" dirty="0" err="1" smtClean="0"/>
              <a:t>ko</a:t>
            </a:r>
            <a:r>
              <a:rPr lang="en-US" sz="2000" dirty="0" smtClean="0"/>
              <a:t> </a:t>
            </a:r>
            <a:r>
              <a:rPr lang="en-US" sz="2000" dirty="0" err="1" smtClean="0"/>
              <a:t>còn</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google </a:t>
            </a:r>
            <a:r>
              <a:rPr lang="en-US" sz="2000" dirty="0" err="1" smtClean="0"/>
              <a:t>và</a:t>
            </a:r>
            <a:r>
              <a:rPr lang="en-US" sz="2000" dirty="0" smtClean="0"/>
              <a:t> FPT.</a:t>
            </a:r>
            <a:endParaRPr lang="en-US" sz="2000" dirty="0"/>
          </a:p>
          <a:p>
            <a:r>
              <a:rPr lang="en-US" sz="2000" dirty="0" err="1" smtClean="0"/>
              <a:t>Tận</a:t>
            </a:r>
            <a:r>
              <a:rPr lang="en-US" sz="2000" dirty="0" smtClean="0"/>
              <a:t> </a:t>
            </a:r>
            <a:r>
              <a:rPr lang="en-US" sz="2000" dirty="0" err="1" smtClean="0"/>
              <a:t>dụng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những</a:t>
            </a:r>
            <a:r>
              <a:rPr lang="en-US" sz="2000" dirty="0" smtClean="0"/>
              <a:t> </a:t>
            </a: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cho</a:t>
            </a:r>
            <a:r>
              <a:rPr lang="en-US" sz="2000" dirty="0" smtClean="0"/>
              <a:t> </a:t>
            </a:r>
            <a:r>
              <a:rPr lang="en-US" sz="2000" dirty="0" err="1" smtClean="0"/>
              <a:t>sản</a:t>
            </a:r>
            <a:r>
              <a:rPr lang="en-US" sz="2000" dirty="0" smtClean="0"/>
              <a:t> </a:t>
            </a:r>
            <a:r>
              <a:rPr lang="en-US" sz="2000" dirty="0" err="1" smtClean="0"/>
              <a:t>phẩm</a:t>
            </a:r>
            <a:endParaRPr lang="en-US" sz="2000" dirty="0"/>
          </a:p>
          <a:p>
            <a:r>
              <a:rPr lang="en-US" sz="2000" dirty="0" err="1"/>
              <a:t>Xây</a:t>
            </a:r>
            <a:r>
              <a:rPr lang="en-US" sz="2000" dirty="0"/>
              <a:t> </a:t>
            </a:r>
            <a:r>
              <a:rPr lang="en-US" sz="2000" dirty="0" err="1"/>
              <a:t>dựng</a:t>
            </a:r>
            <a:r>
              <a:rPr lang="en-US" sz="2000" dirty="0"/>
              <a:t> </a:t>
            </a:r>
            <a:r>
              <a:rPr lang="en-US" sz="2000" dirty="0" err="1"/>
              <a:t>thành</a:t>
            </a:r>
            <a:r>
              <a:rPr lang="en-US" sz="2000" dirty="0"/>
              <a:t> 1 </a:t>
            </a:r>
            <a:r>
              <a:rPr lang="en-US" sz="2000" dirty="0" err="1"/>
              <a:t>sản</a:t>
            </a:r>
            <a:r>
              <a:rPr lang="en-US" sz="2000" dirty="0"/>
              <a:t> </a:t>
            </a:r>
            <a:r>
              <a:rPr lang="en-US" sz="2000" dirty="0" err="1"/>
              <a:t>phẩm</a:t>
            </a:r>
            <a:r>
              <a:rPr lang="en-US" sz="2000" dirty="0"/>
              <a:t> </a:t>
            </a:r>
            <a:r>
              <a:rPr lang="en-US" sz="2000" dirty="0" err="1"/>
              <a:t>thương</a:t>
            </a:r>
            <a:r>
              <a:rPr lang="en-US" sz="2000" dirty="0"/>
              <a:t> </a:t>
            </a:r>
            <a:r>
              <a:rPr lang="en-US" sz="2000" dirty="0" err="1"/>
              <a:t>mại</a:t>
            </a:r>
            <a:r>
              <a:rPr lang="en-US" sz="2000" dirty="0"/>
              <a:t>.</a:t>
            </a:r>
          </a:p>
          <a:p>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nhận</a:t>
            </a:r>
            <a:r>
              <a:rPr lang="en-US" sz="2000" dirty="0" smtClean="0"/>
              <a:t> </a:t>
            </a:r>
            <a:r>
              <a:rPr lang="en-US" sz="2000" dirty="0" err="1" smtClean="0"/>
              <a:t>diện</a:t>
            </a:r>
            <a:r>
              <a:rPr lang="en-US" sz="2000" dirty="0" smtClean="0"/>
              <a:t> </a:t>
            </a:r>
            <a:r>
              <a:rPr lang="en-US" sz="2000" dirty="0" err="1" smtClean="0"/>
              <a:t>giọng</a:t>
            </a:r>
            <a:r>
              <a:rPr lang="en-US" sz="2000" dirty="0" smtClean="0"/>
              <a:t> </a:t>
            </a:r>
            <a:r>
              <a:rPr lang="en-US" sz="2000" dirty="0" err="1" smtClean="0"/>
              <a:t>nói</a:t>
            </a:r>
            <a:r>
              <a:rPr lang="en-US" sz="2000" dirty="0"/>
              <a:t> </a:t>
            </a:r>
            <a:r>
              <a:rPr lang="en-US" sz="2000" dirty="0" err="1" smtClean="0"/>
              <a:t>khi</a:t>
            </a:r>
            <a:r>
              <a:rPr lang="en-US" sz="2000" dirty="0" smtClean="0"/>
              <a:t> </a:t>
            </a:r>
            <a:r>
              <a:rPr lang="en-US" sz="2000" dirty="0" err="1" smtClean="0"/>
              <a:t>có</a:t>
            </a:r>
            <a:r>
              <a:rPr lang="en-US" sz="2000" dirty="0" smtClean="0"/>
              <a:t> </a:t>
            </a:r>
            <a:r>
              <a:rPr lang="en-US" sz="2000" dirty="0" err="1" smtClean="0"/>
              <a:t>tiếng</a:t>
            </a:r>
            <a:r>
              <a:rPr lang="en-US" sz="2000" dirty="0" smtClean="0"/>
              <a:t> </a:t>
            </a:r>
            <a:r>
              <a:rPr lang="en-US" sz="2000" dirty="0" err="1" smtClean="0"/>
              <a:t>ồn</a:t>
            </a:r>
            <a:r>
              <a:rPr lang="en-US" sz="2000" dirty="0"/>
              <a:t>.</a:t>
            </a:r>
          </a:p>
        </p:txBody>
      </p:sp>
      <p:sp>
        <p:nvSpPr>
          <p:cNvPr id="39" name="Footer Placeholder 4">
            <a:extLst>
              <a:ext uri="{FF2B5EF4-FFF2-40B4-BE49-F238E27FC236}">
                <a16:creationId xmlns="" xmlns:a16="http://schemas.microsoft.com/office/drawing/2014/main" id="{938DD3C1-D5F2-4A73-9C9B-9AF076580A77}"/>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45" name="Date Placeholder 3">
            <a:extLst>
              <a:ext uri="{FF2B5EF4-FFF2-40B4-BE49-F238E27FC236}">
                <a16:creationId xmlns="" xmlns:a16="http://schemas.microsoft.com/office/drawing/2014/main" id="{0FB37079-DE51-4BAA-A9AB-DBB6C8623B26}"/>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21,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46" name="Slide Number Placeholder 5">
            <a:extLst>
              <a:ext uri="{FF2B5EF4-FFF2-40B4-BE49-F238E27FC236}">
                <a16:creationId xmlns="" xmlns:a16="http://schemas.microsoft.com/office/drawing/2014/main" id="{CB7AA075-519D-41E2-9027-38BFDADD987C}"/>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23</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559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 xmlns:a16="http://schemas.microsoft.com/office/drawing/2014/main" id="{90498349-991A-42CC-AFDE-0D3066F69593}"/>
              </a:ext>
            </a:extLst>
          </p:cNvPr>
          <p:cNvSpPr>
            <a:spLocks noGrp="1"/>
          </p:cNvSpPr>
          <p:nvPr>
            <p:ph type="title"/>
          </p:nvPr>
        </p:nvSpPr>
        <p:spPr>
          <a:xfrm>
            <a:off x="1130300" y="1397000"/>
            <a:ext cx="5825202" cy="2653836"/>
          </a:xfrm>
        </p:spPr>
        <p:txBody>
          <a:bodyPr vert="horz" lIns="91440" tIns="45720" rIns="91440" bIns="45720" rtlCol="0" anchor="ctr">
            <a:normAutofit/>
          </a:bodyPr>
          <a:lstStyle/>
          <a:p>
            <a:pPr algn="ctr"/>
            <a:r>
              <a:rPr lang="en-US" sz="4800" dirty="0" err="1">
                <a:solidFill>
                  <a:schemeClr val="accent1"/>
                </a:solidFill>
              </a:rPr>
              <a:t>Cảm</a:t>
            </a:r>
            <a:r>
              <a:rPr lang="en-US" sz="4800" dirty="0">
                <a:solidFill>
                  <a:schemeClr val="accent1"/>
                </a:solidFill>
              </a:rPr>
              <a:t> </a:t>
            </a:r>
            <a:r>
              <a:rPr lang="en-US" sz="4800" dirty="0" err="1">
                <a:solidFill>
                  <a:schemeClr val="accent1"/>
                </a:solidFill>
              </a:rPr>
              <a:t>ơn</a:t>
            </a:r>
            <a:r>
              <a:rPr lang="en-US" sz="4800" dirty="0">
                <a:solidFill>
                  <a:schemeClr val="accent1"/>
                </a:solidFill>
              </a:rPr>
              <a:t> </a:t>
            </a:r>
            <a:r>
              <a:rPr lang="en-US" sz="4800" dirty="0" err="1">
                <a:solidFill>
                  <a:schemeClr val="accent1"/>
                </a:solidFill>
              </a:rPr>
              <a:t>thầy</a:t>
            </a:r>
            <a:r>
              <a:rPr lang="en-US" sz="4800" dirty="0">
                <a:solidFill>
                  <a:schemeClr val="accent1"/>
                </a:solidFill>
              </a:rPr>
              <a:t> </a:t>
            </a:r>
            <a:r>
              <a:rPr lang="en-US" sz="4800" dirty="0" err="1">
                <a:solidFill>
                  <a:schemeClr val="accent1"/>
                </a:solidFill>
              </a:rPr>
              <a:t>cô</a:t>
            </a:r>
            <a:r>
              <a:rPr lang="en-US" sz="4800" dirty="0">
                <a:solidFill>
                  <a:schemeClr val="accent1"/>
                </a:solidFill>
              </a:rPr>
              <a:t> </a:t>
            </a:r>
            <a:r>
              <a:rPr lang="en-US" sz="4800" dirty="0" err="1">
                <a:solidFill>
                  <a:schemeClr val="accent1"/>
                </a:solidFill>
              </a:rPr>
              <a:t>và</a:t>
            </a:r>
            <a:r>
              <a:rPr lang="en-US" sz="4800" dirty="0">
                <a:solidFill>
                  <a:schemeClr val="accent1"/>
                </a:solidFill>
              </a:rPr>
              <a:t> </a:t>
            </a:r>
            <a:r>
              <a:rPr lang="en-US" sz="4800" dirty="0" err="1">
                <a:solidFill>
                  <a:schemeClr val="accent1"/>
                </a:solidFill>
              </a:rPr>
              <a:t>các</a:t>
            </a:r>
            <a:r>
              <a:rPr lang="en-US" sz="4800" dirty="0">
                <a:solidFill>
                  <a:schemeClr val="accent1"/>
                </a:solidFill>
              </a:rPr>
              <a:t> </a:t>
            </a:r>
            <a:r>
              <a:rPr lang="en-US" sz="4800" dirty="0" err="1">
                <a:solidFill>
                  <a:schemeClr val="accent1"/>
                </a:solidFill>
              </a:rPr>
              <a:t>bạn</a:t>
            </a:r>
            <a:r>
              <a:rPr lang="en-US" sz="4800" dirty="0">
                <a:solidFill>
                  <a:schemeClr val="accent1"/>
                </a:solidFill>
              </a:rPr>
              <a:t> </a:t>
            </a:r>
            <a:r>
              <a:rPr lang="en-US" sz="4800" dirty="0" err="1">
                <a:solidFill>
                  <a:schemeClr val="accent1"/>
                </a:solidFill>
              </a:rPr>
              <a:t>đã</a:t>
            </a:r>
            <a:r>
              <a:rPr lang="en-US" sz="4800" dirty="0">
                <a:solidFill>
                  <a:schemeClr val="accent1"/>
                </a:solidFill>
              </a:rPr>
              <a:t> </a:t>
            </a:r>
            <a:r>
              <a:rPr lang="en-US" sz="4800" dirty="0" err="1">
                <a:solidFill>
                  <a:schemeClr val="accent1"/>
                </a:solidFill>
              </a:rPr>
              <a:t>lắng</a:t>
            </a:r>
            <a:r>
              <a:rPr lang="en-US" sz="4800" dirty="0">
                <a:solidFill>
                  <a:schemeClr val="accent1"/>
                </a:solidFill>
              </a:rPr>
              <a:t> </a:t>
            </a:r>
            <a:r>
              <a:rPr lang="en-US" sz="4800" dirty="0" err="1">
                <a:solidFill>
                  <a:schemeClr val="accent1"/>
                </a:solidFill>
              </a:rPr>
              <a:t>nghe</a:t>
            </a:r>
            <a:endParaRPr lang="en-US" sz="4800" dirty="0">
              <a:solidFill>
                <a:schemeClr val="accent1"/>
              </a:solidFill>
            </a:endParaRPr>
          </a:p>
        </p:txBody>
      </p:sp>
    </p:spTree>
    <p:extLst>
      <p:ext uri="{BB962C8B-B14F-4D97-AF65-F5344CB8AC3E}">
        <p14:creationId xmlns:p14="http://schemas.microsoft.com/office/powerpoint/2010/main" val="385329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0AD922-7393-4865-ACE7-93B7D87B3B37}"/>
              </a:ext>
            </a:extLst>
          </p:cNvPr>
          <p:cNvSpPr>
            <a:spLocks noGrp="1"/>
          </p:cNvSpPr>
          <p:nvPr>
            <p:ph type="title"/>
          </p:nvPr>
        </p:nvSpPr>
        <p:spPr/>
        <p:txBody>
          <a:bodyPr/>
          <a:lstStyle/>
          <a:p>
            <a:r>
              <a:rPr lang="en-US" dirty="0" err="1"/>
              <a:t>Giải</a:t>
            </a:r>
            <a:r>
              <a:rPr lang="en-US" dirty="0"/>
              <a:t> </a:t>
            </a:r>
            <a:r>
              <a:rPr lang="en-US" dirty="0" err="1"/>
              <a:t>pháp</a:t>
            </a:r>
            <a:r>
              <a:rPr lang="en-US" dirty="0"/>
              <a:t/>
            </a:r>
            <a:br>
              <a:rPr lang="en-US" dirty="0"/>
            </a:br>
            <a:endParaRPr lang="en-US" dirty="0"/>
          </a:p>
        </p:txBody>
      </p:sp>
      <p:sp>
        <p:nvSpPr>
          <p:cNvPr id="4" name="Date Placeholder 3">
            <a:extLst>
              <a:ext uri="{FF2B5EF4-FFF2-40B4-BE49-F238E27FC236}">
                <a16:creationId xmlns="" xmlns:a16="http://schemas.microsoft.com/office/drawing/2014/main"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December 21, 2019</a:t>
            </a:fld>
            <a:endParaRPr lang="en-US" sz="1050" dirty="0">
              <a:latin typeface="Times New Roman" panose="02020603050405020304" pitchFamily="18" charset="0"/>
            </a:endParaRPr>
          </a:p>
        </p:txBody>
      </p:sp>
      <p:sp>
        <p:nvSpPr>
          <p:cNvPr id="5" name="Footer Placeholder 4">
            <a:extLst>
              <a:ext uri="{FF2B5EF4-FFF2-40B4-BE49-F238E27FC236}">
                <a16:creationId xmlns="" xmlns:a16="http://schemas.microsoft.com/office/drawing/2014/main"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3</a:t>
            </a:fld>
            <a:endParaRPr lang="en-US" sz="1200" dirty="0">
              <a:latin typeface="Times New Roman" panose="02020603050405020304" pitchFamily="18" charset="0"/>
            </a:endParaRPr>
          </a:p>
        </p:txBody>
      </p:sp>
      <p:pic>
        <p:nvPicPr>
          <p:cNvPr id="7" name="Picture 6">
            <a:extLst>
              <a:ext uri="{FF2B5EF4-FFF2-40B4-BE49-F238E27FC236}">
                <a16:creationId xmlns="" xmlns:a16="http://schemas.microsoft.com/office/drawing/2014/main" id="{C87A3842-6A0F-472A-9333-288E828CA059}"/>
              </a:ext>
            </a:extLst>
          </p:cNvPr>
          <p:cNvPicPr>
            <a:picLocks noChangeAspect="1"/>
          </p:cNvPicPr>
          <p:nvPr/>
        </p:nvPicPr>
        <p:blipFill>
          <a:blip r:embed="rId2"/>
          <a:stretch>
            <a:fillRect/>
          </a:stretch>
        </p:blipFill>
        <p:spPr>
          <a:xfrm>
            <a:off x="698047" y="1367160"/>
            <a:ext cx="5783296" cy="4444707"/>
          </a:xfrm>
          <a:prstGeom prst="rect">
            <a:avLst/>
          </a:prstGeom>
        </p:spPr>
      </p:pic>
    </p:spTree>
    <p:extLst>
      <p:ext uri="{BB962C8B-B14F-4D97-AF65-F5344CB8AC3E}">
        <p14:creationId xmlns:p14="http://schemas.microsoft.com/office/powerpoint/2010/main" val="33114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0AD922-7393-4865-ACE7-93B7D87B3B37}"/>
              </a:ext>
            </a:extLst>
          </p:cNvPr>
          <p:cNvSpPr>
            <a:spLocks noGrp="1"/>
          </p:cNvSpPr>
          <p:nvPr>
            <p:ph type="title"/>
          </p:nvPr>
        </p:nvSpPr>
        <p:spPr/>
        <p:txBody>
          <a:bodyPr/>
          <a:lstStyle/>
          <a:p>
            <a:r>
              <a:rPr lang="en-US" dirty="0" err="1" smtClean="0"/>
              <a:t>Mô</a:t>
            </a:r>
            <a:r>
              <a:rPr lang="en-US" dirty="0" smtClean="0"/>
              <a:t> </a:t>
            </a:r>
            <a:r>
              <a:rPr lang="en-US" dirty="0" err="1" smtClean="0"/>
              <a:t>hình</a:t>
            </a:r>
            <a:r>
              <a:rPr lang="en-US" dirty="0"/>
              <a:t> </a:t>
            </a:r>
            <a:r>
              <a:rPr lang="en-US" dirty="0" err="1" smtClean="0"/>
              <a:t>hệ</a:t>
            </a:r>
            <a:r>
              <a:rPr lang="en-US" dirty="0" smtClean="0"/>
              <a:t> </a:t>
            </a:r>
            <a:r>
              <a:rPr lang="en-US" dirty="0" err="1" smtClean="0"/>
              <a:t>thống</a:t>
            </a:r>
            <a:endParaRPr lang="en-US" dirty="0"/>
          </a:p>
        </p:txBody>
      </p:sp>
      <p:sp>
        <p:nvSpPr>
          <p:cNvPr id="4" name="Date Placeholder 3">
            <a:extLst>
              <a:ext uri="{FF2B5EF4-FFF2-40B4-BE49-F238E27FC236}">
                <a16:creationId xmlns="" xmlns:a16="http://schemas.microsoft.com/office/drawing/2014/main"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December 21, 2019</a:t>
            </a:fld>
            <a:endParaRPr lang="en-US" sz="1050" dirty="0">
              <a:latin typeface="Times New Roman" panose="02020603050405020304" pitchFamily="18" charset="0"/>
            </a:endParaRPr>
          </a:p>
        </p:txBody>
      </p:sp>
      <p:sp>
        <p:nvSpPr>
          <p:cNvPr id="5" name="Footer Placeholder 4">
            <a:extLst>
              <a:ext uri="{FF2B5EF4-FFF2-40B4-BE49-F238E27FC236}">
                <a16:creationId xmlns="" xmlns:a16="http://schemas.microsoft.com/office/drawing/2014/main"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4</a:t>
            </a:fld>
            <a:endParaRPr lang="en-US" sz="1200" dirty="0">
              <a:latin typeface="Times New Roman" panose="02020603050405020304" pitchFamily="18" charset="0"/>
            </a:endParaRPr>
          </a:p>
        </p:txBody>
      </p:sp>
      <p:pic>
        <p:nvPicPr>
          <p:cNvPr id="8" name="Picture 7" descr="../../Downloads/Untitled%20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52429" y="1380985"/>
            <a:ext cx="7062052" cy="3469309"/>
          </a:xfrm>
          <a:prstGeom prst="rect">
            <a:avLst/>
          </a:prstGeom>
          <a:noFill/>
          <a:ln>
            <a:noFill/>
          </a:ln>
        </p:spPr>
      </p:pic>
    </p:spTree>
    <p:extLst>
      <p:ext uri="{BB962C8B-B14F-4D97-AF65-F5344CB8AC3E}">
        <p14:creationId xmlns:p14="http://schemas.microsoft.com/office/powerpoint/2010/main" val="18359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853A9304-F2B2-4B33-8E9B-B6C99B9FCBC9}"/>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800" dirty="0">
                <a:solidFill>
                  <a:srgbClr val="FFFFFF"/>
                </a:solidFill>
              </a:rPr>
              <a:t>	- </a:t>
            </a:r>
            <a:r>
              <a:rPr lang="en-US" sz="2800" dirty="0" smtClean="0">
                <a:solidFill>
                  <a:srgbClr val="FFFFFF"/>
                </a:solidFill>
              </a:rPr>
              <a:t>Android</a:t>
            </a:r>
            <a:endParaRPr lang="en-US" sz="2800" dirty="0">
              <a:solidFill>
                <a:srgbClr val="FFFFFF"/>
              </a:solidFill>
            </a:endParaRPr>
          </a:p>
          <a:p>
            <a:r>
              <a:rPr lang="en-US" sz="2800" dirty="0">
                <a:solidFill>
                  <a:srgbClr val="FFFFFF"/>
                </a:solidFill>
              </a:rPr>
              <a:t>	- </a:t>
            </a:r>
            <a:r>
              <a:rPr lang="en-US" sz="2800" dirty="0" smtClean="0">
                <a:solidFill>
                  <a:srgbClr val="FFFFFF"/>
                </a:solidFill>
              </a:rPr>
              <a:t>GCP STT</a:t>
            </a:r>
            <a:endParaRPr lang="en-US" sz="2800" dirty="0">
              <a:solidFill>
                <a:srgbClr val="FFFFFF"/>
              </a:solidFill>
            </a:endParaRPr>
          </a:p>
          <a:p>
            <a:r>
              <a:rPr lang="en-US" sz="2800" dirty="0">
                <a:solidFill>
                  <a:srgbClr val="FFFFFF"/>
                </a:solidFill>
              </a:rPr>
              <a:t>	- </a:t>
            </a:r>
            <a:r>
              <a:rPr lang="en-US" sz="2800" dirty="0" smtClean="0">
                <a:solidFill>
                  <a:srgbClr val="FFFFFF"/>
                </a:solidFill>
              </a:rPr>
              <a:t>FPT AI TTS</a:t>
            </a:r>
            <a:endParaRPr lang="en-US" sz="28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2171A385-453B-4826-8C51-C7FCE9804675}"/>
              </a:ext>
            </a:extLst>
          </p:cNvPr>
          <p:cNvSpPr>
            <a:spLocks noGrp="1"/>
          </p:cNvSpPr>
          <p:nvPr>
            <p:ph type="ftr" sz="quarter" idx="4294967295"/>
          </p:nvPr>
        </p:nvSpPr>
        <p:spPr>
          <a:xfrm>
            <a:off x="-444314" y="5946112"/>
            <a:ext cx="5416364" cy="365125"/>
          </a:xfrm>
        </p:spPr>
        <p:txBody>
          <a:bodyPr vert="horz" lIns="91440" tIns="45720" rIns="91440" bIns="45720" rtlCol="0" anchor="ctr">
            <a:normAutofit/>
          </a:bodyPr>
          <a:lstStyle/>
          <a:p>
            <a:pPr algn="r">
              <a:spcAft>
                <a:spcPts val="600"/>
              </a:spcAft>
            </a:pPr>
            <a:r>
              <a:rPr lang="en-US" sz="900" kern="1200" dirty="0">
                <a:solidFill>
                  <a:schemeClr val="tx1">
                    <a:tint val="75000"/>
                  </a:schemeClr>
                </a:solidFill>
              </a:rPr>
              <a:t>ĐỂ TÀI: </a:t>
            </a:r>
            <a:r>
              <a:rPr lang="en-US" sz="900" b="1" kern="1200" dirty="0">
                <a:solidFill>
                  <a:schemeClr val="tx1">
                    <a:tint val="75000"/>
                  </a:schemeClr>
                </a:solidFill>
              </a:rPr>
              <a:t>XÂY DỰNG WEBSITE BÁN HÀNG</a:t>
            </a:r>
          </a:p>
        </p:txBody>
      </p:sp>
      <p:sp>
        <p:nvSpPr>
          <p:cNvPr id="7" name="Title 6">
            <a:extLst>
              <a:ext uri="{FF2B5EF4-FFF2-40B4-BE49-F238E27FC236}">
                <a16:creationId xmlns="" xmlns:a16="http://schemas.microsoft.com/office/drawing/2014/main" id="{0074CDFB-3424-4A48-B1AE-27413CAECC68}"/>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Công</a:t>
            </a:r>
            <a:r>
              <a:rPr lang="en-US" sz="5200" dirty="0">
                <a:solidFill>
                  <a:schemeClr val="accent1"/>
                </a:solidFill>
              </a:rPr>
              <a:t> </a:t>
            </a:r>
            <a:r>
              <a:rPr lang="en-US" sz="5200" dirty="0" err="1">
                <a:solidFill>
                  <a:schemeClr val="accent1"/>
                </a:solidFill>
              </a:rPr>
              <a:t>nghệ</a:t>
            </a:r>
            <a:r>
              <a:rPr lang="en-US" sz="5200" dirty="0">
                <a:solidFill>
                  <a:schemeClr val="accent1"/>
                </a:solidFill>
              </a:rPr>
              <a:t> </a:t>
            </a:r>
            <a:r>
              <a:rPr lang="en-US" sz="5200" dirty="0" err="1">
                <a:solidFill>
                  <a:schemeClr val="accent1"/>
                </a:solidFill>
              </a:rPr>
              <a:t>ứng</a:t>
            </a:r>
            <a:r>
              <a:rPr lang="en-US" sz="5200" dirty="0">
                <a:solidFill>
                  <a:schemeClr val="accent1"/>
                </a:solidFill>
              </a:rPr>
              <a:t> </a:t>
            </a:r>
            <a:r>
              <a:rPr lang="en-US" sz="5200" dirty="0" err="1">
                <a:solidFill>
                  <a:schemeClr val="accent1"/>
                </a:solidFill>
              </a:rPr>
              <a:t>dụng</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A2D1B2B7-8392-4F29-952B-B0B2866D7727}"/>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27866D24-6CFD-474B-9117-E0F3D6D86B10}"/>
              </a:ext>
            </a:extLst>
          </p:cNvPr>
          <p:cNvSpPr>
            <a:spLocks noGrp="1"/>
          </p:cNvSpPr>
          <p:nvPr>
            <p:ph type="sldNum" sz="quarter" idx="4294967295"/>
          </p:nvPr>
        </p:nvSpPr>
        <p:spPr>
          <a:xfrm>
            <a:off x="7092944" y="5946112"/>
            <a:ext cx="621836"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5</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02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34" name="Straight Connector 33">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42">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44">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069A68E1-4969-4864-9761-493D183FCF9A}"/>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sz="4400" dirty="0" err="1" smtClean="0">
                <a:solidFill>
                  <a:schemeClr val="accent1"/>
                </a:solidFill>
              </a:rPr>
              <a:t>Hệ</a:t>
            </a:r>
            <a:r>
              <a:rPr lang="en-US" sz="4400" dirty="0" smtClean="0">
                <a:solidFill>
                  <a:schemeClr val="accent1"/>
                </a:solidFill>
              </a:rPr>
              <a:t> </a:t>
            </a:r>
            <a:r>
              <a:rPr lang="en-US" sz="4400" dirty="0" err="1" smtClean="0">
                <a:solidFill>
                  <a:schemeClr val="accent1"/>
                </a:solidFill>
              </a:rPr>
              <a:t>điều</a:t>
            </a:r>
            <a:r>
              <a:rPr lang="en-US" sz="4400" dirty="0" smtClean="0">
                <a:solidFill>
                  <a:schemeClr val="accent1"/>
                </a:solidFill>
              </a:rPr>
              <a:t> </a:t>
            </a:r>
            <a:r>
              <a:rPr lang="en-US" sz="4400" dirty="0" err="1" smtClean="0">
                <a:solidFill>
                  <a:schemeClr val="accent1"/>
                </a:solidFill>
              </a:rPr>
              <a:t>hành</a:t>
            </a:r>
            <a:r>
              <a:rPr lang="en-US" sz="4400" dirty="0" smtClean="0">
                <a:solidFill>
                  <a:schemeClr val="accent1"/>
                </a:solidFill>
              </a:rPr>
              <a:t> Android</a:t>
            </a:r>
            <a:endParaRPr lang="en-US" sz="4400" dirty="0">
              <a:solidFill>
                <a:schemeClr val="accent1"/>
              </a:solidFill>
            </a:endParaRPr>
          </a:p>
        </p:txBody>
      </p:sp>
      <p:sp>
        <p:nvSpPr>
          <p:cNvPr id="65" name="Isosceles Triangle 46">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48">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4">
            <a:extLst>
              <a:ext uri="{FF2B5EF4-FFF2-40B4-BE49-F238E27FC236}">
                <a16:creationId xmlns="" xmlns:a16="http://schemas.microsoft.com/office/drawing/2014/main" id="{E0A43AD5-D666-403E-B7F4-515412EBC60C}"/>
              </a:ext>
            </a:extLst>
          </p:cNvPr>
          <p:cNvGraphicFramePr>
            <a:graphicFrameLocks noGrp="1"/>
          </p:cNvGraphicFramePr>
          <p:nvPr>
            <p:ph idx="1"/>
            <p:extLst>
              <p:ext uri="{D42A27DB-BD31-4B8C-83A1-F6EECF244321}">
                <p14:modId xmlns:p14="http://schemas.microsoft.com/office/powerpoint/2010/main" val="15319304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4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Google Cloud Platform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smtClean="0"/>
              <a:t>1 </a:t>
            </a:r>
            <a:r>
              <a:rPr lang="en-US" sz="2400" dirty="0" err="1" smtClean="0"/>
              <a:t>trong</a:t>
            </a:r>
            <a:r>
              <a:rPr lang="en-US" sz="2400" dirty="0" smtClean="0"/>
              <a:t> </a:t>
            </a:r>
            <a:r>
              <a:rPr lang="en-US" sz="2400" dirty="0" err="1" smtClean="0"/>
              <a:t>những</a:t>
            </a:r>
            <a:r>
              <a:rPr lang="en-US" sz="2400" dirty="0" smtClean="0"/>
              <a:t> </a:t>
            </a:r>
            <a:r>
              <a:rPr lang="en-US" sz="2400" dirty="0" err="1" smtClean="0"/>
              <a:t>dịch</a:t>
            </a:r>
            <a:r>
              <a:rPr lang="en-US" sz="2400" dirty="0" smtClean="0"/>
              <a:t> </a:t>
            </a:r>
            <a:r>
              <a:rPr lang="en-US" sz="2400" dirty="0" err="1" smtClean="0"/>
              <a:t>vụ</a:t>
            </a:r>
            <a:r>
              <a:rPr lang="en-US" sz="2400" dirty="0" smtClean="0"/>
              <a:t>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a:t>
            </a:r>
            <a:r>
              <a:rPr lang="en-US" sz="2400" dirty="0" err="1" smtClean="0"/>
              <a:t>google</a:t>
            </a:r>
            <a:endParaRPr lang="en-US" sz="2400" dirty="0" smtClean="0"/>
          </a:p>
          <a:p>
            <a:r>
              <a:rPr lang="en-US" sz="2400" dirty="0" err="1" smtClean="0"/>
              <a:t>gRPC</a:t>
            </a:r>
            <a:r>
              <a:rPr lang="en-US" sz="2400" dirty="0" smtClean="0"/>
              <a:t> :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google, </a:t>
            </a:r>
            <a:r>
              <a:rPr lang="en-US" sz="2400" dirty="0" err="1" smtClean="0"/>
              <a:t>kết</a:t>
            </a:r>
            <a:r>
              <a:rPr lang="en-US" sz="2400" dirty="0" smtClean="0"/>
              <a:t> </a:t>
            </a:r>
            <a:r>
              <a:rPr lang="en-US" sz="2400" dirty="0" err="1" smtClean="0"/>
              <a:t>hợp</a:t>
            </a:r>
            <a:r>
              <a:rPr lang="en-US" sz="2400" dirty="0" smtClean="0"/>
              <a:t> </a:t>
            </a:r>
            <a:r>
              <a:rPr lang="en-US" sz="2400" dirty="0" err="1" smtClean="0"/>
              <a:t>giữa</a:t>
            </a:r>
            <a:r>
              <a:rPr lang="en-US" sz="2400" dirty="0" smtClean="0"/>
              <a:t> RPC, Protocol Buffers </a:t>
            </a:r>
            <a:r>
              <a:rPr lang="en-US" sz="2400" dirty="0" err="1" smtClean="0"/>
              <a:t>và</a:t>
            </a:r>
            <a:r>
              <a:rPr lang="en-US" sz="2400" dirty="0" smtClean="0"/>
              <a:t> http2.</a:t>
            </a: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21,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7</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9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 name="Group 1"/>
          <p:cNvGrpSpPr/>
          <p:nvPr/>
        </p:nvGrpSpPr>
        <p:grpSpPr>
          <a:xfrm>
            <a:off x="0" y="-8640"/>
            <a:ext cx="9143640" cy="6866640"/>
            <a:chOff x="0" y="-8640"/>
            <a:chExt cx="9143640" cy="6866640"/>
          </a:xfrm>
        </p:grpSpPr>
        <p:sp>
          <p:nvSpPr>
            <p:cNvPr id="409"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10"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11"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2"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3"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4"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5"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6"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7"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8"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19"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20"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21"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2"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23"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4"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25"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26"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imes New Roman"/>
              </a:rPr>
              <a:t>RPC- hay còn gọi là </a:t>
            </a:r>
            <a:r>
              <a:rPr lang="en-US" sz="2400" b="1" strike="noStrike" spc="-1">
                <a:solidFill>
                  <a:srgbClr val="404040"/>
                </a:solidFill>
                <a:latin typeface="Times New Roman"/>
              </a:rPr>
              <a:t>Remote Procedure Call </a:t>
            </a:r>
            <a:r>
              <a:rPr lang="en-US" sz="2400" b="0" strike="noStrike" spc="-1">
                <a:solidFill>
                  <a:srgbClr val="404040"/>
                </a:solidFill>
                <a:latin typeface="Times New Roman"/>
              </a:rPr>
              <a:t>là một phương pháp dùng để trao đổi dữ liệu.</a:t>
            </a:r>
          </a:p>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imes New Roman"/>
              </a:rPr>
              <a:t>Khái quát một lời gọi thủ tục thông thường trong trường hợp mà caller và receiver không cùng nằm trong một process - và được phân tán trên các máy riêng biệt.</a:t>
            </a:r>
          </a:p>
        </p:txBody>
      </p:sp>
      <p:sp>
        <p:nvSpPr>
          <p:cNvPr id="427"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8"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50D28915-285B-4B0F-B1FA-E6BFAB264237}" type="datetime">
              <a:rPr lang="en-US" sz="1050" b="1" strike="noStrike" spc="-1">
                <a:solidFill>
                  <a:srgbClr val="FFFFFF"/>
                </a:solidFill>
                <a:latin typeface="Times New Roman"/>
              </a:rPr>
              <a:t>12/21/19</a:t>
            </a:fld>
            <a:endParaRPr lang="en-US" sz="1050" b="0" strike="noStrike" spc="-1">
              <a:latin typeface="Times New Roman"/>
            </a:endParaRPr>
          </a:p>
        </p:txBody>
      </p:sp>
      <p:sp>
        <p:nvSpPr>
          <p:cNvPr id="429"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4C5C17DC-93E6-4876-9877-2C295CD35EAC}" type="slidenum">
              <a:rPr lang="en-US" sz="1050" b="1" strike="noStrike" spc="-1">
                <a:solidFill>
                  <a:srgbClr val="FFFFFF"/>
                </a:solidFill>
                <a:latin typeface="Times New Roman"/>
              </a:rPr>
              <a:t>8</a:t>
            </a:fld>
            <a:endParaRPr lang="en-US" sz="1050" b="0" strike="noStrike" spc="-1">
              <a:latin typeface="Times New Roman"/>
            </a:endParaRPr>
          </a:p>
        </p:txBody>
      </p:sp>
    </p:spTree>
    <p:extLst>
      <p:ext uri="{BB962C8B-B14F-4D97-AF65-F5344CB8AC3E}">
        <p14:creationId xmlns:p14="http://schemas.microsoft.com/office/powerpoint/2010/main" val="1006003568"/>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 name="Group 1"/>
          <p:cNvGrpSpPr/>
          <p:nvPr/>
        </p:nvGrpSpPr>
        <p:grpSpPr>
          <a:xfrm>
            <a:off x="0" y="-8640"/>
            <a:ext cx="9143640" cy="6866640"/>
            <a:chOff x="0" y="-8640"/>
            <a:chExt cx="9143640" cy="6866640"/>
          </a:xfrm>
        </p:grpSpPr>
        <p:sp>
          <p:nvSpPr>
            <p:cNvPr id="431"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32"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33"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4"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5"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6"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7"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8"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9"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0"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41"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42"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43"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4"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45"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6"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47"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48"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a:solidFill>
                  <a:srgbClr val="404040"/>
                </a:solidFill>
                <a:latin typeface="Times New Roman"/>
              </a:rPr>
              <a:t>Mục tiêu chính của phương pháp này là làm cho lời gọi từ xa RPC tương tự như thể lời gọi thủ tục thông thường cục bộ và ẩn đi việc truyền dữ liệu đi về qua mạng.</a:t>
            </a:r>
          </a:p>
        </p:txBody>
      </p:sp>
      <p:sp>
        <p:nvSpPr>
          <p:cNvPr id="449"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0"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40B6A829-613F-486B-85E9-0C1C6143FCB6}" type="datetime">
              <a:rPr lang="en-US" sz="1050" b="1" strike="noStrike" spc="-1">
                <a:solidFill>
                  <a:srgbClr val="FFFFFF"/>
                </a:solidFill>
                <a:latin typeface="Times New Roman"/>
              </a:rPr>
              <a:t>12/21/19</a:t>
            </a:fld>
            <a:endParaRPr lang="en-US" sz="1050" b="0" strike="noStrike" spc="-1">
              <a:latin typeface="Times New Roman"/>
            </a:endParaRPr>
          </a:p>
        </p:txBody>
      </p:sp>
      <p:sp>
        <p:nvSpPr>
          <p:cNvPr id="451"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2A608C16-99F3-41D3-8F0C-5A6BAA0DFC16}" type="slidenum">
              <a:rPr lang="en-US" sz="1050" b="1" strike="noStrike" spc="-1">
                <a:solidFill>
                  <a:srgbClr val="FFFFFF"/>
                </a:solidFill>
                <a:latin typeface="Times New Roman"/>
              </a:rPr>
              <a:t>9</a:t>
            </a:fld>
            <a:endParaRPr lang="en-US" sz="1050" b="0" strike="noStrike" spc="-1">
              <a:latin typeface="Times New Roman"/>
            </a:endParaRPr>
          </a:p>
        </p:txBody>
      </p:sp>
    </p:spTree>
    <p:extLst>
      <p:ext uri="{BB962C8B-B14F-4D97-AF65-F5344CB8AC3E}">
        <p14:creationId xmlns:p14="http://schemas.microsoft.com/office/powerpoint/2010/main" val="2687171390"/>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vert="horz" lIns="91440" tIns="45720" rIns="91440" bIns="45720" rtlCol="0" anchor="t">
        <a:normAutofit/>
      </a:bodyPr>
      <a:lstStyle>
        <a:defPPr algn="ctr">
          <a:defRPr sz="2200" dirty="0" smtClean="0"/>
        </a:defPPr>
      </a:lstStyle>
    </a:txDef>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1042</Words>
  <Application>Microsoft Macintosh PowerPoint</Application>
  <PresentationFormat>On-screen Show (4:3)</PresentationFormat>
  <Paragraphs>147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BẢO VỆ ĐỒ ÁN TỐT NGHIỆP</vt:lpstr>
      <vt:lpstr>Đặt vấn đề:</vt:lpstr>
      <vt:lpstr>Giải pháp </vt:lpstr>
      <vt:lpstr>Mô hình hệ thống</vt:lpstr>
      <vt:lpstr>Công nghệ ứng dụng</vt:lpstr>
      <vt:lpstr>Hệ điều hành Android</vt:lpstr>
      <vt:lpstr>Google Cloud Platform Speech To Text</vt:lpstr>
      <vt:lpstr>PowerPoint Presentation</vt:lpstr>
      <vt:lpstr>PowerPoint Presentation</vt:lpstr>
      <vt:lpstr>PowerPoint Presentation</vt:lpstr>
      <vt:lpstr>PowerPoint Presentation</vt:lpstr>
      <vt:lpstr>PowerPoint Presentation</vt:lpstr>
      <vt:lpstr>Protocol Buffers?</vt:lpstr>
      <vt:lpstr>Ưu điểm</vt:lpstr>
      <vt:lpstr>Nhược điểm</vt:lpstr>
      <vt:lpstr>FPT AI Speech To Text</vt:lpstr>
      <vt:lpstr>FPT AI Speech To Text</vt:lpstr>
      <vt:lpstr>Cài đặt</vt:lpstr>
      <vt:lpstr>Môi trường</vt:lpstr>
      <vt:lpstr>Kết luận và hướng phát triển</vt:lpstr>
      <vt:lpstr>Kết quả đạt được</vt:lpstr>
      <vt:lpstr>Hạn chế</vt:lpstr>
      <vt:lpstr>Hướng phát triển</vt:lpstr>
      <vt:lpstr>Cảm ơn thầy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TỐT NGHIỆP</dc:title>
  <dc:creator>Strefos Nguyen</dc:creator>
  <cp:lastModifiedBy>MAC OS</cp:lastModifiedBy>
  <cp:revision>51</cp:revision>
  <dcterms:created xsi:type="dcterms:W3CDTF">2018-12-22T05:16:04Z</dcterms:created>
  <dcterms:modified xsi:type="dcterms:W3CDTF">2019-12-21T14:39:41Z</dcterms:modified>
</cp:coreProperties>
</file>