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handoutMasterIdLst>
    <p:handoutMasterId r:id="rId31"/>
  </p:handoutMasterIdLst>
  <p:sldIdLst>
    <p:sldId id="256" r:id="rId2"/>
    <p:sldId id="295" r:id="rId3"/>
    <p:sldId id="257" r:id="rId4"/>
    <p:sldId id="260" r:id="rId5"/>
    <p:sldId id="261" r:id="rId6"/>
    <p:sldId id="264" r:id="rId7"/>
    <p:sldId id="284" r:id="rId8"/>
    <p:sldId id="285" r:id="rId9"/>
    <p:sldId id="286" r:id="rId10"/>
    <p:sldId id="287" r:id="rId11"/>
    <p:sldId id="288" r:id="rId12"/>
    <p:sldId id="289" r:id="rId13"/>
    <p:sldId id="278" r:id="rId14"/>
    <p:sldId id="282" r:id="rId15"/>
    <p:sldId id="283" r:id="rId16"/>
    <p:sldId id="279" r:id="rId17"/>
    <p:sldId id="280" r:id="rId18"/>
    <p:sldId id="268" r:id="rId19"/>
    <p:sldId id="294" r:id="rId20"/>
    <p:sldId id="290" r:id="rId21"/>
    <p:sldId id="291" r:id="rId22"/>
    <p:sldId id="292" r:id="rId23"/>
    <p:sldId id="293" r:id="rId24"/>
    <p:sldId id="271" r:id="rId25"/>
    <p:sldId id="273" r:id="rId26"/>
    <p:sldId id="274" r:id="rId27"/>
    <p:sldId id="275" r:id="rId28"/>
    <p:sldId id="27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8" autoAdjust="0"/>
    <p:restoredTop sz="94660"/>
  </p:normalViewPr>
  <p:slideViewPr>
    <p:cSldViewPr snapToGrid="0">
      <p:cViewPr>
        <p:scale>
          <a:sx n="103" d="100"/>
          <a:sy n="103" d="100"/>
        </p:scale>
        <p:origin x="-1248" y="-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s>
</file>

<file path=ppt/diagrams/_rels/data3.xml.rels><?xml version="1.0" encoding="UTF-8" standalone="yes"?>
<Relationships xmlns="http://schemas.openxmlformats.org/package/2006/relationships"><Relationship Id="rId4" Type="http://schemas.openxmlformats.org/officeDocument/2006/relationships/image" Target="../media/image19.svg"/><Relationship Id="rId5" Type="http://schemas.openxmlformats.org/officeDocument/2006/relationships/image" Target="../media/image8.png"/><Relationship Id="rId1" Type="http://schemas.openxmlformats.org/officeDocument/2006/relationships/image" Target="../media/image7.png"/><Relationship Id="rId8"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s>
</file>

<file path=ppt/diagrams/_rels/drawing3.xml.rels><?xml version="1.0" encoding="UTF-8" standalone="yes"?>
<Relationships xmlns="http://schemas.openxmlformats.org/package/2006/relationships"><Relationship Id="rId4" Type="http://schemas.openxmlformats.org/officeDocument/2006/relationships/image" Target="../media/image19.svg"/><Relationship Id="rId5" Type="http://schemas.openxmlformats.org/officeDocument/2006/relationships/image" Target="../media/image8.png"/><Relationship Id="rId1" Type="http://schemas.openxmlformats.org/officeDocument/2006/relationships/image" Target="../media/image7.png"/><Relationship Id="rId8"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E0890-968C-4E84-B79C-4D9BBA6996B0}" type="doc">
      <dgm:prSet loTypeId="urn:microsoft.com/office/officeart/2005/8/layout/vList3" loCatId="list" qsTypeId="urn:microsoft.com/office/officeart/2005/8/quickstyle/simple2" qsCatId="simple" csTypeId="urn:microsoft.com/office/officeart/2005/8/colors/colorful1" csCatId="colorful" phldr="1"/>
      <dgm:spPr/>
      <dgm:t>
        <a:bodyPr/>
        <a:lstStyle/>
        <a:p>
          <a:endParaRPr lang="en-US"/>
        </a:p>
      </dgm:t>
    </dgm:pt>
    <dgm:pt modelId="{A07F861A-3176-49D5-9739-1A3570A54736}">
      <dgm:prSet phldrT="[Text]"/>
      <dgm:spPr/>
      <dgm:t>
        <a:bodyPr/>
        <a:lstStyle/>
        <a:p>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dgm:t>
    </dgm:pt>
    <dgm:pt modelId="{9ACE7768-2141-431C-B0BE-48B05109EB49}" type="parTrans" cxnId="{87AD2FCC-011E-43A3-97AD-1B0B5AE4DCD3}">
      <dgm:prSet/>
      <dgm:spPr/>
      <dgm:t>
        <a:bodyPr/>
        <a:lstStyle/>
        <a:p>
          <a:endParaRPr lang="en-US"/>
        </a:p>
      </dgm:t>
    </dgm:pt>
    <dgm:pt modelId="{5810266B-BBDA-4C21-BE81-7BB688315154}" type="sibTrans" cxnId="{87AD2FCC-011E-43A3-97AD-1B0B5AE4DCD3}">
      <dgm:prSet/>
      <dgm:spPr/>
      <dgm:t>
        <a:bodyPr/>
        <a:lstStyle/>
        <a:p>
          <a:endParaRPr lang="en-US"/>
        </a:p>
      </dgm:t>
    </dgm:pt>
    <dgm:pt modelId="{52FFFD26-45FD-4869-A42F-0C76ADB2B6FE}">
      <dgm:prSet phldrT="[Text]"/>
      <dgm:spPr/>
      <dgm:t>
        <a:bodyPr/>
        <a:lstStyle/>
        <a:p>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dgm:t>
    </dgm:pt>
    <dgm:pt modelId="{E282E3FC-14E2-4DB6-BD15-843F2FC82004}" type="parTrans" cxnId="{7B9D99D8-BB88-411D-9577-4A0259A58536}">
      <dgm:prSet/>
      <dgm:spPr/>
      <dgm:t>
        <a:bodyPr/>
        <a:lstStyle/>
        <a:p>
          <a:endParaRPr lang="en-US"/>
        </a:p>
      </dgm:t>
    </dgm:pt>
    <dgm:pt modelId="{58144972-C17B-4EDE-A11D-51C17E82FBE7}" type="sibTrans" cxnId="{7B9D99D8-BB88-411D-9577-4A0259A58536}">
      <dgm:prSet/>
      <dgm:spPr/>
      <dgm:t>
        <a:bodyPr/>
        <a:lstStyle/>
        <a:p>
          <a:endParaRPr lang="en-US"/>
        </a:p>
      </dgm:t>
    </dgm:pt>
    <dgm:pt modelId="{5863B50A-0D70-4D19-AAB2-27D2BFBDA6DC}">
      <dgm:prSet phldrT="[Text]"/>
      <dgm:spPr/>
      <dgm:t>
        <a:bodyPr/>
        <a:lstStyle/>
        <a:p>
          <a:r>
            <a:rPr lang="en-US">
              <a:latin typeface="Times New Roman" panose="02020603050405020304" pitchFamily="18" charset="0"/>
              <a:cs typeface="Times New Roman" panose="02020603050405020304" pitchFamily="18" charset="0"/>
            </a:rPr>
            <a:t>Thiết kế hệ thống</a:t>
          </a:r>
        </a:p>
      </dgm:t>
    </dgm:pt>
    <dgm:pt modelId="{ED2C10A9-E9C8-4C3C-861C-E5EF0326900E}" type="parTrans" cxnId="{A5C6BCD5-1876-4570-8A72-50C25AD319A9}">
      <dgm:prSet/>
      <dgm:spPr/>
      <dgm:t>
        <a:bodyPr/>
        <a:lstStyle/>
        <a:p>
          <a:endParaRPr lang="en-US"/>
        </a:p>
      </dgm:t>
    </dgm:pt>
    <dgm:pt modelId="{59E19654-F34B-4A98-A9EF-38F41219924F}" type="sibTrans" cxnId="{A5C6BCD5-1876-4570-8A72-50C25AD319A9}">
      <dgm:prSet/>
      <dgm:spPr/>
      <dgm:t>
        <a:bodyPr/>
        <a:lstStyle/>
        <a:p>
          <a:endParaRPr lang="en-US"/>
        </a:p>
      </dgm:t>
    </dgm:pt>
    <dgm:pt modelId="{1520D18F-CAAB-4CC2-97E1-B5C4B4CBFD7C}">
      <dgm:prSet/>
      <dgm:spPr/>
      <dgm:t>
        <a:bodyPr/>
        <a:lstStyle/>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endParaRPr lang="en-US" dirty="0">
            <a:latin typeface="Times New Roman" panose="02020603050405020304" pitchFamily="18" charset="0"/>
            <a:cs typeface="Times New Roman" panose="02020603050405020304" pitchFamily="18" charset="0"/>
          </a:endParaRPr>
        </a:p>
      </dgm:t>
    </dgm:pt>
    <dgm:pt modelId="{EA0B981B-26EB-4FC6-9DBE-61FE53FCB50A}" type="parTrans" cxnId="{C059DB46-737E-4217-BF55-97D98BFF651A}">
      <dgm:prSet/>
      <dgm:spPr/>
      <dgm:t>
        <a:bodyPr/>
        <a:lstStyle/>
        <a:p>
          <a:endParaRPr lang="en-US"/>
        </a:p>
      </dgm:t>
    </dgm:pt>
    <dgm:pt modelId="{21869B5A-451A-42B6-89E1-8808CAAB30DF}" type="sibTrans" cxnId="{C059DB46-737E-4217-BF55-97D98BFF651A}">
      <dgm:prSet/>
      <dgm:spPr/>
      <dgm:t>
        <a:bodyPr/>
        <a:lstStyle/>
        <a:p>
          <a:endParaRPr lang="en-US"/>
        </a:p>
      </dgm:t>
    </dgm:pt>
    <dgm:pt modelId="{96EAE484-19F0-482B-B8CF-DEC17C689404}" type="pres">
      <dgm:prSet presAssocID="{6B1E0890-968C-4E84-B79C-4D9BBA6996B0}" presName="linearFlow" presStyleCnt="0">
        <dgm:presLayoutVars>
          <dgm:dir/>
          <dgm:resizeHandles val="exact"/>
        </dgm:presLayoutVars>
      </dgm:prSet>
      <dgm:spPr/>
      <dgm:t>
        <a:bodyPr/>
        <a:lstStyle/>
        <a:p>
          <a:endParaRPr lang="en-US"/>
        </a:p>
      </dgm:t>
    </dgm:pt>
    <dgm:pt modelId="{785EEF9F-3F0A-4CC3-B1E2-582CA1D73616}" type="pres">
      <dgm:prSet presAssocID="{A07F861A-3176-49D5-9739-1A3570A54736}" presName="composite" presStyleCnt="0"/>
      <dgm:spPr/>
      <dgm:t>
        <a:bodyPr/>
        <a:lstStyle/>
        <a:p>
          <a:endParaRPr lang="en-US"/>
        </a:p>
      </dgm:t>
    </dgm:pt>
    <dgm:pt modelId="{714B92E0-7ED4-4504-8AB1-E19CAAB3CC91}" type="pres">
      <dgm:prSet presAssocID="{A07F861A-3176-49D5-9739-1A3570A54736}" presName="imgShp" presStyleLbl="fgImgPlace1" presStyleIdx="0" presStyleCnt="4"/>
      <dgm:spPr>
        <a:blipFill rotWithShape="1">
          <a:blip xmlns:r="http://schemas.openxmlformats.org/officeDocument/2006/relationships" r:embed="rId1"/>
          <a:stretch>
            <a:fillRect/>
          </a:stretch>
        </a:blipFill>
      </dgm:spPr>
      <dgm:t>
        <a:bodyPr/>
        <a:lstStyle/>
        <a:p>
          <a:endParaRPr lang="en-US"/>
        </a:p>
      </dgm:t>
    </dgm:pt>
    <dgm:pt modelId="{2C5F79B5-6BE0-4C34-98FD-D0B65DE75610}" type="pres">
      <dgm:prSet presAssocID="{A07F861A-3176-49D5-9739-1A3570A54736}" presName="txShp" presStyleLbl="node1" presStyleIdx="0" presStyleCnt="4">
        <dgm:presLayoutVars>
          <dgm:bulletEnabled val="1"/>
        </dgm:presLayoutVars>
      </dgm:prSet>
      <dgm:spPr/>
      <dgm:t>
        <a:bodyPr/>
        <a:lstStyle/>
        <a:p>
          <a:endParaRPr lang="en-US"/>
        </a:p>
      </dgm:t>
    </dgm:pt>
    <dgm:pt modelId="{41139B56-C776-4AD3-88B5-94F60219F9FE}" type="pres">
      <dgm:prSet presAssocID="{5810266B-BBDA-4C21-BE81-7BB688315154}" presName="spacing" presStyleCnt="0"/>
      <dgm:spPr/>
      <dgm:t>
        <a:bodyPr/>
        <a:lstStyle/>
        <a:p>
          <a:endParaRPr lang="en-US"/>
        </a:p>
      </dgm:t>
    </dgm:pt>
    <dgm:pt modelId="{7AD52FBC-60DD-4557-A1E3-49DA65C9D184}" type="pres">
      <dgm:prSet presAssocID="{52FFFD26-45FD-4869-A42F-0C76ADB2B6FE}" presName="composite" presStyleCnt="0"/>
      <dgm:spPr/>
      <dgm:t>
        <a:bodyPr/>
        <a:lstStyle/>
        <a:p>
          <a:endParaRPr lang="en-US"/>
        </a:p>
      </dgm:t>
    </dgm:pt>
    <dgm:pt modelId="{AB24D754-4E2D-49B2-8BCF-5DCE12D32399}" type="pres">
      <dgm:prSet presAssocID="{52FFFD26-45FD-4869-A42F-0C76ADB2B6FE}" presName="imgShp" presStyleLbl="fgImgPlace1" presStyleIdx="1" presStyleCnt="4"/>
      <dgm:spPr>
        <a:blipFill rotWithShape="1">
          <a:blip xmlns:r="http://schemas.openxmlformats.org/officeDocument/2006/relationships" r:embed="rId2"/>
          <a:stretch>
            <a:fillRect/>
          </a:stretch>
        </a:blipFill>
      </dgm:spPr>
      <dgm:t>
        <a:bodyPr/>
        <a:lstStyle/>
        <a:p>
          <a:endParaRPr lang="en-US"/>
        </a:p>
      </dgm:t>
    </dgm:pt>
    <dgm:pt modelId="{A8DA5DE5-7905-42C2-9609-7B0AA9F7E2AA}" type="pres">
      <dgm:prSet presAssocID="{52FFFD26-45FD-4869-A42F-0C76ADB2B6FE}" presName="txShp" presStyleLbl="node1" presStyleIdx="1" presStyleCnt="4">
        <dgm:presLayoutVars>
          <dgm:bulletEnabled val="1"/>
        </dgm:presLayoutVars>
      </dgm:prSet>
      <dgm:spPr/>
      <dgm:t>
        <a:bodyPr/>
        <a:lstStyle/>
        <a:p>
          <a:endParaRPr lang="en-US"/>
        </a:p>
      </dgm:t>
    </dgm:pt>
    <dgm:pt modelId="{D044A6AE-CF93-4EC2-BEC2-7DDE4E27D628}" type="pres">
      <dgm:prSet presAssocID="{58144972-C17B-4EDE-A11D-51C17E82FBE7}" presName="spacing" presStyleCnt="0"/>
      <dgm:spPr/>
      <dgm:t>
        <a:bodyPr/>
        <a:lstStyle/>
        <a:p>
          <a:endParaRPr lang="en-US"/>
        </a:p>
      </dgm:t>
    </dgm:pt>
    <dgm:pt modelId="{C74B28C2-03EB-4D31-8FCA-05559590D61A}" type="pres">
      <dgm:prSet presAssocID="{5863B50A-0D70-4D19-AAB2-27D2BFBDA6DC}" presName="composite" presStyleCnt="0"/>
      <dgm:spPr/>
      <dgm:t>
        <a:bodyPr/>
        <a:lstStyle/>
        <a:p>
          <a:endParaRPr lang="en-US"/>
        </a:p>
      </dgm:t>
    </dgm:pt>
    <dgm:pt modelId="{4734405B-87FD-442D-A3EA-480B5C04054D}" type="pres">
      <dgm:prSet presAssocID="{5863B50A-0D70-4D19-AAB2-27D2BFBDA6DC}" presName="imgShp" presStyleLbl="fgImgPlace1" presStyleIdx="2" presStyleCnt="4"/>
      <dgm:spPr>
        <a:blipFill rotWithShape="1">
          <a:blip xmlns:r="http://schemas.openxmlformats.org/officeDocument/2006/relationships" r:embed="rId3"/>
          <a:stretch>
            <a:fillRect/>
          </a:stretch>
        </a:blipFill>
      </dgm:spPr>
      <dgm:t>
        <a:bodyPr/>
        <a:lstStyle/>
        <a:p>
          <a:endParaRPr lang="en-US"/>
        </a:p>
      </dgm:t>
    </dgm:pt>
    <dgm:pt modelId="{B366E015-23BA-4F24-BE36-9001693D876B}" type="pres">
      <dgm:prSet presAssocID="{5863B50A-0D70-4D19-AAB2-27D2BFBDA6DC}" presName="txShp" presStyleLbl="node1" presStyleIdx="2" presStyleCnt="4">
        <dgm:presLayoutVars>
          <dgm:bulletEnabled val="1"/>
        </dgm:presLayoutVars>
      </dgm:prSet>
      <dgm:spPr/>
      <dgm:t>
        <a:bodyPr/>
        <a:lstStyle/>
        <a:p>
          <a:endParaRPr lang="en-US"/>
        </a:p>
      </dgm:t>
    </dgm:pt>
    <dgm:pt modelId="{9CF34602-D17C-4145-BA48-47F3DAE626B3}" type="pres">
      <dgm:prSet presAssocID="{59E19654-F34B-4A98-A9EF-38F41219924F}" presName="spacing" presStyleCnt="0"/>
      <dgm:spPr/>
      <dgm:t>
        <a:bodyPr/>
        <a:lstStyle/>
        <a:p>
          <a:endParaRPr lang="en-US"/>
        </a:p>
      </dgm:t>
    </dgm:pt>
    <dgm:pt modelId="{1F3FD20D-169B-4D9F-A533-29E30A6D5E95}" type="pres">
      <dgm:prSet presAssocID="{1520D18F-CAAB-4CC2-97E1-B5C4B4CBFD7C}" presName="composite" presStyleCnt="0"/>
      <dgm:spPr/>
      <dgm:t>
        <a:bodyPr/>
        <a:lstStyle/>
        <a:p>
          <a:endParaRPr lang="en-US"/>
        </a:p>
      </dgm:t>
    </dgm:pt>
    <dgm:pt modelId="{0E658AA9-C4AA-495D-8568-D84BD7A2E339}" type="pres">
      <dgm:prSet presAssocID="{1520D18F-CAAB-4CC2-97E1-B5C4B4CBFD7C}" presName="imgShp" presStyleLbl="fgImgPlace1" presStyleIdx="3" presStyleCnt="4"/>
      <dgm:spPr>
        <a:blipFill rotWithShape="1">
          <a:blip xmlns:r="http://schemas.openxmlformats.org/officeDocument/2006/relationships" r:embed="rId1"/>
          <a:stretch>
            <a:fillRect/>
          </a:stretch>
        </a:blipFill>
      </dgm:spPr>
      <dgm:t>
        <a:bodyPr/>
        <a:lstStyle/>
        <a:p>
          <a:endParaRPr lang="en-US"/>
        </a:p>
      </dgm:t>
    </dgm:pt>
    <dgm:pt modelId="{CE253722-CE77-4F44-B529-1209E182CD57}" type="pres">
      <dgm:prSet presAssocID="{1520D18F-CAAB-4CC2-97E1-B5C4B4CBFD7C}" presName="txShp" presStyleLbl="node1" presStyleIdx="3" presStyleCnt="4">
        <dgm:presLayoutVars>
          <dgm:bulletEnabled val="1"/>
        </dgm:presLayoutVars>
      </dgm:prSet>
      <dgm:spPr/>
      <dgm:t>
        <a:bodyPr/>
        <a:lstStyle/>
        <a:p>
          <a:endParaRPr lang="en-US"/>
        </a:p>
      </dgm:t>
    </dgm:pt>
  </dgm:ptLst>
  <dgm:cxnLst>
    <dgm:cxn modelId="{C059DB46-737E-4217-BF55-97D98BFF651A}" srcId="{6B1E0890-968C-4E84-B79C-4D9BBA6996B0}" destId="{1520D18F-CAAB-4CC2-97E1-B5C4B4CBFD7C}" srcOrd="3" destOrd="0" parTransId="{EA0B981B-26EB-4FC6-9DBE-61FE53FCB50A}" sibTransId="{21869B5A-451A-42B6-89E1-8808CAAB30DF}"/>
    <dgm:cxn modelId="{23F84558-93F5-964E-A8B5-C9BAD12CA97C}" type="presOf" srcId="{52FFFD26-45FD-4869-A42F-0C76ADB2B6FE}" destId="{A8DA5DE5-7905-42C2-9609-7B0AA9F7E2AA}" srcOrd="0" destOrd="0" presId="urn:microsoft.com/office/officeart/2005/8/layout/vList3"/>
    <dgm:cxn modelId="{E48FDEA5-4EA6-F340-8F27-58EEF6E40949}" type="presOf" srcId="{5863B50A-0D70-4D19-AAB2-27D2BFBDA6DC}" destId="{B366E015-23BA-4F24-BE36-9001693D876B}" srcOrd="0" destOrd="0" presId="urn:microsoft.com/office/officeart/2005/8/layout/vList3"/>
    <dgm:cxn modelId="{87AD2FCC-011E-43A3-97AD-1B0B5AE4DCD3}" srcId="{6B1E0890-968C-4E84-B79C-4D9BBA6996B0}" destId="{A07F861A-3176-49D5-9739-1A3570A54736}" srcOrd="0" destOrd="0" parTransId="{9ACE7768-2141-431C-B0BE-48B05109EB49}" sibTransId="{5810266B-BBDA-4C21-BE81-7BB688315154}"/>
    <dgm:cxn modelId="{943A97CA-B2E4-FA42-A1D2-CC0274D2BCD7}" type="presOf" srcId="{1520D18F-CAAB-4CC2-97E1-B5C4B4CBFD7C}" destId="{CE253722-CE77-4F44-B529-1209E182CD57}" srcOrd="0" destOrd="0" presId="urn:microsoft.com/office/officeart/2005/8/layout/vList3"/>
    <dgm:cxn modelId="{F6198F1B-1932-E24D-A307-BCF904133F5E}" type="presOf" srcId="{A07F861A-3176-49D5-9739-1A3570A54736}" destId="{2C5F79B5-6BE0-4C34-98FD-D0B65DE75610}" srcOrd="0" destOrd="0" presId="urn:microsoft.com/office/officeart/2005/8/layout/vList3"/>
    <dgm:cxn modelId="{B434843A-0A57-4A47-8423-5E714E92160F}" type="presOf" srcId="{6B1E0890-968C-4E84-B79C-4D9BBA6996B0}" destId="{96EAE484-19F0-482B-B8CF-DEC17C689404}" srcOrd="0" destOrd="0" presId="urn:microsoft.com/office/officeart/2005/8/layout/vList3"/>
    <dgm:cxn modelId="{7B9D99D8-BB88-411D-9577-4A0259A58536}" srcId="{6B1E0890-968C-4E84-B79C-4D9BBA6996B0}" destId="{52FFFD26-45FD-4869-A42F-0C76ADB2B6FE}" srcOrd="1" destOrd="0" parTransId="{E282E3FC-14E2-4DB6-BD15-843F2FC82004}" sibTransId="{58144972-C17B-4EDE-A11D-51C17E82FBE7}"/>
    <dgm:cxn modelId="{A5C6BCD5-1876-4570-8A72-50C25AD319A9}" srcId="{6B1E0890-968C-4E84-B79C-4D9BBA6996B0}" destId="{5863B50A-0D70-4D19-AAB2-27D2BFBDA6DC}" srcOrd="2" destOrd="0" parTransId="{ED2C10A9-E9C8-4C3C-861C-E5EF0326900E}" sibTransId="{59E19654-F34B-4A98-A9EF-38F41219924F}"/>
    <dgm:cxn modelId="{9E259939-DE51-7742-9138-02813CFD6379}" type="presParOf" srcId="{96EAE484-19F0-482B-B8CF-DEC17C689404}" destId="{785EEF9F-3F0A-4CC3-B1E2-582CA1D73616}" srcOrd="0" destOrd="0" presId="urn:microsoft.com/office/officeart/2005/8/layout/vList3"/>
    <dgm:cxn modelId="{B525836C-3B54-8F4C-9045-56A90187512D}" type="presParOf" srcId="{785EEF9F-3F0A-4CC3-B1E2-582CA1D73616}" destId="{714B92E0-7ED4-4504-8AB1-E19CAAB3CC91}" srcOrd="0" destOrd="0" presId="urn:microsoft.com/office/officeart/2005/8/layout/vList3"/>
    <dgm:cxn modelId="{0E01864F-4DF0-8F4D-A4C9-11F006A693DD}" type="presParOf" srcId="{785EEF9F-3F0A-4CC3-B1E2-582CA1D73616}" destId="{2C5F79B5-6BE0-4C34-98FD-D0B65DE75610}" srcOrd="1" destOrd="0" presId="urn:microsoft.com/office/officeart/2005/8/layout/vList3"/>
    <dgm:cxn modelId="{098D4B0A-20F8-AD4E-A612-99107FB9DAD8}" type="presParOf" srcId="{96EAE484-19F0-482B-B8CF-DEC17C689404}" destId="{41139B56-C776-4AD3-88B5-94F60219F9FE}" srcOrd="1" destOrd="0" presId="urn:microsoft.com/office/officeart/2005/8/layout/vList3"/>
    <dgm:cxn modelId="{3E4FDC61-A6A6-554F-BC94-76EDB5BCDE04}" type="presParOf" srcId="{96EAE484-19F0-482B-B8CF-DEC17C689404}" destId="{7AD52FBC-60DD-4557-A1E3-49DA65C9D184}" srcOrd="2" destOrd="0" presId="urn:microsoft.com/office/officeart/2005/8/layout/vList3"/>
    <dgm:cxn modelId="{28DB37C5-2FF1-A24E-B51E-8C88AE2CE862}" type="presParOf" srcId="{7AD52FBC-60DD-4557-A1E3-49DA65C9D184}" destId="{AB24D754-4E2D-49B2-8BCF-5DCE12D32399}" srcOrd="0" destOrd="0" presId="urn:microsoft.com/office/officeart/2005/8/layout/vList3"/>
    <dgm:cxn modelId="{FAB753AA-DDC6-0040-A1F6-5FB45C0B5F48}" type="presParOf" srcId="{7AD52FBC-60DD-4557-A1E3-49DA65C9D184}" destId="{A8DA5DE5-7905-42C2-9609-7B0AA9F7E2AA}" srcOrd="1" destOrd="0" presId="urn:microsoft.com/office/officeart/2005/8/layout/vList3"/>
    <dgm:cxn modelId="{5A5AABD2-7E5E-584A-9B8C-4C3ABC4B0D74}" type="presParOf" srcId="{96EAE484-19F0-482B-B8CF-DEC17C689404}" destId="{D044A6AE-CF93-4EC2-BEC2-7DDE4E27D628}" srcOrd="3" destOrd="0" presId="urn:microsoft.com/office/officeart/2005/8/layout/vList3"/>
    <dgm:cxn modelId="{4A8DC527-87B8-1A4F-8809-C9C7DDFD180E}" type="presParOf" srcId="{96EAE484-19F0-482B-B8CF-DEC17C689404}" destId="{C74B28C2-03EB-4D31-8FCA-05559590D61A}" srcOrd="4" destOrd="0" presId="urn:microsoft.com/office/officeart/2005/8/layout/vList3"/>
    <dgm:cxn modelId="{FD55F883-5228-164A-8F50-B27D1B31C44A}" type="presParOf" srcId="{C74B28C2-03EB-4D31-8FCA-05559590D61A}" destId="{4734405B-87FD-442D-A3EA-480B5C04054D}" srcOrd="0" destOrd="0" presId="urn:microsoft.com/office/officeart/2005/8/layout/vList3"/>
    <dgm:cxn modelId="{379B58C2-2BC2-E543-9418-6AB28466B8A6}" type="presParOf" srcId="{C74B28C2-03EB-4D31-8FCA-05559590D61A}" destId="{B366E015-23BA-4F24-BE36-9001693D876B}" srcOrd="1" destOrd="0" presId="urn:microsoft.com/office/officeart/2005/8/layout/vList3"/>
    <dgm:cxn modelId="{CE28AE74-47A9-9448-A8BC-2DF239885002}" type="presParOf" srcId="{96EAE484-19F0-482B-B8CF-DEC17C689404}" destId="{9CF34602-D17C-4145-BA48-47F3DAE626B3}" srcOrd="5" destOrd="0" presId="urn:microsoft.com/office/officeart/2005/8/layout/vList3"/>
    <dgm:cxn modelId="{D1C13365-3647-7543-B6E5-27C1DCEDA737}" type="presParOf" srcId="{96EAE484-19F0-482B-B8CF-DEC17C689404}" destId="{1F3FD20D-169B-4D9F-A533-29E30A6D5E95}" srcOrd="6" destOrd="0" presId="urn:microsoft.com/office/officeart/2005/8/layout/vList3"/>
    <dgm:cxn modelId="{67869F9D-36C4-A243-B15A-332FFFA928B9}" type="presParOf" srcId="{1F3FD20D-169B-4D9F-A533-29E30A6D5E95}" destId="{0E658AA9-C4AA-495D-8568-D84BD7A2E339}" srcOrd="0" destOrd="0" presId="urn:microsoft.com/office/officeart/2005/8/layout/vList3"/>
    <dgm:cxn modelId="{5EF9CA0F-FD4E-C64D-BF17-012A977D4CE0}" type="presParOf" srcId="{1F3FD20D-169B-4D9F-A533-29E30A6D5E95}" destId="{CE253722-CE77-4F44-B529-1209E182CD5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dirty="0" smtClean="0"/>
            <a:t>Android </a:t>
          </a:r>
          <a:r>
            <a:rPr lang="en-US" dirty="0" err="1" smtClean="0"/>
            <a:t>là</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miễn</a:t>
          </a:r>
          <a:r>
            <a:rPr lang="en-US" dirty="0" smtClean="0"/>
            <a:t> </a:t>
          </a:r>
          <a:r>
            <a:rPr lang="en-US" dirty="0" err="1" smtClean="0"/>
            <a:t>phí</a:t>
          </a:r>
          <a:r>
            <a:rPr lang="en-US" dirty="0" smtClean="0"/>
            <a:t> do Google </a:t>
          </a:r>
          <a:r>
            <a:rPr lang="en-US" dirty="0" err="1" smtClean="0"/>
            <a:t>phát</a:t>
          </a:r>
          <a:r>
            <a:rPr lang="en-US" dirty="0" smtClean="0"/>
            <a:t> </a:t>
          </a:r>
          <a:r>
            <a:rPr lang="en-US" dirty="0" err="1" smtClean="0"/>
            <a:t>triển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của</a:t>
          </a:r>
          <a:r>
            <a:rPr lang="en-US" dirty="0" smtClean="0"/>
            <a:t> Linux.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hãng</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nào</a:t>
          </a:r>
          <a:r>
            <a:rPr lang="en-US" dirty="0" smtClean="0"/>
            <a:t> </a:t>
          </a:r>
          <a:r>
            <a:rPr lang="en-US" dirty="0" err="1" smtClean="0"/>
            <a:t>cũng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do </a:t>
          </a:r>
          <a:r>
            <a:rPr lang="en-US" dirty="0" err="1" smtClean="0"/>
            <a:t>sử</a:t>
          </a:r>
          <a:r>
            <a:rPr lang="en-US" dirty="0" smtClean="0"/>
            <a:t> </a:t>
          </a:r>
          <a:r>
            <a:rPr lang="en-US" dirty="0" err="1" smtClean="0"/>
            <a:t>dụng</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Android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miễn</a:t>
          </a:r>
          <a:r>
            <a:rPr lang="en-US" dirty="0" smtClean="0"/>
            <a:t> </a:t>
          </a:r>
          <a:r>
            <a:rPr lang="en-US" dirty="0" err="1" smtClean="0"/>
            <a:t>là</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ấy</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cơ</a:t>
          </a:r>
          <a:r>
            <a:rPr lang="en-US" dirty="0" smtClean="0"/>
            <a:t> </a:t>
          </a:r>
          <a:r>
            <a:rPr lang="en-US" dirty="0" err="1" smtClean="0"/>
            <a:t>bản</a:t>
          </a:r>
          <a:r>
            <a:rPr lang="en-US" dirty="0" smtClean="0"/>
            <a:t> do Google </a:t>
          </a:r>
          <a:r>
            <a:rPr lang="en-US" dirty="0" err="1" smtClean="0"/>
            <a:t>đặt</a:t>
          </a:r>
          <a:r>
            <a:rPr lang="en-US" dirty="0" smtClean="0"/>
            <a:t> </a:t>
          </a:r>
          <a:r>
            <a:rPr lang="en-US" dirty="0" err="1" smtClean="0"/>
            <a:t>ra</a:t>
          </a:r>
          <a:r>
            <a:rPr lang="en-US" dirty="0" smtClean="0"/>
            <a:t> (</a:t>
          </a:r>
          <a:r>
            <a:rPr lang="en-US" dirty="0" err="1" smtClean="0"/>
            <a:t>có</a:t>
          </a:r>
          <a:r>
            <a:rPr lang="en-US" dirty="0" smtClean="0"/>
            <a:t> </a:t>
          </a:r>
          <a:r>
            <a:rPr lang="en-US" dirty="0" err="1" smtClean="0"/>
            <a:t>cảm</a:t>
          </a:r>
          <a:r>
            <a:rPr lang="en-US" dirty="0" smtClean="0"/>
            <a:t> </a:t>
          </a:r>
          <a:r>
            <a:rPr lang="en-US" dirty="0" err="1" smtClean="0"/>
            <a:t>ứng</a:t>
          </a:r>
          <a:r>
            <a:rPr lang="en-US" dirty="0" smtClean="0"/>
            <a:t> </a:t>
          </a:r>
          <a:r>
            <a:rPr lang="en-US" dirty="0" err="1" smtClean="0"/>
            <a:t>chạm</a:t>
          </a:r>
          <a:r>
            <a:rPr lang="en-US" dirty="0" smtClean="0"/>
            <a:t>, GPS, 3G,...).</a:t>
          </a:r>
          <a:endParaRPr lang="en-US" dirty="0"/>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t>
        <a:bodyPr/>
        <a:lstStyle/>
        <a:p>
          <a:endParaRPr lang="en-US"/>
        </a:p>
      </dgm:t>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t>
        <a:bodyPr/>
        <a:lstStyle/>
        <a:p>
          <a:endParaRPr lang="en-US"/>
        </a:p>
      </dgm:t>
    </dgm:pt>
    <dgm:pt modelId="{2340F0D1-946A-6B4E-BB55-757F0B1F75DD}" type="pres">
      <dgm:prSet presAssocID="{08F5E294-B3E8-DA4D-A69A-16393448B9E3}" presName="nodeRect" presStyleLbl="alignNode1" presStyleIdx="0" presStyleCnt="2">
        <dgm:presLayoutVars>
          <dgm:bulletEnabled val="1"/>
        </dgm:presLayoutVars>
      </dgm:prSet>
      <dgm:spPr/>
      <dgm:t>
        <a:bodyPr/>
        <a:lstStyle/>
        <a:p>
          <a:endParaRPr lang="en-US"/>
        </a:p>
      </dgm:t>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t>
        <a:bodyPr/>
        <a:lstStyle/>
        <a:p>
          <a:endParaRPr lang="en-US"/>
        </a:p>
      </dgm:t>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t>
        <a:bodyPr/>
        <a:lstStyle/>
        <a:p>
          <a:endParaRPr lang="en-US"/>
        </a:p>
      </dgm:t>
    </dgm:pt>
    <dgm:pt modelId="{64B68A8E-A811-F84D-A9A9-785DFDC9F5D8}" type="pres">
      <dgm:prSet presAssocID="{E47C05B2-3726-054F-845C-8A1FC121BC9F}" presName="nodeRect" presStyleLbl="alignNode1" presStyleIdx="1" presStyleCnt="2">
        <dgm:presLayoutVars>
          <dgm:bulletEnabled val="1"/>
        </dgm:presLayoutVars>
      </dgm:prSet>
      <dgm:spPr/>
      <dgm:t>
        <a:bodyPr/>
        <a:lstStyle/>
        <a:p>
          <a:endParaRPr lang="en-US"/>
        </a:p>
      </dgm:t>
    </dgm:pt>
  </dgm:ptLst>
  <dgm:cxnLst>
    <dgm:cxn modelId="{290097A7-DEA0-1D4C-8044-F95CBC235E84}" type="presOf" srcId="{E47C05B2-3726-054F-845C-8A1FC121BC9F}" destId="{D659E6C6-AA56-6C48-BD21-99CF30306259}"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FADB903C-A5A7-AA4C-9771-06B04BABE5D4}" type="presOf" srcId="{0E5B5621-C0E8-8C4C-A02C-DFF0F7690082}" destId="{FE6E4A38-ECF3-C940-9B58-D665710F7AC0}" srcOrd="0"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2DA9894-B58D-4E96-B48F-E05E71022021}">
      <dgm:prSet/>
      <dgm:spPr/>
      <dgm:t>
        <a:bodyPr/>
        <a:lstStyle/>
        <a:p>
          <a:r>
            <a:rPr lang="en-US" dirty="0" smtClean="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Studio 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a:t>
          </a:r>
          <a:r>
            <a:rPr lang="en-US" dirty="0" smtClean="0">
              <a:latin typeface="Times New Roman" panose="02020603050405020304" pitchFamily="18" charset="0"/>
              <a:cs typeface="Times New Roman" panose="02020603050405020304" pitchFamily="18" charset="0"/>
            </a:rPr>
            <a:t>5.0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74558B52-0DA6-4C9F-BBAF-AB3F14F8DDBE}" type="sibTrans" cxnId="{773C4D7A-BA6A-4C45-A3D8-E87446D9C528}">
      <dgm:prSet/>
      <dgm:spPr/>
      <dgm:t>
        <a:bodyPr/>
        <a:lstStyle/>
        <a:p>
          <a:endParaRPr lang="en-US"/>
        </a:p>
      </dgm:t>
    </dgm:pt>
    <dgm:pt modelId="{143252D4-EDC6-436E-B112-3B84C84D0C8F}" type="par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0" presStyleCnt="2"/>
      <dgm:spPr/>
    </dgm:pt>
    <dgm:pt modelId="{A54F2FC9-CCDD-47D4-8C60-7B09A37CF54C}" type="pres">
      <dgm:prSet presAssocID="{22DA9894-B58D-4E96-B48F-E05E710220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0" presStyleCnt="2">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1" presStyleCnt="2"/>
      <dgm:spPr/>
    </dgm:pt>
    <dgm:pt modelId="{F36B0198-47AA-418B-A603-79E562097155}" type="pres">
      <dgm:prSet presAssocID="{7C3B582E-3597-4D38-AAD8-39FE3FB25601}"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1" presStyleCnt="2">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0" destOrd="0" parTransId="{A66E435B-0934-4C06-8B6F-8E1CEBFE2894}" sibTransId="{46DC4FD1-328E-4D35-9144-DB8B8B164171}"/>
    <dgm:cxn modelId="{3ED64CBA-D7B7-4823-A888-302DE6A9F7E2}" type="presOf" srcId="{22DA9894-B58D-4E96-B48F-E05E71022021}" destId="{F165FFDE-2708-48C0-B71B-F27FA7B62223}" srcOrd="0" destOrd="0" presId="urn:microsoft.com/office/officeart/2018/2/layout/IconVerticalSolidList"/>
    <dgm:cxn modelId="{773C4D7A-BA6A-4C45-A3D8-E87446D9C528}" srcId="{2787391C-6CD9-4AEB-83CF-BC33FACF1B41}" destId="{7C3B582E-3597-4D38-AAD8-39FE3FB25601}" srcOrd="1" destOrd="0" parTransId="{143252D4-EDC6-436E-B112-3B84C84D0C8F}" sibTransId="{74558B52-0DA6-4C9F-BBAF-AB3F14F8DDBE}"/>
    <dgm:cxn modelId="{3E7C2E4D-6EB3-48CF-AE6D-154757542B14}" type="presOf" srcId="{2787391C-6CD9-4AEB-83CF-BC33FACF1B41}" destId="{79DDFA1E-BEAA-4504-8A14-346C6E567042}" srcOrd="0" destOrd="0" presId="urn:microsoft.com/office/officeart/2018/2/layout/IconVerticalSolidList"/>
    <dgm:cxn modelId="{3B59B52F-4E55-4C38-864A-7CB7C04F406F}" type="presOf" srcId="{7C3B582E-3597-4D38-AAD8-39FE3FB25601}" destId="{045AD5A4-00EE-4E0C-9B56-49B5B027A7D7}" srcOrd="0" destOrd="0" presId="urn:microsoft.com/office/officeart/2018/2/layout/IconVerticalSolidList"/>
    <dgm:cxn modelId="{AC793CD0-D5D0-4CFC-B760-AF8A891B73C8}" type="presParOf" srcId="{79DDFA1E-BEAA-4504-8A14-346C6E567042}" destId="{5189CC1A-80E0-4163-BCD9-1E7EC29409C8}" srcOrd="0"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1" destOrd="0" presId="urn:microsoft.com/office/officeart/2018/2/layout/IconVerticalSolidList"/>
    <dgm:cxn modelId="{9270588C-DCF0-4396-ABAA-35F5D3EA5DBF}" type="presParOf" srcId="{79DDFA1E-BEAA-4504-8A14-346C6E567042}" destId="{D21F382F-C32C-4B10-ACC2-F664E900FEC5}" srcOrd="2"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F79B5-6BE0-4C34-98FD-D0B65DE75610}">
      <dsp:nvSpPr>
        <dsp:cNvPr id="0" name=""/>
        <dsp:cNvSpPr/>
      </dsp:nvSpPr>
      <dsp:spPr>
        <a:xfrm rot="10800000">
          <a:off x="1054803" y="135"/>
          <a:ext cx="3429901" cy="763525"/>
        </a:xfrm>
        <a:prstGeom prst="homePlat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6693" tIns="80010" rIns="149352" bIns="8001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anose="02020603050405020304" pitchFamily="18" charset="0"/>
              <a:cs typeface="Times New Roman" panose="02020603050405020304" pitchFamily="18" charset="0"/>
            </a:rPr>
            <a:t>Đặt</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vấn</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đề</a:t>
          </a:r>
          <a:endParaRPr lang="en-US" sz="2100" kern="1200" dirty="0">
            <a:latin typeface="Times New Roman" panose="02020603050405020304" pitchFamily="18" charset="0"/>
            <a:cs typeface="Times New Roman" panose="02020603050405020304" pitchFamily="18" charset="0"/>
          </a:endParaRPr>
        </a:p>
      </dsp:txBody>
      <dsp:txXfrm rot="10800000">
        <a:off x="1245684" y="135"/>
        <a:ext cx="3239020" cy="763525"/>
      </dsp:txXfrm>
    </dsp:sp>
    <dsp:sp modelId="{714B92E0-7ED4-4504-8AB1-E19CAAB3CC91}">
      <dsp:nvSpPr>
        <dsp:cNvPr id="0" name=""/>
        <dsp:cNvSpPr/>
      </dsp:nvSpPr>
      <dsp:spPr>
        <a:xfrm>
          <a:off x="673041" y="135"/>
          <a:ext cx="763525" cy="763525"/>
        </a:xfrm>
        <a:prstGeom prst="ellipse">
          <a:avLst/>
        </a:prstGeom>
        <a:blipFill rotWithShape="1">
          <a:blip xmlns:r="http://schemas.openxmlformats.org/officeDocument/2006/relationships" r:embed="rId1"/>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8DA5DE5-7905-42C2-9609-7B0AA9F7E2AA}">
      <dsp:nvSpPr>
        <dsp:cNvPr id="0" name=""/>
        <dsp:cNvSpPr/>
      </dsp:nvSpPr>
      <dsp:spPr>
        <a:xfrm rot="10800000">
          <a:off x="1054803" y="991578"/>
          <a:ext cx="3429901" cy="763525"/>
        </a:xfrm>
        <a:prstGeom prst="homePlate">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6693" tIns="80010" rIns="149352" bIns="8001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anose="02020603050405020304" pitchFamily="18" charset="0"/>
              <a:cs typeface="Times New Roman" panose="02020603050405020304" pitchFamily="18" charset="0"/>
            </a:rPr>
            <a:t>Công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nghệ</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ứng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dụng</a:t>
          </a:r>
          <a:endParaRPr lang="en-US" sz="2100" kern="1200" dirty="0">
            <a:latin typeface="Times New Roman" panose="02020603050405020304" pitchFamily="18" charset="0"/>
            <a:cs typeface="Times New Roman" panose="02020603050405020304" pitchFamily="18" charset="0"/>
          </a:endParaRPr>
        </a:p>
      </dsp:txBody>
      <dsp:txXfrm rot="10800000">
        <a:off x="1245684" y="991578"/>
        <a:ext cx="3239020" cy="763525"/>
      </dsp:txXfrm>
    </dsp:sp>
    <dsp:sp modelId="{AB24D754-4E2D-49B2-8BCF-5DCE12D32399}">
      <dsp:nvSpPr>
        <dsp:cNvPr id="0" name=""/>
        <dsp:cNvSpPr/>
      </dsp:nvSpPr>
      <dsp:spPr>
        <a:xfrm>
          <a:off x="673041" y="991578"/>
          <a:ext cx="763525" cy="763525"/>
        </a:xfrm>
        <a:prstGeom prst="ellipse">
          <a:avLst/>
        </a:prstGeom>
        <a:blipFill rotWithShape="1">
          <a:blip xmlns:r="http://schemas.openxmlformats.org/officeDocument/2006/relationships" r:embed="rId2"/>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B366E015-23BA-4F24-BE36-9001693D876B}">
      <dsp:nvSpPr>
        <dsp:cNvPr id="0" name=""/>
        <dsp:cNvSpPr/>
      </dsp:nvSpPr>
      <dsp:spPr>
        <a:xfrm rot="10800000">
          <a:off x="1054803" y="1983021"/>
          <a:ext cx="3429901" cy="763525"/>
        </a:xfrm>
        <a:prstGeom prst="homePlate">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6693" tIns="80010" rIns="149352" bIns="80010" numCol="1" spcCol="1270" anchor="ctr" anchorCtr="0">
          <a:noAutofit/>
        </a:bodyPr>
        <a:lstStyle/>
        <a:p>
          <a:pPr lvl="0" algn="ctr" defTabSz="933450">
            <a:lnSpc>
              <a:spcPct val="90000"/>
            </a:lnSpc>
            <a:spcBef>
              <a:spcPct val="0"/>
            </a:spcBef>
            <a:spcAft>
              <a:spcPct val="35000"/>
            </a:spcAft>
          </a:pPr>
          <a:r>
            <a:rPr lang="en-US" sz="2100" kern="1200">
              <a:latin typeface="Times New Roman" panose="02020603050405020304" pitchFamily="18" charset="0"/>
              <a:cs typeface="Times New Roman" panose="02020603050405020304" pitchFamily="18" charset="0"/>
            </a:rPr>
            <a:t>Thiết kế hệ thống</a:t>
          </a:r>
        </a:p>
      </dsp:txBody>
      <dsp:txXfrm rot="10800000">
        <a:off x="1245684" y="1983021"/>
        <a:ext cx="3239020" cy="763525"/>
      </dsp:txXfrm>
    </dsp:sp>
    <dsp:sp modelId="{4734405B-87FD-442D-A3EA-480B5C04054D}">
      <dsp:nvSpPr>
        <dsp:cNvPr id="0" name=""/>
        <dsp:cNvSpPr/>
      </dsp:nvSpPr>
      <dsp:spPr>
        <a:xfrm>
          <a:off x="673041" y="1983021"/>
          <a:ext cx="763525" cy="763525"/>
        </a:xfrm>
        <a:prstGeom prst="ellipse">
          <a:avLst/>
        </a:prstGeom>
        <a:blipFill rotWithShape="1">
          <a:blip xmlns:r="http://schemas.openxmlformats.org/officeDocument/2006/relationships" r:embed="rId3"/>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CE253722-CE77-4F44-B529-1209E182CD57}">
      <dsp:nvSpPr>
        <dsp:cNvPr id="0" name=""/>
        <dsp:cNvSpPr/>
      </dsp:nvSpPr>
      <dsp:spPr>
        <a:xfrm rot="10800000">
          <a:off x="1054803" y="2974464"/>
          <a:ext cx="3429901" cy="763525"/>
        </a:xfrm>
        <a:prstGeom prst="homePlate">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6693" tIns="80010" rIns="149352" bIns="80010" numCol="1" spcCol="1270" anchor="ctr" anchorCtr="0">
          <a:noAutofit/>
        </a:bodyPr>
        <a:lstStyle/>
        <a:p>
          <a:pPr lvl="0" algn="ctr" defTabSz="933450">
            <a:lnSpc>
              <a:spcPct val="90000"/>
            </a:lnSpc>
            <a:spcBef>
              <a:spcPct val="0"/>
            </a:spcBef>
            <a:spcAft>
              <a:spcPct val="35000"/>
            </a:spcAft>
          </a:pPr>
          <a:r>
            <a:rPr lang="en-US" sz="2100" kern="1200" dirty="0" err="1" smtClean="0">
              <a:latin typeface="Times New Roman" panose="02020603050405020304" pitchFamily="18" charset="0"/>
              <a:cs typeface="Times New Roman" panose="02020603050405020304" pitchFamily="18" charset="0"/>
            </a:rPr>
            <a:t>Kết</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quả</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và</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hướng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phát</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triển</a:t>
          </a:r>
          <a:endParaRPr lang="en-US" sz="2100" kern="1200" dirty="0">
            <a:latin typeface="Times New Roman" panose="02020603050405020304" pitchFamily="18" charset="0"/>
            <a:cs typeface="Times New Roman" panose="02020603050405020304" pitchFamily="18" charset="0"/>
          </a:endParaRPr>
        </a:p>
      </dsp:txBody>
      <dsp:txXfrm rot="10800000">
        <a:off x="1245684" y="2974464"/>
        <a:ext cx="3239020" cy="763525"/>
      </dsp:txXfrm>
    </dsp:sp>
    <dsp:sp modelId="{0E658AA9-C4AA-495D-8568-D84BD7A2E339}">
      <dsp:nvSpPr>
        <dsp:cNvPr id="0" name=""/>
        <dsp:cNvSpPr/>
      </dsp:nvSpPr>
      <dsp:spPr>
        <a:xfrm>
          <a:off x="673041" y="2974464"/>
          <a:ext cx="763525" cy="763525"/>
        </a:xfrm>
        <a:prstGeom prst="ellipse">
          <a:avLst/>
        </a:prstGeom>
        <a:blipFill rotWithShape="1">
          <a:blip xmlns:r="http://schemas.openxmlformats.org/officeDocument/2006/relationships" r:embed="rId1"/>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dirty="0" smtClean="0"/>
            <a:t>Android </a:t>
          </a:r>
          <a:r>
            <a:rPr lang="en-US" sz="1400" kern="1200" dirty="0" err="1" smtClean="0"/>
            <a:t>là</a:t>
          </a:r>
          <a:r>
            <a:rPr lang="en-US" sz="1400" kern="1200" dirty="0" smtClean="0"/>
            <a:t> </a:t>
          </a:r>
          <a:r>
            <a:rPr lang="en-US" sz="1400" kern="1200" dirty="0" err="1" smtClean="0"/>
            <a:t>hệ</a:t>
          </a:r>
          <a:r>
            <a:rPr lang="en-US" sz="1400" kern="1200" dirty="0" smtClean="0"/>
            <a:t> </a:t>
          </a:r>
          <a:r>
            <a:rPr lang="en-US" sz="1400" kern="1200" dirty="0" err="1" smtClean="0"/>
            <a:t>điều</a:t>
          </a:r>
          <a:r>
            <a:rPr lang="en-US" sz="1400" kern="1200" dirty="0" smtClean="0"/>
            <a:t> </a:t>
          </a:r>
          <a:r>
            <a:rPr lang="en-US" sz="1400" kern="1200" dirty="0" err="1" smtClean="0"/>
            <a:t>hành</a:t>
          </a:r>
          <a:r>
            <a:rPr lang="en-US" sz="1400" kern="1200" dirty="0" smtClean="0"/>
            <a:t> </a:t>
          </a:r>
          <a:r>
            <a:rPr lang="en-US" sz="1400" kern="1200" dirty="0" err="1" smtClean="0"/>
            <a:t>điện</a:t>
          </a:r>
          <a:r>
            <a:rPr lang="en-US" sz="1400" kern="1200" dirty="0" smtClean="0"/>
            <a:t> </a:t>
          </a:r>
          <a:r>
            <a:rPr lang="en-US" sz="1400" kern="1200" dirty="0" err="1" smtClean="0"/>
            <a:t>thoại</a:t>
          </a:r>
          <a:r>
            <a:rPr lang="en-US" sz="1400" kern="1200" dirty="0" smtClean="0"/>
            <a:t> di </a:t>
          </a:r>
          <a:r>
            <a:rPr lang="en-US" sz="1400" kern="1200" dirty="0" err="1" smtClean="0"/>
            <a:t>động</a:t>
          </a:r>
          <a:r>
            <a:rPr lang="en-US" sz="1400" kern="1200" dirty="0" smtClean="0"/>
            <a:t> </a:t>
          </a:r>
          <a:r>
            <a:rPr lang="en-US" sz="1400" kern="1200" dirty="0" err="1" smtClean="0"/>
            <a:t>mã</a:t>
          </a:r>
          <a:r>
            <a:rPr lang="en-US" sz="1400" kern="1200" dirty="0" smtClean="0"/>
            <a:t> </a:t>
          </a:r>
          <a:r>
            <a:rPr lang="en-US" sz="1400" kern="1200" dirty="0" err="1" smtClean="0"/>
            <a:t>nguồn</a:t>
          </a:r>
          <a:r>
            <a:rPr lang="en-US" sz="1400" kern="1200" dirty="0" smtClean="0"/>
            <a:t> </a:t>
          </a:r>
          <a:r>
            <a:rPr lang="en-US" sz="1400" kern="1200" dirty="0" err="1" smtClean="0"/>
            <a:t>mở</a:t>
          </a:r>
          <a:r>
            <a:rPr lang="en-US" sz="1400" kern="1200" dirty="0" smtClean="0"/>
            <a:t> </a:t>
          </a:r>
          <a:r>
            <a:rPr lang="en-US" sz="1400" kern="1200" dirty="0" err="1" smtClean="0"/>
            <a:t>miễn</a:t>
          </a:r>
          <a:r>
            <a:rPr lang="en-US" sz="1400" kern="1200" dirty="0" smtClean="0"/>
            <a:t> </a:t>
          </a:r>
          <a:r>
            <a:rPr lang="en-US" sz="1400" kern="1200" dirty="0" err="1" smtClean="0"/>
            <a:t>phí</a:t>
          </a:r>
          <a:r>
            <a:rPr lang="en-US" sz="1400" kern="1200" dirty="0" smtClean="0"/>
            <a:t> do Google </a:t>
          </a:r>
          <a:r>
            <a:rPr lang="en-US" sz="1400" kern="1200" dirty="0" err="1" smtClean="0"/>
            <a:t>phát</a:t>
          </a:r>
          <a:r>
            <a:rPr lang="en-US" sz="1400" kern="1200" dirty="0" smtClean="0"/>
            <a:t> </a:t>
          </a:r>
          <a:r>
            <a:rPr lang="en-US" sz="1400" kern="1200" dirty="0" err="1" smtClean="0"/>
            <a:t>triển</a:t>
          </a:r>
          <a:r>
            <a:rPr lang="en-US" sz="1400" kern="1200" dirty="0" smtClean="0"/>
            <a:t> </a:t>
          </a:r>
          <a:r>
            <a:rPr lang="en-US" sz="1400" kern="1200" dirty="0" err="1" smtClean="0"/>
            <a:t>dựa</a:t>
          </a:r>
          <a:r>
            <a:rPr lang="en-US" sz="1400" kern="1200" dirty="0" smtClean="0"/>
            <a:t> </a:t>
          </a:r>
          <a:r>
            <a:rPr lang="en-US" sz="1400" kern="1200" dirty="0" err="1" smtClean="0"/>
            <a:t>trên</a:t>
          </a:r>
          <a:r>
            <a:rPr lang="en-US" sz="1400" kern="1200" dirty="0" smtClean="0"/>
            <a:t> </a:t>
          </a:r>
          <a:r>
            <a:rPr lang="en-US" sz="1400" kern="1200" dirty="0" err="1" smtClean="0"/>
            <a:t>nền</a:t>
          </a:r>
          <a:r>
            <a:rPr lang="en-US" sz="1400" kern="1200" dirty="0" smtClean="0"/>
            <a:t> </a:t>
          </a:r>
          <a:r>
            <a:rPr lang="en-US" sz="1400" kern="1200" dirty="0" err="1" smtClean="0"/>
            <a:t>tảng</a:t>
          </a:r>
          <a:r>
            <a:rPr lang="en-US" sz="1400" kern="1200" dirty="0" smtClean="0"/>
            <a:t> </a:t>
          </a:r>
          <a:r>
            <a:rPr lang="en-US" sz="1400" kern="1200" dirty="0" err="1" smtClean="0"/>
            <a:t>của</a:t>
          </a:r>
          <a:r>
            <a:rPr lang="en-US" sz="1400" kern="1200" dirty="0" smtClean="0"/>
            <a:t> Linux. </a:t>
          </a:r>
          <a:r>
            <a:rPr lang="en-US" sz="1400" kern="1200" dirty="0" err="1" smtClean="0"/>
            <a:t>Bất</a:t>
          </a:r>
          <a:r>
            <a:rPr lang="en-US" sz="1400" kern="1200" dirty="0" smtClean="0"/>
            <a:t> </a:t>
          </a:r>
          <a:r>
            <a:rPr lang="en-US" sz="1400" kern="1200" dirty="0" err="1" smtClean="0"/>
            <a:t>kỳ</a:t>
          </a:r>
          <a:r>
            <a:rPr lang="en-US" sz="1400" kern="1200" dirty="0" smtClean="0"/>
            <a:t> </a:t>
          </a:r>
          <a:r>
            <a:rPr lang="en-US" sz="1400" kern="1200" dirty="0" err="1" smtClean="0"/>
            <a:t>một</a:t>
          </a:r>
          <a:r>
            <a:rPr lang="en-US" sz="1400" kern="1200" dirty="0" smtClean="0"/>
            <a:t> </a:t>
          </a:r>
          <a:r>
            <a:rPr lang="en-US" sz="1400" kern="1200" dirty="0" err="1" smtClean="0"/>
            <a:t>hãng</a:t>
          </a:r>
          <a:r>
            <a:rPr lang="en-US" sz="1400" kern="1200" dirty="0" smtClean="0"/>
            <a:t> </a:t>
          </a:r>
          <a:r>
            <a:rPr lang="en-US" sz="1400" kern="1200" dirty="0" err="1" smtClean="0"/>
            <a:t>sản</a:t>
          </a:r>
          <a:r>
            <a:rPr lang="en-US" sz="1400" kern="1200" dirty="0" smtClean="0"/>
            <a:t> </a:t>
          </a:r>
          <a:r>
            <a:rPr lang="en-US" sz="1400" kern="1200" dirty="0" err="1" smtClean="0"/>
            <a:t>xuất</a:t>
          </a:r>
          <a:r>
            <a:rPr lang="en-US" sz="1400" kern="1200" dirty="0" smtClean="0"/>
            <a:t> </a:t>
          </a:r>
          <a:r>
            <a:rPr lang="en-US" sz="1400" kern="1200" dirty="0" err="1" smtClean="0"/>
            <a:t>phần</a:t>
          </a:r>
          <a:r>
            <a:rPr lang="en-US" sz="1400" kern="1200" dirty="0" smtClean="0"/>
            <a:t> </a:t>
          </a:r>
          <a:r>
            <a:rPr lang="en-US" sz="1400" kern="1200" dirty="0" err="1" smtClean="0"/>
            <a:t>cứng</a:t>
          </a:r>
          <a:r>
            <a:rPr lang="en-US" sz="1400" kern="1200" dirty="0" smtClean="0"/>
            <a:t> </a:t>
          </a:r>
          <a:r>
            <a:rPr lang="en-US" sz="1400" kern="1200" dirty="0" err="1" smtClean="0"/>
            <a:t>nào</a:t>
          </a:r>
          <a:r>
            <a:rPr lang="en-US" sz="1400" kern="1200" dirty="0" smtClean="0"/>
            <a:t> </a:t>
          </a:r>
          <a:r>
            <a:rPr lang="en-US" sz="1400" kern="1200" dirty="0" err="1" smtClean="0"/>
            <a:t>cũng</a:t>
          </a:r>
          <a:r>
            <a:rPr lang="en-US" sz="1400" kern="1200" dirty="0" smtClean="0"/>
            <a:t> </a:t>
          </a:r>
          <a:r>
            <a:rPr lang="en-US" sz="1400" kern="1200" dirty="0" err="1" smtClean="0"/>
            <a:t>đều</a:t>
          </a:r>
          <a:r>
            <a:rPr lang="en-US" sz="1400" kern="1200" dirty="0" smtClean="0"/>
            <a:t> </a:t>
          </a:r>
          <a:r>
            <a:rPr lang="en-US" sz="1400" kern="1200" dirty="0" err="1" smtClean="0"/>
            <a:t>có</a:t>
          </a:r>
          <a:r>
            <a:rPr lang="en-US" sz="1400" kern="1200" dirty="0" smtClean="0"/>
            <a:t> </a:t>
          </a:r>
          <a:r>
            <a:rPr lang="en-US" sz="1400" kern="1200" dirty="0" err="1" smtClean="0"/>
            <a:t>thể</a:t>
          </a:r>
          <a:r>
            <a:rPr lang="en-US" sz="1400" kern="1200" dirty="0" smtClean="0"/>
            <a:t> </a:t>
          </a:r>
          <a:r>
            <a:rPr lang="en-US" sz="1400" kern="1200" dirty="0" err="1" smtClean="0"/>
            <a:t>tự</a:t>
          </a:r>
          <a:r>
            <a:rPr lang="en-US" sz="1400" kern="1200" dirty="0" smtClean="0"/>
            <a:t> do </a:t>
          </a:r>
          <a:r>
            <a:rPr lang="en-US" sz="1400" kern="1200" dirty="0" err="1" smtClean="0"/>
            <a:t>sử</a:t>
          </a:r>
          <a:r>
            <a:rPr lang="en-US" sz="1400" kern="1200" dirty="0" smtClean="0"/>
            <a:t> </a:t>
          </a:r>
          <a:r>
            <a:rPr lang="en-US" sz="1400" kern="1200" dirty="0" err="1" smtClean="0"/>
            <a:t>dụng</a:t>
          </a:r>
          <a:r>
            <a:rPr lang="en-US" sz="1400" kern="1200" dirty="0" smtClean="0"/>
            <a:t> </a:t>
          </a:r>
          <a:r>
            <a:rPr lang="en-US" sz="1400" kern="1200" dirty="0" err="1" smtClean="0"/>
            <a:t>hệ</a:t>
          </a:r>
          <a:r>
            <a:rPr lang="en-US" sz="1400" kern="1200" dirty="0" smtClean="0"/>
            <a:t> </a:t>
          </a:r>
          <a:r>
            <a:rPr lang="en-US" sz="1400" kern="1200" dirty="0" err="1" smtClean="0"/>
            <a:t>điều</a:t>
          </a:r>
          <a:r>
            <a:rPr lang="en-US" sz="1400" kern="1200" dirty="0" smtClean="0"/>
            <a:t> </a:t>
          </a:r>
          <a:r>
            <a:rPr lang="en-US" sz="1400" kern="1200" dirty="0" err="1" smtClean="0"/>
            <a:t>hành</a:t>
          </a:r>
          <a:r>
            <a:rPr lang="en-US" sz="1400" kern="1200" dirty="0" smtClean="0"/>
            <a:t> Android </a:t>
          </a:r>
          <a:r>
            <a:rPr lang="en-US" sz="1400" kern="1200" dirty="0" err="1" smtClean="0"/>
            <a:t>cho</a:t>
          </a:r>
          <a:r>
            <a:rPr lang="en-US" sz="1400" kern="1200" dirty="0" smtClean="0"/>
            <a:t> </a:t>
          </a:r>
          <a:r>
            <a:rPr lang="en-US" sz="1400" kern="1200" dirty="0" err="1" smtClean="0"/>
            <a:t>thiết</a:t>
          </a:r>
          <a:r>
            <a:rPr lang="en-US" sz="1400" kern="1200" dirty="0" smtClean="0"/>
            <a:t> </a:t>
          </a:r>
          <a:r>
            <a:rPr lang="en-US" sz="1400" kern="1200" dirty="0" err="1" smtClean="0"/>
            <a:t>bị</a:t>
          </a:r>
          <a:r>
            <a:rPr lang="en-US" sz="1400" kern="1200" dirty="0" smtClean="0"/>
            <a:t> </a:t>
          </a:r>
          <a:r>
            <a:rPr lang="en-US" sz="1400" kern="1200" dirty="0" err="1" smtClean="0"/>
            <a:t>của</a:t>
          </a:r>
          <a:r>
            <a:rPr lang="en-US" sz="1400" kern="1200" dirty="0" smtClean="0"/>
            <a:t> </a:t>
          </a:r>
          <a:r>
            <a:rPr lang="en-US" sz="1400" kern="1200" dirty="0" err="1" smtClean="0"/>
            <a:t>mình</a:t>
          </a:r>
          <a:r>
            <a:rPr lang="en-US" sz="1400" kern="1200" dirty="0" smtClean="0"/>
            <a:t>, </a:t>
          </a:r>
          <a:r>
            <a:rPr lang="en-US" sz="1400" kern="1200" dirty="0" err="1" smtClean="0"/>
            <a:t>miễn</a:t>
          </a:r>
          <a:r>
            <a:rPr lang="en-US" sz="1400" kern="1200" dirty="0" smtClean="0"/>
            <a:t> </a:t>
          </a:r>
          <a:r>
            <a:rPr lang="en-US" sz="1400" kern="1200" dirty="0" err="1" smtClean="0"/>
            <a:t>là</a:t>
          </a:r>
          <a:r>
            <a:rPr lang="en-US" sz="1400" kern="1200" dirty="0" smtClean="0"/>
            <a:t> </a:t>
          </a:r>
          <a:r>
            <a:rPr lang="en-US" sz="1400" kern="1200" dirty="0" err="1" smtClean="0"/>
            <a:t>các</a:t>
          </a:r>
          <a:r>
            <a:rPr lang="en-US" sz="1400" kern="1200" dirty="0" smtClean="0"/>
            <a:t> </a:t>
          </a:r>
          <a:r>
            <a:rPr lang="en-US" sz="1400" kern="1200" dirty="0" err="1" smtClean="0"/>
            <a:t>thiết</a:t>
          </a:r>
          <a:r>
            <a:rPr lang="en-US" sz="1400" kern="1200" dirty="0" smtClean="0"/>
            <a:t> </a:t>
          </a:r>
          <a:r>
            <a:rPr lang="en-US" sz="1400" kern="1200" dirty="0" err="1" smtClean="0"/>
            <a:t>bị</a:t>
          </a:r>
          <a:r>
            <a:rPr lang="en-US" sz="1400" kern="1200" dirty="0" smtClean="0"/>
            <a:t> </a:t>
          </a:r>
          <a:r>
            <a:rPr lang="en-US" sz="1400" kern="1200" dirty="0" err="1" smtClean="0"/>
            <a:t>ấy</a:t>
          </a:r>
          <a:r>
            <a:rPr lang="en-US" sz="1400" kern="1200" dirty="0" smtClean="0"/>
            <a:t> </a:t>
          </a:r>
          <a:r>
            <a:rPr lang="en-US" sz="1400" kern="1200" dirty="0" err="1" smtClean="0"/>
            <a:t>đáp</a:t>
          </a:r>
          <a:r>
            <a:rPr lang="en-US" sz="1400" kern="1200" dirty="0" smtClean="0"/>
            <a:t> </a:t>
          </a:r>
          <a:r>
            <a:rPr lang="en-US" sz="1400" kern="1200" dirty="0" err="1" smtClean="0"/>
            <a:t>ứng</a:t>
          </a:r>
          <a:r>
            <a:rPr lang="en-US" sz="1400" kern="1200" dirty="0" smtClean="0"/>
            <a:t> </a:t>
          </a:r>
          <a:r>
            <a:rPr lang="en-US" sz="1400" kern="1200" dirty="0" err="1" smtClean="0"/>
            <a:t>được</a:t>
          </a:r>
          <a:r>
            <a:rPr lang="en-US" sz="1400" kern="1200" dirty="0" smtClean="0"/>
            <a:t> </a:t>
          </a:r>
          <a:r>
            <a:rPr lang="en-US" sz="1400" kern="1200" dirty="0" err="1" smtClean="0"/>
            <a:t>các</a:t>
          </a:r>
          <a:r>
            <a:rPr lang="en-US" sz="1400" kern="1200" dirty="0" smtClean="0"/>
            <a:t> </a:t>
          </a:r>
          <a:r>
            <a:rPr lang="en-US" sz="1400" kern="1200" dirty="0" err="1" smtClean="0"/>
            <a:t>tiêu</a:t>
          </a:r>
          <a:r>
            <a:rPr lang="en-US" sz="1400" kern="1200" dirty="0" smtClean="0"/>
            <a:t> </a:t>
          </a:r>
          <a:r>
            <a:rPr lang="en-US" sz="1400" kern="1200" dirty="0" err="1" smtClean="0"/>
            <a:t>chuẩn</a:t>
          </a:r>
          <a:r>
            <a:rPr lang="en-US" sz="1400" kern="1200" dirty="0" smtClean="0"/>
            <a:t> </a:t>
          </a:r>
          <a:r>
            <a:rPr lang="en-US" sz="1400" kern="1200" dirty="0" err="1" smtClean="0"/>
            <a:t>cơ</a:t>
          </a:r>
          <a:r>
            <a:rPr lang="en-US" sz="1400" kern="1200" dirty="0" smtClean="0"/>
            <a:t> </a:t>
          </a:r>
          <a:r>
            <a:rPr lang="en-US" sz="1400" kern="1200" dirty="0" err="1" smtClean="0"/>
            <a:t>bản</a:t>
          </a:r>
          <a:r>
            <a:rPr lang="en-US" sz="1400" kern="1200" dirty="0" smtClean="0"/>
            <a:t> do Google </a:t>
          </a:r>
          <a:r>
            <a:rPr lang="en-US" sz="1400" kern="1200" dirty="0" err="1" smtClean="0"/>
            <a:t>đặt</a:t>
          </a:r>
          <a:r>
            <a:rPr lang="en-US" sz="1400" kern="1200" dirty="0" smtClean="0"/>
            <a:t> </a:t>
          </a:r>
          <a:r>
            <a:rPr lang="en-US" sz="1400" kern="1200" dirty="0" err="1" smtClean="0"/>
            <a:t>ra</a:t>
          </a:r>
          <a:r>
            <a:rPr lang="en-US" sz="1400" kern="1200" dirty="0" smtClean="0"/>
            <a:t> (</a:t>
          </a:r>
          <a:r>
            <a:rPr lang="en-US" sz="1400" kern="1200" dirty="0" err="1" smtClean="0"/>
            <a:t>có</a:t>
          </a:r>
          <a:r>
            <a:rPr lang="en-US" sz="1400" kern="1200" dirty="0" smtClean="0"/>
            <a:t> </a:t>
          </a:r>
          <a:r>
            <a:rPr lang="en-US" sz="1400" kern="1200" dirty="0" err="1" smtClean="0"/>
            <a:t>cảm</a:t>
          </a:r>
          <a:r>
            <a:rPr lang="en-US" sz="1400" kern="1200" dirty="0" smtClean="0"/>
            <a:t> </a:t>
          </a:r>
          <a:r>
            <a:rPr lang="en-US" sz="1400" kern="1200" dirty="0" err="1" smtClean="0"/>
            <a:t>ứng</a:t>
          </a:r>
          <a:r>
            <a:rPr lang="en-US" sz="1400" kern="1200" dirty="0" smtClean="0"/>
            <a:t> </a:t>
          </a:r>
          <a:r>
            <a:rPr lang="en-US" sz="1400" kern="1200" dirty="0" err="1" smtClean="0"/>
            <a:t>chạm</a:t>
          </a:r>
          <a:r>
            <a:rPr lang="en-US" sz="1400" kern="1200" dirty="0" smtClean="0"/>
            <a:t>, GPS, 3G,...).</a:t>
          </a:r>
          <a:endParaRPr lang="en-US" sz="1400" kern="1200" dirty="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4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EF6B6-A797-43BC-85A9-EDC00263510F}">
      <dsp:nvSpPr>
        <dsp:cNvPr id="0" name=""/>
        <dsp:cNvSpPr/>
      </dsp:nvSpPr>
      <dsp:spPr>
        <a:xfrm>
          <a:off x="0" y="809181"/>
          <a:ext cx="4971603" cy="149387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725424" y="809181"/>
          <a:ext cx="3246178"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lvl="0" algn="l" defTabSz="111125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Android </a:t>
          </a:r>
          <a:r>
            <a:rPr lang="en-US" sz="2500" kern="1200" dirty="0" smtClean="0">
              <a:latin typeface="Times New Roman" panose="02020603050405020304" pitchFamily="18" charset="0"/>
              <a:cs typeface="Times New Roman" panose="02020603050405020304" pitchFamily="18" charset="0"/>
            </a:rPr>
            <a:t>Studio 3.2</a:t>
          </a:r>
          <a:endParaRPr lang="en-US" sz="2500" kern="1200" dirty="0">
            <a:latin typeface="Times New Roman" panose="02020603050405020304" pitchFamily="18" charset="0"/>
            <a:cs typeface="Times New Roman" panose="02020603050405020304" pitchFamily="18" charset="0"/>
          </a:endParaRPr>
        </a:p>
      </dsp:txBody>
      <dsp:txXfrm>
        <a:off x="1725424" y="809181"/>
        <a:ext cx="3246178" cy="1493874"/>
      </dsp:txXfrm>
    </dsp:sp>
    <dsp:sp modelId="{174946D0-7E7F-4A81-BD75-BF303F3678F8}">
      <dsp:nvSpPr>
        <dsp:cNvPr id="0" name=""/>
        <dsp:cNvSpPr/>
      </dsp:nvSpPr>
      <dsp:spPr>
        <a:xfrm>
          <a:off x="0" y="2676524"/>
          <a:ext cx="4971603" cy="1493874"/>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451896" y="3012646"/>
          <a:ext cx="821630" cy="821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725424" y="2676524"/>
          <a:ext cx="3246178"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lvl="0" algn="l" defTabSz="1111250">
            <a:lnSpc>
              <a:spcPct val="90000"/>
            </a:lnSpc>
            <a:spcBef>
              <a:spcPct val="0"/>
            </a:spcBef>
            <a:spcAft>
              <a:spcPct val="35000"/>
            </a:spcAft>
          </a:pPr>
          <a:r>
            <a:rPr lang="en-US" sz="2500" kern="1200" dirty="0" err="1" smtClean="0">
              <a:latin typeface="Times New Roman" panose="02020603050405020304" pitchFamily="18" charset="0"/>
              <a:cs typeface="Times New Roman" panose="02020603050405020304" pitchFamily="18" charset="0"/>
            </a:rPr>
            <a:t>Điện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thoại</a:t>
          </a:r>
          <a:r>
            <a:rPr lang="en-US" sz="2500" kern="1200" dirty="0" smtClean="0">
              <a:latin typeface="Times New Roman" panose="02020603050405020304" pitchFamily="18" charset="0"/>
              <a:cs typeface="Times New Roman" panose="02020603050405020304" pitchFamily="18" charset="0"/>
            </a:rPr>
            <a:t> Android </a:t>
          </a:r>
          <a:r>
            <a:rPr lang="en-US" sz="2500" kern="1200" dirty="0" smtClean="0">
              <a:latin typeface="Times New Roman" panose="02020603050405020304" pitchFamily="18" charset="0"/>
              <a:cs typeface="Times New Roman" panose="02020603050405020304" pitchFamily="18" charset="0"/>
            </a:rPr>
            <a:t>5.0 </a:t>
          </a:r>
          <a:r>
            <a:rPr lang="en-US" sz="2500" kern="1200" dirty="0" err="1" smtClean="0">
              <a:latin typeface="Times New Roman" panose="02020603050405020304" pitchFamily="18" charset="0"/>
              <a:cs typeface="Times New Roman" panose="02020603050405020304" pitchFamily="18" charset="0"/>
            </a:rPr>
            <a:t>trở</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lên</a:t>
          </a:r>
          <a:r>
            <a:rPr lang="en-US" sz="2500" kern="1200" dirty="0" smtClean="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1725424" y="2676524"/>
        <a:ext cx="3246178" cy="149387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EF9E70-292C-2E47-B277-17D86A7AD01F}"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E34B65-31F2-C34E-BEBF-C602D6598DD9}" type="slidenum">
              <a:rPr lang="en-US" smtClean="0"/>
              <a:t>‹#›</a:t>
            </a:fld>
            <a:endParaRPr lang="en-US"/>
          </a:p>
        </p:txBody>
      </p:sp>
    </p:spTree>
    <p:extLst>
      <p:ext uri="{BB962C8B-B14F-4D97-AF65-F5344CB8AC3E}">
        <p14:creationId xmlns:p14="http://schemas.microsoft.com/office/powerpoint/2010/main" val="811053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60D1ADF-E713-4041-AAAD-5D0CA82D433D}"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8D127-4C87-8C4A-A486-A517F995AFA1}"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9F054D-1396-7E43-BD1A-F7E63E88DEBE}"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1D7D1-9B05-554B-8418-0347DB9AD591}"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FD59C1-E97A-8F42-A04D-6A113A0C5082}"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AA6CC-97D3-0145-A3CF-E418F8595287}"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0C158-0CE5-2641-BEEE-D51C6FBB7EF3}"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13CB3-D6E8-4B46-AFAB-7B2A8D67B514}" type="datetime4">
              <a:rPr lang="en-US" smtClean="0"/>
              <a:t>December 25, 2019</a:t>
            </a:fld>
            <a:endParaRPr lang="en-US"/>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 xmlns:a16="http://schemas.microsoft.com/office/drawing/2014/main"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6E868049-D854-FF40-8683-8C26C5B52920}" type="datetime4">
              <a:rPr lang="en-US" smtClean="0"/>
              <a:t>December 25, 2019</a:t>
            </a:fld>
            <a:endParaRPr lang="en-US" dirty="0"/>
          </a:p>
        </p:txBody>
      </p:sp>
      <p:sp>
        <p:nvSpPr>
          <p:cNvPr id="10" name="Footer Placeholder 9">
            <a:extLst>
              <a:ext uri="{FF2B5EF4-FFF2-40B4-BE49-F238E27FC236}">
                <a16:creationId xmlns="" xmlns:a16="http://schemas.microsoft.com/office/drawing/2014/main" id="{E47575DB-1BD4-4723-BF7D-EF96E2D9C7BA}"/>
              </a:ext>
            </a:extLst>
          </p:cNvPr>
          <p:cNvSpPr>
            <a:spLocks noGrp="1"/>
          </p:cNvSpPr>
          <p:nvPr>
            <p:ph type="ftr" sz="quarter" idx="11"/>
          </p:nvPr>
        </p:nvSpPr>
        <p:spPr>
          <a:xfrm>
            <a:off x="609599" y="6088990"/>
            <a:ext cx="4622973" cy="365125"/>
          </a:xfrm>
        </p:spPr>
        <p:txBody>
          <a:bodyPr/>
          <a:lstStyle/>
          <a:p>
            <a:r>
              <a:rPr lang="en-US" smtClean="0"/>
              <a:t>ĐỂ TÀI: Ứng dụng điều khiển smartphone bằng giọng nói</a:t>
            </a:r>
            <a:endParaRPr lang="en-US" b="1" dirty="0"/>
          </a:p>
        </p:txBody>
      </p:sp>
      <p:sp>
        <p:nvSpPr>
          <p:cNvPr id="11" name="Slide Number Placeholder 10">
            <a:extLst>
              <a:ext uri="{FF2B5EF4-FFF2-40B4-BE49-F238E27FC236}">
                <a16:creationId xmlns="" xmlns:a16="http://schemas.microsoft.com/office/drawing/2014/main"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8DFB7-828D-0D47-90C5-0A4E39CA4210}" type="datetime4">
              <a:rPr lang="en-US" smtClean="0"/>
              <a:t>December 25, 2019</a:t>
            </a:fld>
            <a:endParaRPr lang="en-US"/>
          </a:p>
        </p:txBody>
      </p:sp>
      <p:sp>
        <p:nvSpPr>
          <p:cNvPr id="6" name="Footer Placeholder 5"/>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24493-A9FA-9347-9F6A-D066DE3072EF}" type="datetime4">
              <a:rPr lang="en-US" smtClean="0"/>
              <a:t>December 25, 2019</a:t>
            </a:fld>
            <a:endParaRPr lang="en-US"/>
          </a:p>
        </p:txBody>
      </p:sp>
      <p:sp>
        <p:nvSpPr>
          <p:cNvPr id="8" name="Footer Placeholder 7"/>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D4C3A0-5540-DD4E-AE5B-2F3BD5C49DC5}" type="datetime4">
              <a:rPr lang="en-US" smtClean="0"/>
              <a:t>December 25, 2019</a:t>
            </a:fld>
            <a:endParaRPr lang="en-US"/>
          </a:p>
        </p:txBody>
      </p:sp>
      <p:sp>
        <p:nvSpPr>
          <p:cNvPr id="4" name="Footer Placeholder 3"/>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CA83-234D-4847-9A26-C4C3804B399A}"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2945500-7807-6A46-91FD-245CBFD9C57E}" type="datetime4">
              <a:rPr lang="en-US" smtClean="0"/>
              <a:t>December 25, 2019</a:t>
            </a:fld>
            <a:endParaRPr lang="en-US"/>
          </a:p>
        </p:txBody>
      </p:sp>
      <p:sp>
        <p:nvSpPr>
          <p:cNvPr id="6" name="Footer Placeholder 5"/>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463FC7-BD41-CF4B-A94B-4CC97CFD1B5B}" type="datetime4">
              <a:rPr lang="en-US" smtClean="0"/>
              <a:t>December 25, 2019</a:t>
            </a:fld>
            <a:endParaRPr lang="en-US"/>
          </a:p>
        </p:txBody>
      </p:sp>
      <p:sp>
        <p:nvSpPr>
          <p:cNvPr id="6" name="Footer Placeholder 5"/>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03C1ADA3-8F3C-EE42-9B64-8E6905CAFE3B}" type="datetime4">
              <a:rPr lang="en-US" smtClean="0"/>
              <a:t>December 25, 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smtClean="0"/>
              <a:t>ĐỂ TÀI: </a:t>
            </a:r>
            <a:r>
              <a:rPr lang="en-US" b="1" dirty="0" err="1" smtClean="0"/>
              <a:t>Ứng</a:t>
            </a:r>
            <a:r>
              <a:rPr lang="en-US" b="1" dirty="0" smtClean="0"/>
              <a:t> </a:t>
            </a:r>
            <a:r>
              <a:rPr lang="en-US" b="1" dirty="0" err="1" smtClean="0"/>
              <a:t>dụng</a:t>
            </a:r>
            <a:r>
              <a:rPr lang="en-US" b="1" dirty="0" smtClean="0"/>
              <a:t> </a:t>
            </a:r>
            <a:r>
              <a:rPr lang="en-US" b="1" dirty="0" err="1" smtClean="0"/>
              <a:t>điều</a:t>
            </a:r>
            <a:r>
              <a:rPr lang="en-US" b="1" dirty="0" smtClean="0"/>
              <a:t> </a:t>
            </a:r>
            <a:r>
              <a:rPr lang="en-US" b="1" dirty="0" err="1" smtClean="0"/>
              <a:t>khiển</a:t>
            </a:r>
            <a:r>
              <a:rPr lang="en-US" b="1" dirty="0" smtClean="0"/>
              <a:t> smartphone </a:t>
            </a:r>
            <a:r>
              <a:rPr lang="en-US" b="1" dirty="0" err="1" smtClean="0"/>
              <a:t>bằng</a:t>
            </a:r>
            <a:r>
              <a:rPr lang="en-US" b="1" dirty="0" smtClean="0"/>
              <a:t> </a:t>
            </a:r>
            <a:r>
              <a:rPr lang="en-US" b="1" dirty="0" err="1" smtClean="0"/>
              <a:t>giọng</a:t>
            </a:r>
            <a:r>
              <a:rPr lang="en-US" b="1" dirty="0" smtClean="0"/>
              <a:t> </a:t>
            </a:r>
            <a:r>
              <a:rPr lang="en-US" b="1" dirty="0" err="1" smtClean="0"/>
              <a:t>nói</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 xmlns:a16="http://schemas.microsoft.com/office/drawing/2014/main"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 xmlns:a16="http://schemas.microsoft.com/office/drawing/2014/main"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 xmlns:a16="http://schemas.microsoft.com/office/drawing/2014/main"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 name="Group 1"/>
          <p:cNvGrpSpPr/>
          <p:nvPr/>
        </p:nvGrpSpPr>
        <p:grpSpPr>
          <a:xfrm>
            <a:off x="0" y="-8640"/>
            <a:ext cx="9143640" cy="6866640"/>
            <a:chOff x="0" y="-8640"/>
            <a:chExt cx="9143640" cy="6866640"/>
          </a:xfrm>
        </p:grpSpPr>
        <p:sp>
          <p:nvSpPr>
            <p:cNvPr id="342"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43"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44"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5"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6"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7"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8"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9"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0"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1"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52"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53"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6C911C"/>
                </a:solidFill>
                <a:latin typeface="Times New Roman"/>
              </a:rPr>
              <a:t>http2?</a:t>
            </a:r>
            <a:endParaRPr lang="en-US" sz="4000" b="0" strike="noStrike" spc="-1">
              <a:solidFill>
                <a:srgbClr val="000000"/>
              </a:solidFill>
              <a:latin typeface="Trebuchet MS"/>
            </a:endParaRPr>
          </a:p>
        </p:txBody>
      </p:sp>
      <p:sp>
        <p:nvSpPr>
          <p:cNvPr id="354"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5"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56"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7"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58"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59" name="TextShape 19"/>
          <p:cNvSpPr txBox="1"/>
          <p:nvPr/>
        </p:nvSpPr>
        <p:spPr>
          <a:xfrm>
            <a:off x="1000080" y="2160720"/>
            <a:ext cx="6352920" cy="34290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 (HTTP) là một giao thức ứng dụng, hiện là nền tảng của giao tiếp dữ liệu cho World Wide Web.</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dựa trên mô hình Máy khách / Máy chủ</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HTTP/2 Được phát hành năm 2015 bởi IETF</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 2 cung cấp nhiều cơ chế mới sẽ giảm thiểu các sự cố HTTP / 1.1 và các vấn đề sẽ tăng hiệu suất trang web</a:t>
            </a:r>
          </a:p>
        </p:txBody>
      </p:sp>
      <p:sp>
        <p:nvSpPr>
          <p:cNvPr id="360"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1"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EB11FEC1-5B6A-41A0-A5BD-EDEEE1F5F080}" type="datetime">
              <a:rPr lang="en-US" sz="1050" b="1" strike="noStrike" spc="-1">
                <a:solidFill>
                  <a:srgbClr val="FFFFFF"/>
                </a:solidFill>
                <a:latin typeface="Times New Roman"/>
              </a:rPr>
              <a:t>12/25/19</a:t>
            </a:fld>
            <a:endParaRPr lang="en-US" sz="1050" b="0" strike="noStrike" spc="-1">
              <a:latin typeface="Times New Roman"/>
            </a:endParaRPr>
          </a:p>
        </p:txBody>
      </p:sp>
      <p:sp>
        <p:nvSpPr>
          <p:cNvPr id="362"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59053D34-83E5-46EB-8CF8-EC66587CF397}" type="slidenum">
              <a:rPr lang="en-US" sz="1050" b="1" strike="noStrike" spc="-1">
                <a:solidFill>
                  <a:srgbClr val="FFFFFF"/>
                </a:solidFill>
                <a:latin typeface="Times New Roman"/>
              </a:rPr>
              <a:t>10</a:t>
            </a:fld>
            <a:endParaRPr lang="en-US" sz="1050" b="0" strike="noStrike" spc="-1">
              <a:latin typeface="Times New Roman"/>
            </a:endParaRPr>
          </a:p>
        </p:txBody>
      </p:sp>
      <p:sp>
        <p:nvSpPr>
          <p:cNvPr id="2" name="Date Placeholder 1"/>
          <p:cNvSpPr>
            <a:spLocks noGrp="1"/>
          </p:cNvSpPr>
          <p:nvPr>
            <p:ph type="dt" sz="half" idx="10"/>
          </p:nvPr>
        </p:nvSpPr>
        <p:spPr/>
        <p:txBody>
          <a:bodyPr/>
          <a:lstStyle/>
          <a:p>
            <a:fld id="{A7239532-6DAE-7B43-9DCA-F61CD1D92B88}"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10</a:t>
            </a:fld>
            <a:endParaRPr lang="en-US"/>
          </a:p>
        </p:txBody>
      </p:sp>
    </p:spTree>
    <p:extLst>
      <p:ext uri="{BB962C8B-B14F-4D97-AF65-F5344CB8AC3E}">
        <p14:creationId xmlns:p14="http://schemas.microsoft.com/office/powerpoint/2010/main" val="2249988206"/>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 name="Group 1"/>
          <p:cNvGrpSpPr/>
          <p:nvPr/>
        </p:nvGrpSpPr>
        <p:grpSpPr>
          <a:xfrm>
            <a:off x="0" y="-8640"/>
            <a:ext cx="9143640" cy="6866640"/>
            <a:chOff x="0" y="-8640"/>
            <a:chExt cx="9143640" cy="6866640"/>
          </a:xfrm>
        </p:grpSpPr>
        <p:sp>
          <p:nvSpPr>
            <p:cNvPr id="364"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65"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66"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7"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9"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0"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1"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74"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75" name="TextShape 13"/>
          <p:cNvSpPr txBox="1"/>
          <p:nvPr/>
        </p:nvSpPr>
        <p:spPr>
          <a:xfrm>
            <a:off x="3008442" y="473861"/>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
        <p:nvSpPr>
          <p:cNvPr id="37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7"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7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9"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80"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81" name="TextShape 19"/>
          <p:cNvSpPr txBox="1"/>
          <p:nvPr/>
        </p:nvSpPr>
        <p:spPr>
          <a:xfrm>
            <a:off x="1000080" y="2160720"/>
            <a:ext cx="6352920" cy="3429000"/>
          </a:xfrm>
          <a:prstGeom prst="rect">
            <a:avLst/>
          </a:prstGeom>
          <a:noFill/>
          <a:ln>
            <a:noFill/>
          </a:ln>
        </p:spPr>
        <p:txBody>
          <a:bodyPr>
            <a:normAutofit/>
          </a:bodyPr>
          <a:lstStyle/>
          <a:p>
            <a:endParaRPr lang="en-US" sz="1800" b="0" strike="noStrike" spc="-1">
              <a:solidFill>
                <a:srgbClr val="404040"/>
              </a:solidFill>
              <a:latin typeface="Times New Roman"/>
            </a:endParaRPr>
          </a:p>
        </p:txBody>
      </p:sp>
      <p:sp>
        <p:nvSpPr>
          <p:cNvPr id="382"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83"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7EADCA18-CE71-4F46-BC81-23B8ACD4540E}" type="datetime">
              <a:rPr lang="en-US" sz="1050" b="1" strike="noStrike" spc="-1">
                <a:solidFill>
                  <a:srgbClr val="FFFFFF"/>
                </a:solidFill>
                <a:latin typeface="Times New Roman"/>
              </a:rPr>
              <a:t>12/25/19</a:t>
            </a:fld>
            <a:endParaRPr lang="en-US" sz="1050" b="0" strike="noStrike" spc="-1">
              <a:latin typeface="Times New Roman"/>
            </a:endParaRPr>
          </a:p>
        </p:txBody>
      </p:sp>
      <p:sp>
        <p:nvSpPr>
          <p:cNvPr id="384"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822EBBC9-A448-4BFA-828A-E7DB953432B3}" type="slidenum">
              <a:rPr lang="en-US" sz="1050" b="1" strike="noStrike" spc="-1">
                <a:solidFill>
                  <a:srgbClr val="FFFFFF"/>
                </a:solidFill>
                <a:latin typeface="Times New Roman"/>
              </a:rPr>
              <a:t>11</a:t>
            </a:fld>
            <a:endParaRPr lang="en-US" sz="1050" b="0" strike="noStrike" spc="-1">
              <a:latin typeface="Times New Roman"/>
            </a:endParaRPr>
          </a:p>
        </p:txBody>
      </p:sp>
      <p:pic>
        <p:nvPicPr>
          <p:cNvPr id="385" name="Picture 384"/>
          <p:cNvPicPr/>
          <p:nvPr/>
        </p:nvPicPr>
        <p:blipFill>
          <a:blip r:embed="rId2"/>
          <a:stretch/>
        </p:blipFill>
        <p:spPr>
          <a:xfrm>
            <a:off x="1208309" y="1158925"/>
            <a:ext cx="5932031" cy="4706469"/>
          </a:xfrm>
          <a:prstGeom prst="rect">
            <a:avLst/>
          </a:prstGeom>
          <a:ln>
            <a:noFill/>
          </a:ln>
        </p:spPr>
      </p:pic>
      <p:sp>
        <p:nvSpPr>
          <p:cNvPr id="2" name="Date Placeholder 1"/>
          <p:cNvSpPr>
            <a:spLocks noGrp="1"/>
          </p:cNvSpPr>
          <p:nvPr>
            <p:ph type="dt" sz="half" idx="10"/>
          </p:nvPr>
        </p:nvSpPr>
        <p:spPr/>
        <p:txBody>
          <a:bodyPr/>
          <a:lstStyle/>
          <a:p>
            <a:fld id="{78D1DAEA-5376-E94E-9096-A7537382DEB2}"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11</a:t>
            </a:fld>
            <a:endParaRPr lang="en-US"/>
          </a:p>
        </p:txBody>
      </p:sp>
    </p:spTree>
    <p:extLst>
      <p:ext uri="{BB962C8B-B14F-4D97-AF65-F5344CB8AC3E}">
        <p14:creationId xmlns:p14="http://schemas.microsoft.com/office/powerpoint/2010/main" val="2468531531"/>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3B4B2-25E9-054F-9190-11B5F5217F0A}"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12</a:t>
            </a:fld>
            <a:endParaRPr lang="en-US"/>
          </a:p>
        </p:txBody>
      </p:sp>
      <p:pic>
        <p:nvPicPr>
          <p:cNvPr id="6" name="Picture 5" descr="HTTP2-Multiplexing-1024x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5" y="953120"/>
            <a:ext cx="5198502" cy="5152812"/>
          </a:xfrm>
          <a:prstGeom prst="rect">
            <a:avLst/>
          </a:prstGeom>
        </p:spPr>
      </p:pic>
      <p:sp>
        <p:nvSpPr>
          <p:cNvPr id="7" name="TextShape 13"/>
          <p:cNvSpPr txBox="1"/>
          <p:nvPr/>
        </p:nvSpPr>
        <p:spPr>
          <a:xfrm>
            <a:off x="2613892" y="190294"/>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Tree>
    <p:extLst>
      <p:ext uri="{BB962C8B-B14F-4D97-AF65-F5344CB8AC3E}">
        <p14:creationId xmlns:p14="http://schemas.microsoft.com/office/powerpoint/2010/main" val="329149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Được</a:t>
            </a:r>
            <a:r>
              <a:rPr lang="en-US" sz="2800" dirty="0" smtClean="0"/>
              <a:t> </a:t>
            </a:r>
            <a:r>
              <a:rPr lang="en-US" sz="2800" dirty="0" err="1" smtClean="0"/>
              <a:t>công</a:t>
            </a:r>
            <a:r>
              <a:rPr lang="en-US" sz="2800" dirty="0" smtClean="0"/>
              <a:t> </a:t>
            </a:r>
            <a:r>
              <a:rPr lang="en-US" sz="2800" dirty="0" err="1" smtClean="0"/>
              <a:t>bố</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vào</a:t>
            </a:r>
            <a:r>
              <a:rPr lang="en-US" sz="2800" dirty="0" smtClean="0"/>
              <a:t> </a:t>
            </a:r>
            <a:r>
              <a:rPr lang="en-US" sz="2800" dirty="0" err="1" smtClean="0"/>
              <a:t>năm</a:t>
            </a:r>
            <a:r>
              <a:rPr lang="en-US" sz="2800" dirty="0" smtClean="0"/>
              <a:t> 2008</a:t>
            </a:r>
          </a:p>
          <a:p>
            <a:r>
              <a:rPr lang="en-US" sz="2800" dirty="0" err="1" smtClean="0"/>
              <a:t>Giống</a:t>
            </a:r>
            <a:r>
              <a:rPr lang="en-US" sz="2800" dirty="0" smtClean="0"/>
              <a:t> </a:t>
            </a:r>
            <a:r>
              <a:rPr lang="en-US" sz="2800" dirty="0" err="1" smtClean="0"/>
              <a:t>với</a:t>
            </a:r>
            <a:r>
              <a:rPr lang="en-US" sz="2800" dirty="0" smtClean="0"/>
              <a:t> JSON </a:t>
            </a:r>
            <a:r>
              <a:rPr lang="en-US" sz="2800" dirty="0" err="1" smtClean="0"/>
              <a:t>và</a:t>
            </a:r>
            <a:r>
              <a:rPr lang="en-US" sz="2800" dirty="0" smtClean="0"/>
              <a:t> XML</a:t>
            </a:r>
          </a:p>
          <a:p>
            <a:r>
              <a:rPr lang="en-US" sz="2800" dirty="0" smtClean="0"/>
              <a:t>Encode </a:t>
            </a:r>
            <a:r>
              <a:rPr lang="en-US" sz="2800" dirty="0" err="1" smtClean="0"/>
              <a:t>khi</a:t>
            </a:r>
            <a:r>
              <a:rPr lang="en-US" sz="2800" dirty="0" smtClean="0"/>
              <a:t> </a:t>
            </a:r>
            <a:r>
              <a:rPr lang="en-US" sz="2800" dirty="0" err="1" smtClean="0"/>
              <a:t>trao</a:t>
            </a:r>
            <a:r>
              <a:rPr lang="en-US" sz="2800" dirty="0" smtClean="0"/>
              <a:t> </a:t>
            </a:r>
            <a:r>
              <a:rPr lang="en-US" sz="2800" dirty="0" err="1" smtClean="0"/>
              <a:t>đổi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giữa</a:t>
            </a:r>
            <a:r>
              <a:rPr lang="en-US" sz="2800" dirty="0" smtClean="0"/>
              <a:t> client </a:t>
            </a:r>
            <a:r>
              <a:rPr lang="en-US" sz="2800" dirty="0" err="1" smtClean="0"/>
              <a:t>và</a:t>
            </a:r>
            <a:r>
              <a:rPr lang="en-US" sz="2800" dirty="0" smtClean="0"/>
              <a:t> server</a:t>
            </a:r>
          </a:p>
          <a:p>
            <a:r>
              <a:rPr lang="en-US" sz="2800" dirty="0" err="1" smtClean="0"/>
              <a:t>Biểu</a:t>
            </a:r>
            <a:r>
              <a:rPr lang="en-US" sz="2800" dirty="0" smtClean="0"/>
              <a:t> </a:t>
            </a:r>
            <a:r>
              <a:rPr lang="en-US" sz="2800" dirty="0" err="1" smtClean="0"/>
              <a:t>diễn</a:t>
            </a:r>
            <a:r>
              <a:rPr lang="en-US" sz="2800" dirty="0" smtClean="0"/>
              <a:t> </a:t>
            </a:r>
            <a:r>
              <a:rPr lang="en-US" sz="2800" dirty="0" err="1" smtClean="0"/>
              <a:t>dưới</a:t>
            </a:r>
            <a:r>
              <a:rPr lang="en-US" sz="2800" dirty="0" smtClean="0"/>
              <a:t> </a:t>
            </a:r>
            <a:r>
              <a:rPr lang="en-US" sz="2800" dirty="0" err="1" smtClean="0"/>
              <a:t>dạng</a:t>
            </a:r>
            <a:r>
              <a:rPr lang="en-US" sz="2800" dirty="0" smtClean="0"/>
              <a:t> binary</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FBD90D2-0482-534C-B4BC-9AE3852CF5F0}"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Ưu</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Nhanh</a:t>
            </a:r>
            <a:r>
              <a:rPr lang="en-US" sz="2800" dirty="0" smtClean="0"/>
              <a:t> </a:t>
            </a:r>
            <a:r>
              <a:rPr lang="en-US" sz="2800" dirty="0" err="1" smtClean="0"/>
              <a:t>hơn</a:t>
            </a:r>
            <a:endParaRPr lang="en-US" sz="2800" dirty="0" smtClean="0"/>
          </a:p>
          <a:p>
            <a:r>
              <a:rPr lang="en-US" sz="2800" dirty="0" err="1" smtClean="0"/>
              <a:t>Nhỏ</a:t>
            </a:r>
            <a:r>
              <a:rPr lang="en-US" sz="2800" dirty="0" smtClean="0"/>
              <a:t> </a:t>
            </a:r>
            <a:r>
              <a:rPr lang="en-US" sz="2800" dirty="0" err="1" smtClean="0"/>
              <a:t>hơn</a:t>
            </a:r>
            <a:endParaRPr lang="en-US" sz="2800" dirty="0" smtClean="0"/>
          </a:p>
          <a:p>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đơn</a:t>
            </a:r>
            <a:r>
              <a:rPr lang="en-US" sz="2800" dirty="0" smtClean="0"/>
              <a:t> </a:t>
            </a:r>
            <a:r>
              <a:rPr lang="en-US" sz="2800" dirty="0" err="1" smtClean="0"/>
              <a:t>giản</a:t>
            </a:r>
            <a:r>
              <a:rPr lang="en-US" sz="2800" dirty="0" smtClean="0"/>
              <a:t> </a:t>
            </a:r>
            <a:r>
              <a:rPr lang="en-US" sz="2800" dirty="0" err="1" smtClean="0"/>
              <a:t>hơn</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E220B46B-3BEA-7D42-9325-8A6DC95BB775}"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14</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1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Nhược</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Khó</a:t>
            </a:r>
            <a:r>
              <a:rPr lang="en-US" sz="2800" dirty="0" smtClean="0"/>
              <a:t> </a:t>
            </a:r>
            <a:r>
              <a:rPr lang="en-US" sz="2800" dirty="0" err="1" smtClean="0"/>
              <a:t>đọc</a:t>
            </a:r>
            <a:r>
              <a:rPr lang="en-US" sz="2800" dirty="0" smtClean="0"/>
              <a:t> </a:t>
            </a:r>
            <a:r>
              <a:rPr lang="en-US" sz="2800" dirty="0" err="1" smtClean="0"/>
              <a:t>hiểu</a:t>
            </a:r>
            <a:endParaRPr lang="en-US" sz="2800" dirty="0" smtClean="0"/>
          </a:p>
          <a:p>
            <a:r>
              <a:rPr lang="en-US" sz="2800" dirty="0" err="1" smtClean="0"/>
              <a:t>Cần</a:t>
            </a:r>
            <a:r>
              <a:rPr lang="en-US" sz="2800" dirty="0" smtClean="0"/>
              <a:t> </a:t>
            </a:r>
            <a:r>
              <a:rPr lang="en-US" sz="2800" dirty="0" err="1" smtClean="0"/>
              <a:t>phải</a:t>
            </a:r>
            <a:r>
              <a:rPr lang="en-US" sz="2800" dirty="0" smtClean="0"/>
              <a:t> </a:t>
            </a:r>
            <a:r>
              <a:rPr lang="en-US" sz="2800" dirty="0" err="1" smtClean="0"/>
              <a:t>biết</a:t>
            </a:r>
            <a:r>
              <a:rPr lang="en-US" sz="2800" dirty="0" smtClean="0"/>
              <a:t> </a:t>
            </a:r>
            <a:r>
              <a:rPr lang="en-US" sz="2800" dirty="0" err="1" smtClean="0"/>
              <a:t>rõ</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endParaRPr lang="en-US" sz="2800" dirty="0" smtClean="0"/>
          </a:p>
          <a:p>
            <a:endParaRPr lang="en-US" sz="2800" dirty="0" smtClean="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606DABFE-722C-5341-9686-44429D88A22B}"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Text To Speech</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AFC0C3CA-CA3D-8A4E-A5A2-B6698C602F80}"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a:solidFill>
                  <a:schemeClr val="accent1"/>
                </a:solidFill>
              </a:rPr>
              <a:t>FPT AI Text To Speech</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A3193688-882D-5B45-BB5C-ADC4CE8883D3}"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3" name="Straight Connector 12">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 xmlns:a16="http://schemas.microsoft.com/office/drawing/2014/main" id="{90867260-EDD1-4FB8-8CD7-96B566B7DA65}"/>
              </a:ext>
            </a:extLst>
          </p:cNvPr>
          <p:cNvGraphicFramePr>
            <a:graphicFrameLocks noGrp="1"/>
          </p:cNvGraphicFramePr>
          <p:nvPr>
            <p:ph idx="1"/>
            <p:extLst>
              <p:ext uri="{D42A27DB-BD31-4B8C-83A1-F6EECF244321}">
                <p14:modId xmlns:p14="http://schemas.microsoft.com/office/powerpoint/2010/main" val="306637641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8176EC10-24FB-934C-B399-1655A6126843}" type="datetime4">
              <a:rPr lang="en-US" smtClean="0"/>
              <a:t>December 25, 2019</a:t>
            </a:fld>
            <a:endParaRPr lang="en-US" dirty="0"/>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5" name="Slide Number Placeholder 4"/>
          <p:cNvSpPr>
            <a:spLocks noGrp="1"/>
          </p:cNvSpPr>
          <p:nvPr>
            <p:ph type="sldNum" sz="quarter" idx="12"/>
          </p:nvPr>
        </p:nvSpPr>
        <p:spPr/>
        <p:txBody>
          <a:bodyPr/>
          <a:lstStyle/>
          <a:p>
            <a:fld id="{4B6EF7A6-4C4D-4D54-9ABD-B54F92A217EE}" type="slidenum">
              <a:rPr lang="en-US" smtClean="0"/>
              <a:pPr/>
              <a:t>18</a:t>
            </a:fld>
            <a:endParaRPr lang="en-US" dirty="0"/>
          </a:p>
        </p:txBody>
      </p:sp>
    </p:spTree>
    <p:extLst>
      <p:ext uri="{BB962C8B-B14F-4D97-AF65-F5344CB8AC3E}">
        <p14:creationId xmlns:p14="http://schemas.microsoft.com/office/powerpoint/2010/main" val="244085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7" name="Title 6">
            <a:extLst>
              <a:ext uri="{FF2B5EF4-FFF2-40B4-BE49-F238E27FC236}">
                <a16:creationId xmlns="" xmlns:a16="http://schemas.microsoft.com/office/drawing/2014/main"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ctr"/>
            <a:r>
              <a:rPr lang="en-US" sz="5200" dirty="0" err="1" smtClean="0">
                <a:solidFill>
                  <a:schemeClr val="accent1"/>
                </a:solidFill>
              </a:rPr>
              <a:t>Thiết</a:t>
            </a:r>
            <a:r>
              <a:rPr lang="en-US" sz="5200" dirty="0" smtClean="0">
                <a:solidFill>
                  <a:schemeClr val="accent1"/>
                </a:solidFill>
              </a:rPr>
              <a:t> </a:t>
            </a:r>
            <a:r>
              <a:rPr lang="en-US" sz="5200" dirty="0" err="1" smtClean="0">
                <a:solidFill>
                  <a:schemeClr val="accent1"/>
                </a:solidFill>
              </a:rPr>
              <a:t>kế</a:t>
            </a:r>
            <a:r>
              <a:rPr lang="en-US" sz="5200" dirty="0" smtClean="0">
                <a:solidFill>
                  <a:schemeClr val="accent1"/>
                </a:solidFill>
              </a:rPr>
              <a:t> </a:t>
            </a:r>
            <a:br>
              <a:rPr lang="en-US" sz="5200" dirty="0" smtClean="0">
                <a:solidFill>
                  <a:schemeClr val="accent1"/>
                </a:solidFill>
              </a:rPr>
            </a:br>
            <a:r>
              <a:rPr lang="en-US" sz="5200" dirty="0" err="1" smtClean="0">
                <a:solidFill>
                  <a:schemeClr val="accent1"/>
                </a:solidFill>
              </a:rPr>
              <a:t>hệ</a:t>
            </a:r>
            <a:r>
              <a:rPr lang="en-US" sz="5200" dirty="0" smtClean="0">
                <a:solidFill>
                  <a:schemeClr val="accent1"/>
                </a:solidFill>
              </a:rPr>
              <a:t> </a:t>
            </a:r>
            <a:r>
              <a:rPr lang="en-US" sz="5200" dirty="0" err="1" smtClean="0">
                <a:solidFill>
                  <a:schemeClr val="accent1"/>
                </a:solidFill>
              </a:rPr>
              <a:t>thống</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ED095733-FF48-1E4A-9FA5-796DDDD380C8}" type="datetime4">
              <a:rPr lang="en-US" sz="900" kern="1200" smtClean="0">
                <a:solidFill>
                  <a:srgbClr val="FFFFFF"/>
                </a:solidFill>
                <a:latin typeface="Times New Roman" panose="02020603050405020304" pitchFamily="18" charset="0"/>
                <a:cs typeface="Times New Roman" panose="02020603050405020304" pitchFamily="18" charset="0"/>
              </a:rPr>
              <a:t>December 25,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19</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0447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4" name="Date Placeholder 3"/>
          <p:cNvSpPr>
            <a:spLocks noGrp="1"/>
          </p:cNvSpPr>
          <p:nvPr>
            <p:ph type="dt" sz="half" idx="10"/>
          </p:nvPr>
        </p:nvSpPr>
        <p:spPr/>
        <p:txBody>
          <a:bodyPr/>
          <a:lstStyle/>
          <a:p>
            <a:fld id="{6E868049-D854-FF40-8683-8C26C5B52920}" type="datetime4">
              <a:rPr lang="en-US" smtClean="0"/>
              <a:t>December 25, 2019</a:t>
            </a:fld>
            <a:endParaRPr lang="en-US" dirty="0"/>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p:cNvSpPr>
            <a:spLocks noGrp="1"/>
          </p:cNvSpPr>
          <p:nvPr>
            <p:ph type="sldNum" sz="quarter" idx="12"/>
          </p:nvPr>
        </p:nvSpPr>
        <p:spPr/>
        <p:txBody>
          <a:bodyPr/>
          <a:lstStyle/>
          <a:p>
            <a:fld id="{4B6EF7A6-4C4D-4D54-9ABD-B54F92A217EE}" type="slidenum">
              <a:rPr lang="en-US" smtClean="0"/>
              <a:pPr/>
              <a:t>2</a:t>
            </a:fld>
            <a:endParaRPr lang="en-US" dirty="0"/>
          </a:p>
        </p:txBody>
      </p:sp>
      <p:graphicFrame>
        <p:nvGraphicFramePr>
          <p:cNvPr id="7" name="Content Placeholder 3">
            <a:extLst>
              <a:ext uri="{FF2B5EF4-FFF2-40B4-BE49-F238E27FC236}">
                <a16:creationId xmlns:a16="http://schemas.microsoft.com/office/drawing/2014/main" xmlns="" id="{1A3B3E0E-C466-4794-8D84-5293CBDA487D}"/>
              </a:ext>
            </a:extLst>
          </p:cNvPr>
          <p:cNvGraphicFramePr>
            <a:graphicFrameLocks/>
          </p:cNvGraphicFramePr>
          <p:nvPr>
            <p:extLst>
              <p:ext uri="{D42A27DB-BD31-4B8C-83A1-F6EECF244321}">
                <p14:modId xmlns:p14="http://schemas.microsoft.com/office/powerpoint/2010/main" val="1033556254"/>
              </p:ext>
            </p:extLst>
          </p:nvPr>
        </p:nvGraphicFramePr>
        <p:xfrm>
          <a:off x="970106" y="1947979"/>
          <a:ext cx="5157746" cy="3738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812462" y="2157572"/>
            <a:ext cx="419211" cy="371925"/>
          </a:xfrm>
          <a:prstGeom prst="rect">
            <a:avLst/>
          </a:prstGeom>
        </p:spPr>
        <p:txBody>
          <a:bodyPr vert="horz" wrap="none" lIns="91440" tIns="45720" rIns="91440" bIns="45720" rtlCol="0" anchor="t">
            <a:normAutofit fontScale="92500" lnSpcReduction="10000"/>
          </a:bodyPr>
          <a:lstStyle/>
          <a:p>
            <a:pPr algn="ctr"/>
            <a:r>
              <a:rPr lang="en-US" sz="2200" normalizeH="1" dirty="0" smtClean="0">
                <a:solidFill>
                  <a:schemeClr val="bg1"/>
                </a:solidFill>
              </a:rPr>
              <a:t>1</a:t>
            </a:r>
            <a:endParaRPr lang="en-US" sz="2200" normalizeH="1" dirty="0" smtClean="0">
              <a:solidFill>
                <a:schemeClr val="bg1"/>
              </a:solidFill>
            </a:endParaRPr>
          </a:p>
        </p:txBody>
      </p:sp>
      <p:sp>
        <p:nvSpPr>
          <p:cNvPr id="10" name="TextBox 9"/>
          <p:cNvSpPr txBox="1"/>
          <p:nvPr/>
        </p:nvSpPr>
        <p:spPr>
          <a:xfrm>
            <a:off x="1816905" y="3173001"/>
            <a:ext cx="419211" cy="371925"/>
          </a:xfrm>
          <a:prstGeom prst="rect">
            <a:avLst/>
          </a:prstGeom>
        </p:spPr>
        <p:txBody>
          <a:bodyPr vert="horz" wrap="none" lIns="91440" tIns="45720" rIns="91440" bIns="45720" rtlCol="0" anchor="t">
            <a:normAutofit fontScale="92500" lnSpcReduction="10000"/>
          </a:bodyPr>
          <a:lstStyle/>
          <a:p>
            <a:pPr algn="ctr"/>
            <a:r>
              <a:rPr lang="en-US" sz="2200" normalizeH="1" dirty="0" smtClean="0">
                <a:solidFill>
                  <a:schemeClr val="bg1"/>
                </a:solidFill>
              </a:rPr>
              <a:t>2</a:t>
            </a:r>
            <a:endParaRPr lang="en-US" sz="2200" normalizeH="1" dirty="0" smtClean="0">
              <a:solidFill>
                <a:schemeClr val="bg1"/>
              </a:solidFill>
            </a:endParaRPr>
          </a:p>
        </p:txBody>
      </p:sp>
      <p:sp>
        <p:nvSpPr>
          <p:cNvPr id="11" name="TextBox 10"/>
          <p:cNvSpPr txBox="1"/>
          <p:nvPr/>
        </p:nvSpPr>
        <p:spPr>
          <a:xfrm>
            <a:off x="1816906" y="4134662"/>
            <a:ext cx="419211" cy="371925"/>
          </a:xfrm>
          <a:prstGeom prst="rect">
            <a:avLst/>
          </a:prstGeom>
        </p:spPr>
        <p:txBody>
          <a:bodyPr vert="horz" wrap="none" lIns="91440" tIns="45720" rIns="91440" bIns="45720" rtlCol="0" anchor="t">
            <a:normAutofit fontScale="92500" lnSpcReduction="10000"/>
          </a:bodyPr>
          <a:lstStyle/>
          <a:p>
            <a:pPr algn="ctr"/>
            <a:r>
              <a:rPr lang="en-US" sz="2200" normalizeH="1" dirty="0" smtClean="0">
                <a:solidFill>
                  <a:schemeClr val="bg1"/>
                </a:solidFill>
              </a:rPr>
              <a:t>3</a:t>
            </a:r>
            <a:endParaRPr lang="en-US" sz="2200" normalizeH="1" dirty="0" smtClean="0">
              <a:solidFill>
                <a:schemeClr val="bg1"/>
              </a:solidFill>
            </a:endParaRPr>
          </a:p>
        </p:txBody>
      </p:sp>
      <p:sp>
        <p:nvSpPr>
          <p:cNvPr id="12" name="TextBox 11"/>
          <p:cNvSpPr txBox="1"/>
          <p:nvPr/>
        </p:nvSpPr>
        <p:spPr>
          <a:xfrm>
            <a:off x="1816906" y="5145639"/>
            <a:ext cx="419211" cy="371925"/>
          </a:xfrm>
          <a:prstGeom prst="rect">
            <a:avLst/>
          </a:prstGeom>
        </p:spPr>
        <p:txBody>
          <a:bodyPr vert="horz" wrap="none" lIns="91440" tIns="45720" rIns="91440" bIns="45720" rtlCol="0" anchor="t">
            <a:normAutofit fontScale="92500" lnSpcReduction="10000"/>
          </a:bodyPr>
          <a:lstStyle/>
          <a:p>
            <a:pPr algn="ctr"/>
            <a:r>
              <a:rPr lang="en-US" sz="2200" normalizeH="1" dirty="0" smtClean="0">
                <a:solidFill>
                  <a:schemeClr val="bg1"/>
                </a:solidFill>
              </a:rPr>
              <a:t>4</a:t>
            </a:r>
            <a:endParaRPr lang="en-US" sz="2200" normalizeH="1" dirty="0" smtClean="0">
              <a:solidFill>
                <a:schemeClr val="bg1"/>
              </a:solidFill>
            </a:endParaRPr>
          </a:p>
        </p:txBody>
      </p:sp>
    </p:spTree>
    <p:extLst>
      <p:ext uri="{BB962C8B-B14F-4D97-AF65-F5344CB8AC3E}">
        <p14:creationId xmlns:p14="http://schemas.microsoft.com/office/powerpoint/2010/main" val="318917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8096D550-3D26-714F-9724-C2A0E1FC12DB}" type="datetime4">
              <a:rPr lang="en-US" sz="1050" smtClean="0">
                <a:latin typeface="Times New Roman" panose="02020603050405020304" pitchFamily="18" charset="0"/>
              </a:rPr>
              <a:t>December 25, 2019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20</a:t>
            </a:fld>
            <a:endParaRPr lang="en-US" sz="1200" dirty="0">
              <a:latin typeface="Times New Roman" panose="02020603050405020304" pitchFamily="18" charset="0"/>
            </a:endParaRPr>
          </a:p>
        </p:txBody>
      </p:sp>
      <p:pic>
        <p:nvPicPr>
          <p:cNvPr id="2" name="Picture 1" descr="Untitled Diagram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6" y="2025308"/>
            <a:ext cx="7505700" cy="3568700"/>
          </a:xfrm>
          <a:prstGeom prst="rect">
            <a:avLst/>
          </a:prstGeom>
        </p:spPr>
      </p:pic>
    </p:spTree>
    <p:extLst>
      <p:ext uri="{BB962C8B-B14F-4D97-AF65-F5344CB8AC3E}">
        <p14:creationId xmlns:p14="http://schemas.microsoft.com/office/powerpoint/2010/main" val="17858865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557056-C3E4-484B-9A22-FC89FA604545}" type="datetime4">
              <a:rPr lang="en-US" smtClean="0"/>
              <a:t>December 25, 2019</a:t>
            </a:fld>
            <a:endParaRPr lang="en-US" dirty="0"/>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p:cNvSpPr>
            <a:spLocks noGrp="1"/>
          </p:cNvSpPr>
          <p:nvPr>
            <p:ph type="sldNum" sz="quarter" idx="12"/>
          </p:nvPr>
        </p:nvSpPr>
        <p:spPr/>
        <p:txBody>
          <a:bodyPr/>
          <a:lstStyle/>
          <a:p>
            <a:fld id="{4B6EF7A6-4C4D-4D54-9ABD-B54F92A217EE}" type="slidenum">
              <a:rPr lang="en-US" smtClean="0"/>
              <a:pPr/>
              <a:t>21</a:t>
            </a:fld>
            <a:endParaRPr lang="en-US" dirty="0"/>
          </a:p>
        </p:txBody>
      </p:sp>
      <p:pic>
        <p:nvPicPr>
          <p:cNvPr id="11" name="Picture 10" descr="VoiceRecorder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49" y="369870"/>
            <a:ext cx="6571721" cy="6160293"/>
          </a:xfrm>
          <a:prstGeom prst="rect">
            <a:avLst/>
          </a:prstGeom>
        </p:spPr>
      </p:pic>
    </p:spTree>
    <p:extLst>
      <p:ext uri="{BB962C8B-B14F-4D97-AF65-F5344CB8AC3E}">
        <p14:creationId xmlns:p14="http://schemas.microsoft.com/office/powerpoint/2010/main" val="32305614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868049-D854-FF40-8683-8C26C5B52920}" type="datetime4">
              <a:rPr lang="en-US" smtClean="0"/>
              <a:t>December 25, 2019</a:t>
            </a:fld>
            <a:endParaRPr lang="en-US" dirty="0"/>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p:cNvSpPr>
            <a:spLocks noGrp="1"/>
          </p:cNvSpPr>
          <p:nvPr>
            <p:ph type="sldNum" sz="quarter" idx="12"/>
          </p:nvPr>
        </p:nvSpPr>
        <p:spPr/>
        <p:txBody>
          <a:bodyPr/>
          <a:lstStyle/>
          <a:p>
            <a:fld id="{4B6EF7A6-4C4D-4D54-9ABD-B54F92A217EE}" type="slidenum">
              <a:rPr lang="en-US" smtClean="0"/>
              <a:pPr/>
              <a:t>22</a:t>
            </a:fld>
            <a:endParaRPr lang="en-US" dirty="0"/>
          </a:p>
        </p:txBody>
      </p:sp>
      <p:pic>
        <p:nvPicPr>
          <p:cNvPr id="9" name="Picture 8" descr="DetailSTTServic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49" y="394528"/>
            <a:ext cx="4470400" cy="5486400"/>
          </a:xfrm>
          <a:prstGeom prst="rect">
            <a:avLst/>
          </a:prstGeom>
        </p:spPr>
      </p:pic>
    </p:spTree>
    <p:extLst>
      <p:ext uri="{BB962C8B-B14F-4D97-AF65-F5344CB8AC3E}">
        <p14:creationId xmlns:p14="http://schemas.microsoft.com/office/powerpoint/2010/main" val="33254118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173511369"/>
              </p:ext>
            </p:extLst>
          </p:nvPr>
        </p:nvGraphicFramePr>
        <p:xfrm>
          <a:off x="646589" y="1799939"/>
          <a:ext cx="6348414" cy="4043680"/>
        </p:xfrm>
        <a:graphic>
          <a:graphicData uri="http://schemas.openxmlformats.org/drawingml/2006/table">
            <a:tbl>
              <a:tblPr firstRow="1" bandRow="1">
                <a:tableStyleId>{5C22544A-7EE6-4342-B048-85BDC9FD1C3A}</a:tableStyleId>
              </a:tblPr>
              <a:tblGrid>
                <a:gridCol w="3174207"/>
                <a:gridCol w="3174207"/>
              </a:tblGrid>
              <a:tr h="370840">
                <a:tc>
                  <a:txBody>
                    <a:bodyPr/>
                    <a:lstStyle/>
                    <a:p>
                      <a:r>
                        <a:rPr lang="en-US" dirty="0" smtClean="0"/>
                        <a:t>Keyword</a:t>
                      </a:r>
                      <a:endParaRPr lang="en-US" dirty="0"/>
                    </a:p>
                  </a:txBody>
                  <a:tcPr/>
                </a:tc>
                <a:tc>
                  <a:txBody>
                    <a:bodyPr/>
                    <a:lstStyle/>
                    <a:p>
                      <a:r>
                        <a:rPr lang="en-US" dirty="0" smtClean="0"/>
                        <a:t>Action</a:t>
                      </a:r>
                      <a:endParaRPr lang="en-US" dirty="0"/>
                    </a:p>
                  </a:txBody>
                  <a:tcPr/>
                </a:tc>
              </a:tr>
              <a:tr h="370840">
                <a:tc>
                  <a:txBody>
                    <a:bodyPr/>
                    <a:lstStyle/>
                    <a:p>
                      <a:r>
                        <a:rPr lang="en-US" dirty="0" err="1" smtClean="0"/>
                        <a:t>nhắn</a:t>
                      </a:r>
                      <a:r>
                        <a:rPr lang="en-US" baseline="0" dirty="0" smtClean="0"/>
                        <a:t> tin</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gửi</a:t>
                      </a:r>
                      <a:r>
                        <a:rPr lang="en-US" baseline="0" dirty="0" smtClean="0"/>
                        <a:t> tin </a:t>
                      </a:r>
                      <a:r>
                        <a:rPr lang="en-US" baseline="0" dirty="0" err="1" smtClean="0"/>
                        <a:t>nhắn</a:t>
                      </a:r>
                      <a:endParaRPr lang="en-US" dirty="0"/>
                    </a:p>
                  </a:txBody>
                  <a:tcPr/>
                </a:tc>
              </a:tr>
              <a:tr h="370840">
                <a:tc>
                  <a:txBody>
                    <a:bodyPr/>
                    <a:lstStyle/>
                    <a:p>
                      <a:r>
                        <a:rPr lang="en-US" dirty="0" err="1" smtClean="0"/>
                        <a:t>gọi</a:t>
                      </a:r>
                      <a:r>
                        <a:rPr lang="en-US" dirty="0" smtClean="0"/>
                        <a:t> </a:t>
                      </a:r>
                      <a:r>
                        <a:rPr lang="en-US" dirty="0" err="1" smtClean="0"/>
                        <a:t>điện</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gọi</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tr>
              <a:tr h="370840">
                <a:tc>
                  <a:txBody>
                    <a:bodyPr/>
                    <a:lstStyle/>
                    <a:p>
                      <a:r>
                        <a:rPr lang="en-US" dirty="0" err="1" smtClean="0"/>
                        <a:t>đọc</a:t>
                      </a:r>
                      <a:r>
                        <a:rPr lang="en-US" dirty="0" smtClean="0"/>
                        <a:t> tin </a:t>
                      </a:r>
                      <a:r>
                        <a:rPr lang="en-US" dirty="0" err="1" smtClean="0"/>
                        <a:t>nhắn</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đọc</a:t>
                      </a:r>
                      <a:r>
                        <a:rPr lang="en-US" baseline="0" dirty="0" smtClean="0"/>
                        <a:t> tin </a:t>
                      </a:r>
                      <a:r>
                        <a:rPr lang="en-US" baseline="0" dirty="0" err="1" smtClean="0"/>
                        <a:t>nhắn</a:t>
                      </a:r>
                      <a:endParaRPr lang="en-US" dirty="0"/>
                    </a:p>
                  </a:txBody>
                  <a:tcPr/>
                </a:tc>
              </a:tr>
              <a:tr h="370840">
                <a:tc>
                  <a:txBody>
                    <a:bodyPr/>
                    <a:lstStyle/>
                    <a:p>
                      <a:r>
                        <a:rPr lang="en-US" dirty="0" err="1" smtClean="0"/>
                        <a:t>bật</a:t>
                      </a:r>
                      <a:r>
                        <a:rPr lang="en-US" dirty="0" smtClean="0"/>
                        <a:t> </a:t>
                      </a:r>
                      <a:r>
                        <a:rPr lang="en-US" dirty="0" err="1" smtClean="0"/>
                        <a:t>màn</a:t>
                      </a:r>
                      <a:r>
                        <a:rPr lang="en-US" baseline="0" dirty="0" smtClean="0"/>
                        <a:t> </a:t>
                      </a:r>
                      <a:r>
                        <a:rPr lang="en-US" baseline="0" dirty="0" err="1" smtClean="0"/>
                        <a:t>hình</a:t>
                      </a:r>
                      <a:endParaRPr lang="en-US" dirty="0"/>
                    </a:p>
                  </a:txBody>
                  <a:tcPr/>
                </a:tc>
                <a:tc>
                  <a:txBody>
                    <a:bodyPr/>
                    <a:lstStyle/>
                    <a:p>
                      <a:r>
                        <a:rPr lang="en-US" dirty="0" err="1" smtClean="0"/>
                        <a:t>Chức</a:t>
                      </a:r>
                      <a:r>
                        <a:rPr lang="en-US" baseline="0" dirty="0" smtClean="0"/>
                        <a:t> </a:t>
                      </a:r>
                      <a:r>
                        <a:rPr lang="en-US" baseline="0" dirty="0" err="1" smtClean="0"/>
                        <a:t>năng</a:t>
                      </a:r>
                      <a:r>
                        <a:rPr lang="en-US" baseline="0" dirty="0" smtClean="0"/>
                        <a:t> </a:t>
                      </a:r>
                      <a:r>
                        <a:rPr lang="en-US" baseline="0" dirty="0" err="1" smtClean="0"/>
                        <a:t>bật</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tr>
              <a:tr h="370840">
                <a:tc>
                  <a:txBody>
                    <a:bodyPr/>
                    <a:lstStyle/>
                    <a:p>
                      <a:r>
                        <a:rPr lang="en-US" dirty="0" err="1" smtClean="0"/>
                        <a:t>tắt</a:t>
                      </a:r>
                      <a:r>
                        <a:rPr lang="en-US" dirty="0" smtClean="0"/>
                        <a:t> </a:t>
                      </a:r>
                      <a:r>
                        <a:rPr lang="en-US" dirty="0" err="1" smtClean="0"/>
                        <a:t>màn</a:t>
                      </a:r>
                      <a:r>
                        <a:rPr lang="en-US" baseline="0" dirty="0" smtClean="0"/>
                        <a:t> </a:t>
                      </a:r>
                      <a:r>
                        <a:rPr lang="en-US" baseline="0" dirty="0" err="1" smtClean="0"/>
                        <a:t>hình</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tắt</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tr>
              <a:tr h="370840">
                <a:tc>
                  <a:txBody>
                    <a:bodyPr/>
                    <a:lstStyle/>
                    <a:p>
                      <a:r>
                        <a:rPr lang="en-US" dirty="0" err="1" smtClean="0"/>
                        <a:t>trả</a:t>
                      </a:r>
                      <a:r>
                        <a:rPr lang="en-US" dirty="0" smtClean="0"/>
                        <a:t> </a:t>
                      </a:r>
                      <a:r>
                        <a:rPr lang="en-US" dirty="0" err="1" smtClean="0"/>
                        <a:t>lời</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cuộc</a:t>
                      </a:r>
                      <a:r>
                        <a:rPr lang="en-US" baseline="0" dirty="0" smtClean="0"/>
                        <a:t> </a:t>
                      </a:r>
                      <a:r>
                        <a:rPr lang="en-US" baseline="0" dirty="0" err="1" smtClean="0"/>
                        <a:t>gọi</a:t>
                      </a:r>
                      <a:r>
                        <a:rPr lang="en-US" baseline="0" dirty="0" smtClean="0"/>
                        <a:t> </a:t>
                      </a:r>
                      <a:r>
                        <a:rPr lang="en-US" baseline="0" dirty="0" err="1" smtClean="0"/>
                        <a:t>đến</a:t>
                      </a:r>
                      <a:endParaRPr lang="en-US" dirty="0"/>
                    </a:p>
                  </a:txBody>
                  <a:tcPr/>
                </a:tc>
              </a:tr>
              <a:tr h="370840">
                <a:tc>
                  <a:txBody>
                    <a:bodyPr/>
                    <a:lstStyle/>
                    <a:p>
                      <a:r>
                        <a:rPr lang="en-US" dirty="0" err="1" smtClean="0"/>
                        <a:t>từ</a:t>
                      </a:r>
                      <a:r>
                        <a:rPr lang="en-US" dirty="0" smtClean="0"/>
                        <a:t> </a:t>
                      </a:r>
                      <a:r>
                        <a:rPr lang="en-US" dirty="0" err="1" smtClean="0"/>
                        <a:t>chối</a:t>
                      </a:r>
                      <a:endParaRPr lang="en-US" dirty="0"/>
                    </a:p>
                  </a:txBody>
                  <a:tcPr/>
                </a:tc>
                <a:tc>
                  <a:txBody>
                    <a:bodyPr/>
                    <a:lstStyle/>
                    <a:p>
                      <a:r>
                        <a:rPr lang="en-US" dirty="0" err="1" smtClean="0"/>
                        <a:t>Chức</a:t>
                      </a:r>
                      <a:r>
                        <a:rPr lang="en-US" dirty="0" smtClean="0"/>
                        <a:t> </a:t>
                      </a:r>
                      <a:r>
                        <a:rPr lang="en-US" dirty="0" err="1" smtClean="0"/>
                        <a:t>năng</a:t>
                      </a:r>
                      <a:r>
                        <a:rPr lang="en-US" baseline="0" dirty="0" smtClean="0"/>
                        <a:t> </a:t>
                      </a:r>
                      <a:r>
                        <a:rPr lang="en-US" baseline="0" dirty="0" err="1" smtClean="0"/>
                        <a:t>từ</a:t>
                      </a:r>
                      <a:r>
                        <a:rPr lang="en-US" baseline="0" dirty="0" smtClean="0"/>
                        <a:t> </a:t>
                      </a:r>
                      <a:r>
                        <a:rPr lang="en-US" baseline="0" dirty="0" err="1" smtClean="0"/>
                        <a:t>chối</a:t>
                      </a:r>
                      <a:r>
                        <a:rPr lang="en-US" baseline="0" dirty="0" smtClean="0"/>
                        <a:t> </a:t>
                      </a:r>
                      <a:r>
                        <a:rPr lang="en-US" baseline="0" dirty="0" err="1" smtClean="0"/>
                        <a:t>cuộc</a:t>
                      </a:r>
                      <a:r>
                        <a:rPr lang="en-US" baseline="0" dirty="0" smtClean="0"/>
                        <a:t> </a:t>
                      </a:r>
                      <a:r>
                        <a:rPr lang="en-US" baseline="0" dirty="0" err="1" smtClean="0"/>
                        <a:t>gọi</a:t>
                      </a:r>
                      <a:r>
                        <a:rPr lang="en-US" baseline="0" dirty="0" smtClean="0"/>
                        <a:t> </a:t>
                      </a:r>
                      <a:r>
                        <a:rPr lang="en-US" baseline="0" dirty="0" err="1" smtClean="0"/>
                        <a:t>đến</a:t>
                      </a:r>
                      <a:endParaRPr lang="en-US" dirty="0"/>
                    </a:p>
                  </a:txBody>
                  <a:tcPr/>
                </a:tc>
              </a:tr>
            </a:tbl>
          </a:graphicData>
        </a:graphic>
      </p:graphicFrame>
      <p:sp>
        <p:nvSpPr>
          <p:cNvPr id="3" name="Title 2"/>
          <p:cNvSpPr>
            <a:spLocks noGrp="1"/>
          </p:cNvSpPr>
          <p:nvPr>
            <p:ph type="title"/>
          </p:nvPr>
        </p:nvSpPr>
        <p:spPr>
          <a:xfrm>
            <a:off x="609599" y="609600"/>
            <a:ext cx="6347713" cy="672615"/>
          </a:xfrm>
        </p:spPr>
        <p:txBody>
          <a:bodyPr/>
          <a:lstStyle/>
          <a:p>
            <a:r>
              <a:rPr lang="en-US" dirty="0" err="1" smtClean="0"/>
              <a:t>Danh</a:t>
            </a:r>
            <a:r>
              <a:rPr lang="en-US" dirty="0" smtClean="0"/>
              <a:t> </a:t>
            </a:r>
            <a:r>
              <a:rPr lang="en-US" dirty="0" err="1" smtClean="0"/>
              <a:t>sách</a:t>
            </a:r>
            <a:r>
              <a:rPr lang="en-US" dirty="0" smtClean="0"/>
              <a:t> </a:t>
            </a:r>
            <a:r>
              <a:rPr lang="en-US" dirty="0" err="1" smtClean="0"/>
              <a:t>các</a:t>
            </a:r>
            <a:r>
              <a:rPr lang="en-US" dirty="0" smtClean="0"/>
              <a:t> action</a:t>
            </a:r>
            <a:endParaRPr lang="en-US" dirty="0"/>
          </a:p>
        </p:txBody>
      </p:sp>
      <p:sp>
        <p:nvSpPr>
          <p:cNvPr id="4" name="Date Placeholder 3"/>
          <p:cNvSpPr>
            <a:spLocks noGrp="1"/>
          </p:cNvSpPr>
          <p:nvPr>
            <p:ph type="dt" sz="half" idx="10"/>
          </p:nvPr>
        </p:nvSpPr>
        <p:spPr/>
        <p:txBody>
          <a:bodyPr/>
          <a:lstStyle/>
          <a:p>
            <a:fld id="{B2409383-89F3-6747-A0C8-866524FEC83E}" type="datetime4">
              <a:rPr lang="en-US" smtClean="0"/>
              <a:t>December 25, 2019</a:t>
            </a:fld>
            <a:endParaRPr lang="en-US" dirty="0"/>
          </a:p>
        </p:txBody>
      </p:sp>
      <p:sp>
        <p:nvSpPr>
          <p:cNvPr id="5" name="Footer Placeholder 4"/>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p:cNvSpPr>
            <a:spLocks noGrp="1"/>
          </p:cNvSpPr>
          <p:nvPr>
            <p:ph type="sldNum" sz="quarter" idx="12"/>
          </p:nvPr>
        </p:nvSpPr>
        <p:spPr/>
        <p:txBody>
          <a:bodyPr/>
          <a:lstStyle/>
          <a:p>
            <a:fld id="{4B6EF7A6-4C4D-4D54-9ABD-B54F92A217EE}" type="slidenum">
              <a:rPr lang="en-US" smtClean="0"/>
              <a:pPr/>
              <a:t>23</a:t>
            </a:fld>
            <a:endParaRPr lang="en-US" dirty="0"/>
          </a:p>
        </p:txBody>
      </p:sp>
    </p:spTree>
    <p:extLst>
      <p:ext uri="{BB962C8B-B14F-4D97-AF65-F5344CB8AC3E}">
        <p14:creationId xmlns:p14="http://schemas.microsoft.com/office/powerpoint/2010/main" val="415752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7" name="Title 6">
            <a:extLst>
              <a:ext uri="{FF2B5EF4-FFF2-40B4-BE49-F238E27FC236}">
                <a16:creationId xmlns="" xmlns:a16="http://schemas.microsoft.com/office/drawing/2014/main"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ED095733-FF48-1E4A-9FA5-796DDDD380C8}" type="datetime4">
              <a:rPr lang="en-US" sz="900" kern="1200" smtClean="0">
                <a:solidFill>
                  <a:srgbClr val="FFFFFF"/>
                </a:solidFill>
                <a:latin typeface="Times New Roman" panose="02020603050405020304" pitchFamily="18" charset="0"/>
                <a:cs typeface="Times New Roman" panose="02020603050405020304" pitchFamily="18" charset="0"/>
              </a:rPr>
              <a:t>December 25,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24</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1" name="Straight Connector 10">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 xmlns:a16="http://schemas.microsoft.com/office/drawing/2014/main"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Ứng</a:t>
            </a:r>
            <a:r>
              <a:rPr lang="en-US" sz="2000" dirty="0" smtClean="0"/>
              <a:t> </a:t>
            </a:r>
            <a:r>
              <a:rPr lang="en-US" sz="2000" dirty="0" err="1" smtClean="0"/>
              <a:t>dụng</a:t>
            </a:r>
            <a:r>
              <a:rPr lang="en-US" sz="2000" dirty="0" smtClean="0"/>
              <a:t> </a:t>
            </a:r>
            <a:r>
              <a:rPr lang="en-US" sz="2000" dirty="0" err="1" smtClean="0"/>
              <a:t>giọng</a:t>
            </a:r>
            <a:r>
              <a:rPr lang="en-US" sz="2000" dirty="0" smtClean="0"/>
              <a:t> </a:t>
            </a:r>
            <a:r>
              <a:rPr lang="en-US" sz="2000" dirty="0" err="1" smtClean="0"/>
              <a:t>nói</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điện</a:t>
            </a:r>
            <a:r>
              <a:rPr lang="en-US" sz="2000" dirty="0" smtClean="0"/>
              <a:t> </a:t>
            </a:r>
            <a:r>
              <a:rPr lang="en-US" sz="2000" dirty="0" err="1" smtClean="0"/>
              <a:t>thoại</a:t>
            </a:r>
            <a:endParaRPr lang="en-US" sz="2000" dirty="0"/>
          </a:p>
        </p:txBody>
      </p:sp>
      <p:sp>
        <p:nvSpPr>
          <p:cNvPr id="21" name="Footer Placeholder 4">
            <a:extLst>
              <a:ext uri="{FF2B5EF4-FFF2-40B4-BE49-F238E27FC236}">
                <a16:creationId xmlns="" xmlns:a16="http://schemas.microsoft.com/office/drawing/2014/main"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3" name="Date Placeholder 3">
            <a:extLst>
              <a:ext uri="{FF2B5EF4-FFF2-40B4-BE49-F238E27FC236}">
                <a16:creationId xmlns="" xmlns:a16="http://schemas.microsoft.com/office/drawing/2014/main"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6237BA75-6418-8541-B3D5-755AEA2F3D81}" type="datetime4">
              <a:rPr lang="en-US" kern="1200" smtClean="0">
                <a:solidFill>
                  <a:schemeClr val="tx1">
                    <a:tint val="75000"/>
                  </a:schemeClr>
                </a:solidFill>
                <a:latin typeface="Times New Roman" panose="02020603050405020304" pitchFamily="18" charset="0"/>
                <a:cs typeface="Times New Roman" panose="02020603050405020304" pitchFamily="18" charset="0"/>
              </a:rPr>
              <a:t>December 25,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 xmlns:a16="http://schemas.microsoft.com/office/drawing/2014/main"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25</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 xmlns:a16="http://schemas.microsoft.com/office/drawing/2014/main"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 xmlns:a16="http://schemas.microsoft.com/office/drawing/2014/main"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4" name="Date Placeholder 3">
            <a:extLst>
              <a:ext uri="{FF2B5EF4-FFF2-40B4-BE49-F238E27FC236}">
                <a16:creationId xmlns="" xmlns:a16="http://schemas.microsoft.com/office/drawing/2014/main"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85E12148-FE1B-CF42-BAD2-9A48AA2AAE4F}" type="datetime4">
              <a:rPr lang="en-US" kern="1200" smtClean="0">
                <a:solidFill>
                  <a:schemeClr val="tx1">
                    <a:tint val="75000"/>
                  </a:schemeClr>
                </a:solidFill>
                <a:latin typeface="Times New Roman" panose="02020603050405020304" pitchFamily="18" charset="0"/>
                <a:cs typeface="Times New Roman" panose="02020603050405020304" pitchFamily="18" charset="0"/>
              </a:rPr>
              <a:t>December 25,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 xmlns:a16="http://schemas.microsoft.com/office/drawing/2014/main"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26</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 xmlns:a16="http://schemas.microsoft.com/office/drawing/2014/main"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p>
        </p:txBody>
      </p:sp>
      <p:sp>
        <p:nvSpPr>
          <p:cNvPr id="39" name="Footer Placeholder 4">
            <a:extLst>
              <a:ext uri="{FF2B5EF4-FFF2-40B4-BE49-F238E27FC236}">
                <a16:creationId xmlns="" xmlns:a16="http://schemas.microsoft.com/office/drawing/2014/main"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45" name="Date Placeholder 3">
            <a:extLst>
              <a:ext uri="{FF2B5EF4-FFF2-40B4-BE49-F238E27FC236}">
                <a16:creationId xmlns="" xmlns:a16="http://schemas.microsoft.com/office/drawing/2014/main"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CFC785C4-D883-6A44-97A2-E73D96A0A99C}" type="datetime4">
              <a:rPr lang="en-US" kern="1200" smtClean="0">
                <a:solidFill>
                  <a:schemeClr val="tx1">
                    <a:tint val="75000"/>
                  </a:schemeClr>
                </a:solidFill>
                <a:latin typeface="Times New Roman" panose="02020603050405020304" pitchFamily="18" charset="0"/>
                <a:cs typeface="Times New Roman" panose="02020603050405020304" pitchFamily="18" charset="0"/>
              </a:rPr>
              <a:t>December 25,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 xmlns:a16="http://schemas.microsoft.com/office/drawing/2014/main"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27</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0" name="Straight Connector 9">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 xmlns:a16="http://schemas.microsoft.com/office/drawing/2014/main"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
        <p:nvSpPr>
          <p:cNvPr id="2" name="Date Placeholder 1"/>
          <p:cNvSpPr>
            <a:spLocks noGrp="1"/>
          </p:cNvSpPr>
          <p:nvPr>
            <p:ph type="dt" sz="half" idx="10"/>
          </p:nvPr>
        </p:nvSpPr>
        <p:spPr/>
        <p:txBody>
          <a:bodyPr/>
          <a:lstStyle/>
          <a:p>
            <a:fld id="{61CEB222-1547-AB44-8D6A-C39608DA9F47}"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5" name="Slide Number Placeholder 4"/>
          <p:cNvSpPr>
            <a:spLocks noGrp="1"/>
          </p:cNvSpPr>
          <p:nvPr>
            <p:ph type="sldNum" sz="quarter" idx="12"/>
          </p:nvPr>
        </p:nvSpPr>
        <p:spPr/>
        <p:txBody>
          <a:bodyPr/>
          <a:lstStyle/>
          <a:p>
            <a:fld id="{4B6EF7A6-4C4D-4D54-9ABD-B54F92A217EE}" type="slidenum">
              <a:rPr lang="en-US" smtClean="0"/>
              <a:t>28</a:t>
            </a:fld>
            <a:endParaRPr lang="en-US"/>
          </a:p>
        </p:txBody>
      </p:sp>
    </p:spTree>
    <p:extLst>
      <p:ext uri="{BB962C8B-B14F-4D97-AF65-F5344CB8AC3E}">
        <p14:creationId xmlns:p14="http://schemas.microsoft.com/office/powerpoint/2010/main" val="38532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 xmlns:a16="http://schemas.microsoft.com/office/drawing/2014/main" id="{C63DB0F0-A43F-4CDD-857B-E69F2F9C7CD1}"/>
              </a:ext>
            </a:extLst>
          </p:cNvPr>
          <p:cNvSpPr>
            <a:spLocks noGrp="1"/>
          </p:cNvSpPr>
          <p:nvPr>
            <p:ph type="dt" sz="half" idx="10"/>
          </p:nvPr>
        </p:nvSpPr>
        <p:spPr/>
        <p:txBody>
          <a:bodyPr/>
          <a:lstStyle/>
          <a:p>
            <a:fld id="{8B27824C-4693-9643-A0C5-16A2DD8B9F71}" type="datetime4">
              <a:rPr lang="en-US" sz="1100" smtClean="0">
                <a:latin typeface="Times New Roman" panose="02020603050405020304" pitchFamily="18" charset="0"/>
                <a:cs typeface="Times New Roman" panose="02020603050405020304" pitchFamily="18" charset="0"/>
              </a:rPr>
              <a:t>December 25, 2019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 xmlns:a16="http://schemas.microsoft.com/office/drawing/2014/main" id="{200C505E-46EA-4EEC-97D0-C97B4E2ED940}"/>
              </a:ext>
            </a:extLst>
          </p:cNvPr>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6" name="Slide Number Placeholder 5">
            <a:extLst>
              <a:ext uri="{FF2B5EF4-FFF2-40B4-BE49-F238E27FC236}">
                <a16:creationId xmlns="" xmlns:a16="http://schemas.microsoft.com/office/drawing/2014/main"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3</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smtClean="0">
                <a:solidFill>
                  <a:schemeClr val="tx1">
                    <a:tint val="75000"/>
                  </a:schemeClr>
                </a:solidFill>
              </a:rPr>
              <a:t>ĐỂ TÀI: Ứng dụng điều khiển smartphone bằng giọng nói</a:t>
            </a:r>
            <a:endParaRPr lang="en-US" sz="900" b="1" kern="1200" dirty="0">
              <a:solidFill>
                <a:schemeClr val="tx1">
                  <a:tint val="75000"/>
                </a:schemeClr>
              </a:solidFill>
            </a:endParaRPr>
          </a:p>
        </p:txBody>
      </p:sp>
      <p:sp>
        <p:nvSpPr>
          <p:cNvPr id="7" name="Title 6">
            <a:extLst>
              <a:ext uri="{FF2B5EF4-FFF2-40B4-BE49-F238E27FC236}">
                <a16:creationId xmlns="" xmlns:a16="http://schemas.microsoft.com/office/drawing/2014/main"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3DEDAEE7-788F-0648-BBD6-3598DA1E4602}"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4</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34" name="Straight Connector 33">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 xmlns:a16="http://schemas.microsoft.com/office/drawing/2014/main"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F5334F39-DAEC-9641-A0B2-FB8A51CED199}" type="datetime4">
              <a:rPr lang="en-US" smtClean="0"/>
              <a:t>December 25, 2019</a:t>
            </a:fld>
            <a:endParaRPr lang="en-US" dirty="0"/>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b="1" dirty="0"/>
          </a:p>
        </p:txBody>
      </p:sp>
      <p:sp>
        <p:nvSpPr>
          <p:cNvPr id="5" name="Slide Number Placeholder 4"/>
          <p:cNvSpPr>
            <a:spLocks noGrp="1"/>
          </p:cNvSpPr>
          <p:nvPr>
            <p:ph type="sldNum" sz="quarter" idx="12"/>
          </p:nvPr>
        </p:nvSpPr>
        <p:spPr/>
        <p:txBody>
          <a:bodyPr/>
          <a:lstStyle/>
          <a:p>
            <a:fld id="{4B6EF7A6-4C4D-4D54-9ABD-B54F92A217EE}" type="slidenum">
              <a:rPr lang="en-US" smtClean="0"/>
              <a:pPr/>
              <a:t>5</a:t>
            </a:fld>
            <a:endParaRPr lang="en-US" dirty="0"/>
          </a:p>
        </p:txBody>
      </p:sp>
    </p:spTree>
    <p:extLst>
      <p:ext uri="{BB962C8B-B14F-4D97-AF65-F5344CB8AC3E}">
        <p14:creationId xmlns:p14="http://schemas.microsoft.com/office/powerpoint/2010/main" val="22524022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smtClean="0">
                <a:solidFill>
                  <a:schemeClr val="tx1">
                    <a:tint val="75000"/>
                  </a:schemeClr>
                </a:solidFill>
              </a:rPr>
              <a:t>ĐỂ TÀI: Ứng dụng điều khiển smartphone bằng giọng nói</a:t>
            </a:r>
            <a:endParaRPr lang="en-US" b="1" kern="1200" dirty="0">
              <a:solidFill>
                <a:schemeClr val="tx1">
                  <a:tint val="75000"/>
                </a:schemeClr>
              </a:solidFill>
            </a:endParaRP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1 </a:t>
            </a:r>
            <a:r>
              <a:rPr lang="en-US" sz="2400" dirty="0" err="1" smtClean="0"/>
              <a:t>trong</a:t>
            </a:r>
            <a:r>
              <a:rPr lang="en-US" sz="2400" dirty="0" smtClean="0"/>
              <a:t> </a:t>
            </a:r>
            <a:r>
              <a:rPr lang="en-US" sz="2400" dirty="0" err="1" smtClean="0"/>
              <a:t>những</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a:t>
            </a:r>
            <a:r>
              <a:rPr lang="en-US" sz="2400" dirty="0" err="1" smtClean="0"/>
              <a:t>google</a:t>
            </a:r>
            <a:endParaRPr lang="en-US" sz="2400" dirty="0" smtClean="0"/>
          </a:p>
          <a:p>
            <a:r>
              <a:rPr lang="en-US" sz="2400" dirty="0" err="1" smtClean="0"/>
              <a:t>gRPC</a:t>
            </a:r>
            <a:r>
              <a:rPr lang="en-US" sz="2400" dirty="0" smtClean="0"/>
              <a:t> :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608A0E85-AC80-F343-A54A-C81B81665E1B}" type="datetime4">
              <a:rPr lang="en-US" sz="1050" kern="1200" smtClean="0">
                <a:solidFill>
                  <a:srgbClr val="FFFFFF"/>
                </a:solidFill>
                <a:latin typeface="Times New Roman" panose="02020603050405020304" pitchFamily="18" charset="0"/>
                <a:cs typeface="Times New Roman" panose="02020603050405020304" pitchFamily="18" charset="0"/>
              </a:r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1"/>
          <p:cNvGrpSpPr/>
          <p:nvPr/>
        </p:nvGrpSpPr>
        <p:grpSpPr>
          <a:xfrm>
            <a:off x="0" y="-8640"/>
            <a:ext cx="9143640" cy="6866640"/>
            <a:chOff x="0" y="-8640"/>
            <a:chExt cx="9143640" cy="6866640"/>
          </a:xfrm>
        </p:grpSpPr>
        <p:sp>
          <p:nvSpPr>
            <p:cNvPr id="409"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10"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11"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2"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3"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4"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5"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6"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7"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8"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19"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20"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21"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2"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23"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4"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25"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26"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imes New Roman"/>
              </a:rPr>
              <a:t>RPC- hay </a:t>
            </a:r>
            <a:r>
              <a:rPr lang="en-US" sz="2400" b="0" strike="noStrike" spc="-1" dirty="0" err="1">
                <a:solidFill>
                  <a:srgbClr val="404040"/>
                </a:solidFill>
                <a:latin typeface="Times New Roman"/>
              </a:rPr>
              <a:t>còn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1" strike="noStrike" spc="-1" dirty="0">
                <a:solidFill>
                  <a:srgbClr val="404040"/>
                </a:solidFill>
                <a:latin typeface="Times New Roman"/>
              </a:rPr>
              <a:t>Remote Procedure Call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một</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dùng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trao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đổi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a:t>
            </a:r>
          </a:p>
          <a:p>
            <a:pPr marL="343080" indent="-342720">
              <a:lnSpc>
                <a:spcPct val="100000"/>
              </a:lnSpc>
              <a:spcBef>
                <a:spcPts val="1001"/>
              </a:spcBef>
              <a:buClr>
                <a:srgbClr val="90C226"/>
              </a:buClr>
              <a:buSzPct val="80000"/>
              <a:buFont typeface="Wingdings 3" charset="2"/>
              <a:buChar char=""/>
            </a:pPr>
            <a:r>
              <a:rPr lang="en-US" sz="2400" b="0" strike="noStrike" spc="-1" dirty="0" err="1" smtClean="0">
                <a:solidFill>
                  <a:srgbClr val="404040"/>
                </a:solidFill>
                <a:latin typeface="Times New Roman"/>
              </a:rPr>
              <a:t>Bản</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chất</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tương</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tự</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như</a:t>
            </a:r>
            <a:r>
              <a:rPr lang="en-US" sz="2400" b="0" strike="noStrike" spc="-1" dirty="0" smtClean="0">
                <a:solidFill>
                  <a:srgbClr val="404040"/>
                </a:solidFill>
                <a:latin typeface="Times New Roman"/>
              </a:rPr>
              <a:t> 1 socket.</a:t>
            </a:r>
            <a:endParaRPr lang="en-US" sz="2400" b="0" strike="noStrike" spc="-1" dirty="0">
              <a:solidFill>
                <a:srgbClr val="404040"/>
              </a:solidFill>
              <a:latin typeface="Times New Roman"/>
            </a:endParaRPr>
          </a:p>
        </p:txBody>
      </p:sp>
      <p:sp>
        <p:nvSpPr>
          <p:cNvPr id="427"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8"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50D28915-285B-4B0F-B1FA-E6BFAB264237}" type="datetime">
              <a:rPr lang="en-US" sz="1050" b="1" strike="noStrike" spc="-1">
                <a:solidFill>
                  <a:srgbClr val="FFFFFF"/>
                </a:solidFill>
                <a:latin typeface="Times New Roman"/>
              </a:rPr>
              <a:t>12/25/19</a:t>
            </a:fld>
            <a:endParaRPr lang="en-US" sz="1050" b="0" strike="noStrike" spc="-1">
              <a:latin typeface="Times New Roman"/>
            </a:endParaRPr>
          </a:p>
        </p:txBody>
      </p:sp>
      <p:sp>
        <p:nvSpPr>
          <p:cNvPr id="429"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4C5C17DC-93E6-4876-9877-2C295CD35EAC}" type="slidenum">
              <a:rPr lang="en-US" sz="1050" b="1" strike="noStrike" spc="-1">
                <a:solidFill>
                  <a:srgbClr val="FFFFFF"/>
                </a:solidFill>
                <a:latin typeface="Times New Roman"/>
              </a:rPr>
              <a:t>7</a:t>
            </a:fld>
            <a:endParaRPr lang="en-US" sz="1050" b="0" strike="noStrike" spc="-1">
              <a:latin typeface="Times New Roman"/>
            </a:endParaRPr>
          </a:p>
        </p:txBody>
      </p:sp>
      <p:sp>
        <p:nvSpPr>
          <p:cNvPr id="2" name="Date Placeholder 1"/>
          <p:cNvSpPr>
            <a:spLocks noGrp="1"/>
          </p:cNvSpPr>
          <p:nvPr>
            <p:ph type="dt" sz="half" idx="10"/>
          </p:nvPr>
        </p:nvSpPr>
        <p:spPr/>
        <p:txBody>
          <a:bodyPr/>
          <a:lstStyle/>
          <a:p>
            <a:fld id="{E80B98F2-FC44-FF4C-B711-CF864F13B0B7}"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7</a:t>
            </a:fld>
            <a:endParaRPr lang="en-US"/>
          </a:p>
        </p:txBody>
      </p:sp>
    </p:spTree>
    <p:extLst>
      <p:ext uri="{BB962C8B-B14F-4D97-AF65-F5344CB8AC3E}">
        <p14:creationId xmlns:p14="http://schemas.microsoft.com/office/powerpoint/2010/main" val="1006003568"/>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 name="Group 1"/>
          <p:cNvGrpSpPr/>
          <p:nvPr/>
        </p:nvGrpSpPr>
        <p:grpSpPr>
          <a:xfrm>
            <a:off x="0" y="-8640"/>
            <a:ext cx="9143640" cy="6866640"/>
            <a:chOff x="0" y="-8640"/>
            <a:chExt cx="9143640" cy="6866640"/>
          </a:xfrm>
        </p:grpSpPr>
        <p:sp>
          <p:nvSpPr>
            <p:cNvPr id="431"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32"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33"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4"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6"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7"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8"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0"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41"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42"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43"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4"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45"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6"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47"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48"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imes New Roman"/>
              </a:rPr>
              <a:t>Mục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tiêu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chính</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của</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này</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làm</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từ</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xa</a:t>
            </a:r>
            <a:r>
              <a:rPr lang="en-US" sz="2400" b="0" strike="noStrike" spc="-1" dirty="0">
                <a:solidFill>
                  <a:srgbClr val="404040"/>
                </a:solidFill>
                <a:latin typeface="Times New Roman"/>
              </a:rPr>
              <a:t> RPC </a:t>
            </a:r>
            <a:r>
              <a:rPr lang="en-US" sz="2400" b="0" strike="noStrike" spc="-1" dirty="0" err="1">
                <a:solidFill>
                  <a:srgbClr val="404040"/>
                </a:solidFill>
                <a:latin typeface="Times New Roman"/>
              </a:rPr>
              <a:t>tương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tự</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như</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thủ</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thông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thường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bộ</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ẩn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việc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truyền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về</a:t>
            </a:r>
            <a:r>
              <a:rPr lang="en-US" sz="2400" b="0" strike="noStrike" spc="-1" dirty="0">
                <a:solidFill>
                  <a:srgbClr val="404040"/>
                </a:solidFill>
                <a:latin typeface="Times New Roman"/>
              </a:rPr>
              <a:t> qua </a:t>
            </a:r>
            <a:r>
              <a:rPr lang="en-US" sz="2400" b="0" strike="noStrike" spc="-1" dirty="0" err="1">
                <a:solidFill>
                  <a:srgbClr val="404040"/>
                </a:solidFill>
                <a:latin typeface="Times New Roman"/>
              </a:rPr>
              <a:t>mạng</a:t>
            </a:r>
            <a:r>
              <a:rPr lang="en-US" sz="2400" b="0" strike="noStrike" spc="-1" dirty="0">
                <a:solidFill>
                  <a:srgbClr val="404040"/>
                </a:solidFill>
                <a:latin typeface="Times New Roman"/>
              </a:rPr>
              <a:t>.</a:t>
            </a:r>
          </a:p>
        </p:txBody>
      </p:sp>
      <p:sp>
        <p:nvSpPr>
          <p:cNvPr id="449"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0"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40B6A829-613F-486B-85E9-0C1C6143FCB6}" type="datetime">
              <a:rPr lang="en-US" sz="1050" b="1" strike="noStrike" spc="-1">
                <a:solidFill>
                  <a:srgbClr val="FFFFFF"/>
                </a:solidFill>
                <a:latin typeface="Times New Roman"/>
              </a:rPr>
              <a:t>12/25/19</a:t>
            </a:fld>
            <a:endParaRPr lang="en-US" sz="1050" b="0" strike="noStrike" spc="-1">
              <a:latin typeface="Times New Roman"/>
            </a:endParaRPr>
          </a:p>
        </p:txBody>
      </p:sp>
      <p:sp>
        <p:nvSpPr>
          <p:cNvPr id="451"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2A608C16-99F3-41D3-8F0C-5A6BAA0DFC16}" type="slidenum">
              <a:rPr lang="en-US" sz="1050" b="1" strike="noStrike" spc="-1">
                <a:solidFill>
                  <a:srgbClr val="FFFFFF"/>
                </a:solidFill>
                <a:latin typeface="Times New Roman"/>
              </a:rPr>
              <a:t>8</a:t>
            </a:fld>
            <a:endParaRPr lang="en-US" sz="1050" b="0" strike="noStrike" spc="-1">
              <a:latin typeface="Times New Roman"/>
            </a:endParaRPr>
          </a:p>
        </p:txBody>
      </p:sp>
      <p:sp>
        <p:nvSpPr>
          <p:cNvPr id="2" name="Date Placeholder 1"/>
          <p:cNvSpPr>
            <a:spLocks noGrp="1"/>
          </p:cNvSpPr>
          <p:nvPr>
            <p:ph type="dt" sz="half" idx="10"/>
          </p:nvPr>
        </p:nvSpPr>
        <p:spPr/>
        <p:txBody>
          <a:bodyPr/>
          <a:lstStyle/>
          <a:p>
            <a:fld id="{BD3EBB1B-D8FF-1741-A3BC-8AB3E67F2B33}"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8</a:t>
            </a:fld>
            <a:endParaRPr lang="en-US"/>
          </a:p>
        </p:txBody>
      </p:sp>
    </p:spTree>
    <p:extLst>
      <p:ext uri="{BB962C8B-B14F-4D97-AF65-F5344CB8AC3E}">
        <p14:creationId xmlns:p14="http://schemas.microsoft.com/office/powerpoint/2010/main" val="2687171390"/>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 name="Group 1"/>
          <p:cNvGrpSpPr/>
          <p:nvPr/>
        </p:nvGrpSpPr>
        <p:grpSpPr>
          <a:xfrm>
            <a:off x="0" y="-8640"/>
            <a:ext cx="9143640" cy="6866640"/>
            <a:chOff x="0" y="-8640"/>
            <a:chExt cx="9143640" cy="6866640"/>
          </a:xfrm>
        </p:grpSpPr>
        <p:sp>
          <p:nvSpPr>
            <p:cNvPr id="453"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54"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55"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6"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7"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8"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9"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0"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1"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2"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63" name="TextShape 12"/>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64" name="CustomShape 13"/>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5" name="TextShape 14"/>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66" name="CustomShape 15"/>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7" name="Line 16"/>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68" name="Line 17"/>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69" name="CustomShape 18"/>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70" name="TextShape 19"/>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197CDD17-2EDD-496D-ABC6-DAA3B142850E}" type="datetime">
              <a:rPr lang="en-US" sz="1050" b="1" strike="noStrike" spc="-1">
                <a:solidFill>
                  <a:srgbClr val="FFFFFF"/>
                </a:solidFill>
                <a:latin typeface="Times New Roman"/>
              </a:rPr>
              <a:t>12/25/19</a:t>
            </a:fld>
            <a:endParaRPr lang="en-US" sz="1050" b="0" strike="noStrike" spc="-1">
              <a:latin typeface="Times New Roman"/>
            </a:endParaRPr>
          </a:p>
        </p:txBody>
      </p:sp>
      <p:sp>
        <p:nvSpPr>
          <p:cNvPr id="471" name="TextShape 20"/>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7B9136C2-EEDB-4460-BFF1-96F62846AA5D}" type="slidenum">
              <a:rPr lang="en-US" sz="1050" b="1" strike="noStrike" spc="-1">
                <a:solidFill>
                  <a:srgbClr val="FFFFFF"/>
                </a:solidFill>
                <a:latin typeface="Times New Roman"/>
              </a:rPr>
              <a:t>9</a:t>
            </a:fld>
            <a:endParaRPr lang="en-US" sz="1050" b="0" strike="noStrike" spc="-1">
              <a:latin typeface="Times New Roman"/>
            </a:endParaRPr>
          </a:p>
        </p:txBody>
      </p:sp>
      <p:pic>
        <p:nvPicPr>
          <p:cNvPr id="472" name="Picture 471"/>
          <p:cNvPicPr/>
          <p:nvPr/>
        </p:nvPicPr>
        <p:blipFill>
          <a:blip r:embed="rId2"/>
          <a:stretch/>
        </p:blipFill>
        <p:spPr>
          <a:xfrm>
            <a:off x="705240" y="1573920"/>
            <a:ext cx="6609960" cy="4095360"/>
          </a:xfrm>
          <a:prstGeom prst="rect">
            <a:avLst/>
          </a:prstGeom>
          <a:ln>
            <a:noFill/>
          </a:ln>
        </p:spPr>
      </p:pic>
      <p:sp>
        <p:nvSpPr>
          <p:cNvPr id="2" name="Date Placeholder 1"/>
          <p:cNvSpPr>
            <a:spLocks noGrp="1"/>
          </p:cNvSpPr>
          <p:nvPr>
            <p:ph type="dt" sz="half" idx="10"/>
          </p:nvPr>
        </p:nvSpPr>
        <p:spPr/>
        <p:txBody>
          <a:bodyPr/>
          <a:lstStyle/>
          <a:p>
            <a:fld id="{E72C8F24-8090-DD4C-A1C9-D1EF2793518F}" type="datetime4">
              <a:rPr lang="en-US" smtClean="0"/>
              <a:t>December 25, 2019</a:t>
            </a:fld>
            <a:endParaRPr lang="en-US"/>
          </a:p>
        </p:txBody>
      </p:sp>
      <p:sp>
        <p:nvSpPr>
          <p:cNvPr id="3" name="Footer Placeholder 2"/>
          <p:cNvSpPr>
            <a:spLocks noGrp="1"/>
          </p:cNvSpPr>
          <p:nvPr>
            <p:ph type="ftr" sz="quarter" idx="11"/>
          </p:nvPr>
        </p:nvSpPr>
        <p:spPr/>
        <p:txBody>
          <a:bodyPr/>
          <a:lstStyle/>
          <a:p>
            <a:r>
              <a:rPr lang="en-US" smtClean="0"/>
              <a:t>ĐỂ TÀI: Ứng dụng điều khiển smartphone bằng giọng nói</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9</a:t>
            </a:fld>
            <a:endParaRPr lang="en-US"/>
          </a:p>
        </p:txBody>
      </p:sp>
    </p:spTree>
    <p:extLst>
      <p:ext uri="{BB962C8B-B14F-4D97-AF65-F5344CB8AC3E}">
        <p14:creationId xmlns:p14="http://schemas.microsoft.com/office/powerpoint/2010/main" val="3589386299"/>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2345</TotalTime>
  <Words>1289</Words>
  <Application>Microsoft Macintosh PowerPoint</Application>
  <PresentationFormat>On-screen Show (4:3)</PresentationFormat>
  <Paragraphs>204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BẢO VỆ ĐỒ ÁN TỐT NGHIỆP</vt:lpstr>
      <vt:lpstr>Nội dung chính</vt:lpstr>
      <vt:lpstr>Đặt vấn đề:</vt:lpstr>
      <vt:lpstr>Công nghệ ứng dụng</vt:lpstr>
      <vt:lpstr>Hệ điều hành Android</vt:lpstr>
      <vt:lpstr>Google Cloud Platform Speech To Text</vt:lpstr>
      <vt:lpstr>PowerPoint Presentation</vt:lpstr>
      <vt:lpstr>PowerPoint Presentation</vt:lpstr>
      <vt:lpstr>PowerPoint Presentation</vt:lpstr>
      <vt:lpstr>PowerPoint Presentation</vt:lpstr>
      <vt:lpstr>PowerPoint Presentation</vt:lpstr>
      <vt:lpstr>PowerPoint Presentation</vt:lpstr>
      <vt:lpstr>Protocol Buffers?</vt:lpstr>
      <vt:lpstr>Ưu điểm</vt:lpstr>
      <vt:lpstr>Nhược điểm</vt:lpstr>
      <vt:lpstr>FPT AI Text To Speech</vt:lpstr>
      <vt:lpstr>FPT AI Text To Speech</vt:lpstr>
      <vt:lpstr>Môi trường</vt:lpstr>
      <vt:lpstr>Thiết kế  hệ thống</vt:lpstr>
      <vt:lpstr>Mô hình hệ thống</vt:lpstr>
      <vt:lpstr>PowerPoint Presentation</vt:lpstr>
      <vt:lpstr>PowerPoint Presentation</vt:lpstr>
      <vt:lpstr>Danh sách các action</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MAC OS</cp:lastModifiedBy>
  <cp:revision>82</cp:revision>
  <dcterms:created xsi:type="dcterms:W3CDTF">2018-12-22T05:16:04Z</dcterms:created>
  <dcterms:modified xsi:type="dcterms:W3CDTF">2019-12-25T15:58:51Z</dcterms:modified>
</cp:coreProperties>
</file>