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5" name="PlaceHolder 2"/>
          <p:cNvSpPr>
            <a:spLocks noGrp="1"/>
          </p:cNvSpPr>
          <p:nvPr>
            <p:ph type="body"/>
          </p:nvPr>
        </p:nvSpPr>
        <p:spPr>
          <a:xfrm>
            <a:off x="609480" y="452736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36" name="PlaceHolder 3"/>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8"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39"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0"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1" name="PlaceHolder 5"/>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43" name="PlaceHolder 2"/>
          <p:cNvSpPr>
            <a:spLocks noGrp="1"/>
          </p:cNvSpPr>
          <p:nvPr>
            <p:ph type="body"/>
          </p:nvPr>
        </p:nvSpPr>
        <p:spPr>
          <a:xfrm>
            <a:off x="60948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4" name="PlaceHolder 3"/>
          <p:cNvSpPr>
            <a:spLocks noGrp="1"/>
          </p:cNvSpPr>
          <p:nvPr>
            <p:ph type="body"/>
          </p:nvPr>
        </p:nvSpPr>
        <p:spPr>
          <a:xfrm>
            <a:off x="275580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5" name="PlaceHolder 4"/>
          <p:cNvSpPr>
            <a:spLocks noGrp="1"/>
          </p:cNvSpPr>
          <p:nvPr>
            <p:ph type="body"/>
          </p:nvPr>
        </p:nvSpPr>
        <p:spPr>
          <a:xfrm>
            <a:off x="490212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6" name="PlaceHolder 5"/>
          <p:cNvSpPr>
            <a:spLocks noGrp="1"/>
          </p:cNvSpPr>
          <p:nvPr>
            <p:ph type="body"/>
          </p:nvPr>
        </p:nvSpPr>
        <p:spPr>
          <a:xfrm>
            <a:off x="60948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7" name="PlaceHolder 6"/>
          <p:cNvSpPr>
            <a:spLocks noGrp="1"/>
          </p:cNvSpPr>
          <p:nvPr>
            <p:ph type="body"/>
          </p:nvPr>
        </p:nvSpPr>
        <p:spPr>
          <a:xfrm>
            <a:off x="275580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48" name="PlaceHolder 7"/>
          <p:cNvSpPr>
            <a:spLocks noGrp="1"/>
          </p:cNvSpPr>
          <p:nvPr>
            <p:ph type="body"/>
          </p:nvPr>
        </p:nvSpPr>
        <p:spPr>
          <a:xfrm>
            <a:off x="490212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66" name="PlaceHolder 2"/>
          <p:cNvSpPr>
            <a:spLocks noGrp="1"/>
          </p:cNvSpPr>
          <p:nvPr>
            <p:ph type="subTitle"/>
          </p:nvPr>
        </p:nvSpPr>
        <p:spPr>
          <a:xfrm>
            <a:off x="609480" y="4527360"/>
            <a:ext cx="634752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68" name="PlaceHolder 2"/>
          <p:cNvSpPr>
            <a:spLocks noGrp="1"/>
          </p:cNvSpPr>
          <p:nvPr>
            <p:ph type="body"/>
          </p:nvPr>
        </p:nvSpPr>
        <p:spPr>
          <a:xfrm>
            <a:off x="609480" y="4527360"/>
            <a:ext cx="634752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70"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71"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609480" y="1932120"/>
            <a:ext cx="634752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75"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76"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77"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 name="PlaceHolder 2"/>
          <p:cNvSpPr>
            <a:spLocks noGrp="1"/>
          </p:cNvSpPr>
          <p:nvPr>
            <p:ph type="subTitle"/>
          </p:nvPr>
        </p:nvSpPr>
        <p:spPr>
          <a:xfrm>
            <a:off x="609480" y="4527360"/>
            <a:ext cx="634752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79"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80"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81" name="PlaceHolder 4"/>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3"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84"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85" name="PlaceHolder 4"/>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87" name="PlaceHolder 2"/>
          <p:cNvSpPr>
            <a:spLocks noGrp="1"/>
          </p:cNvSpPr>
          <p:nvPr>
            <p:ph type="body"/>
          </p:nvPr>
        </p:nvSpPr>
        <p:spPr>
          <a:xfrm>
            <a:off x="609480" y="452736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88" name="PlaceHolder 3"/>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90"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1"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2"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3" name="PlaceHolder 5"/>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95" name="PlaceHolder 2"/>
          <p:cNvSpPr>
            <a:spLocks noGrp="1"/>
          </p:cNvSpPr>
          <p:nvPr>
            <p:ph type="body"/>
          </p:nvPr>
        </p:nvSpPr>
        <p:spPr>
          <a:xfrm>
            <a:off x="60948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6" name="PlaceHolder 3"/>
          <p:cNvSpPr>
            <a:spLocks noGrp="1"/>
          </p:cNvSpPr>
          <p:nvPr>
            <p:ph type="body"/>
          </p:nvPr>
        </p:nvSpPr>
        <p:spPr>
          <a:xfrm>
            <a:off x="275580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7" name="PlaceHolder 4"/>
          <p:cNvSpPr>
            <a:spLocks noGrp="1"/>
          </p:cNvSpPr>
          <p:nvPr>
            <p:ph type="body"/>
          </p:nvPr>
        </p:nvSpPr>
        <p:spPr>
          <a:xfrm>
            <a:off x="490212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8" name="PlaceHolder 5"/>
          <p:cNvSpPr>
            <a:spLocks noGrp="1"/>
          </p:cNvSpPr>
          <p:nvPr>
            <p:ph type="body"/>
          </p:nvPr>
        </p:nvSpPr>
        <p:spPr>
          <a:xfrm>
            <a:off x="60948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99" name="PlaceHolder 6"/>
          <p:cNvSpPr>
            <a:spLocks noGrp="1"/>
          </p:cNvSpPr>
          <p:nvPr>
            <p:ph type="body"/>
          </p:nvPr>
        </p:nvSpPr>
        <p:spPr>
          <a:xfrm>
            <a:off x="275580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00" name="PlaceHolder 7"/>
          <p:cNvSpPr>
            <a:spLocks noGrp="1"/>
          </p:cNvSpPr>
          <p:nvPr>
            <p:ph type="body"/>
          </p:nvPr>
        </p:nvSpPr>
        <p:spPr>
          <a:xfrm>
            <a:off x="490212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18" name="PlaceHolder 2"/>
          <p:cNvSpPr>
            <a:spLocks noGrp="1"/>
          </p:cNvSpPr>
          <p:nvPr>
            <p:ph type="subTitle"/>
          </p:nvPr>
        </p:nvSpPr>
        <p:spPr>
          <a:xfrm>
            <a:off x="609480" y="4527360"/>
            <a:ext cx="634752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20" name="PlaceHolder 2"/>
          <p:cNvSpPr>
            <a:spLocks noGrp="1"/>
          </p:cNvSpPr>
          <p:nvPr>
            <p:ph type="body"/>
          </p:nvPr>
        </p:nvSpPr>
        <p:spPr>
          <a:xfrm>
            <a:off x="609480" y="4527360"/>
            <a:ext cx="634752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22"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23"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6" name="PlaceHolder 2"/>
          <p:cNvSpPr>
            <a:spLocks noGrp="1"/>
          </p:cNvSpPr>
          <p:nvPr>
            <p:ph type="body"/>
          </p:nvPr>
        </p:nvSpPr>
        <p:spPr>
          <a:xfrm>
            <a:off x="609480" y="4527360"/>
            <a:ext cx="634752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1932120"/>
            <a:ext cx="634752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27"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28"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29"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1"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32"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33" name="PlaceHolder 4"/>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5"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36"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37" name="PlaceHolder 4"/>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39" name="PlaceHolder 2"/>
          <p:cNvSpPr>
            <a:spLocks noGrp="1"/>
          </p:cNvSpPr>
          <p:nvPr>
            <p:ph type="body"/>
          </p:nvPr>
        </p:nvSpPr>
        <p:spPr>
          <a:xfrm>
            <a:off x="609480" y="452736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0" name="PlaceHolder 3"/>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2"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3"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4"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5" name="PlaceHolder 5"/>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47" name="PlaceHolder 2"/>
          <p:cNvSpPr>
            <a:spLocks noGrp="1"/>
          </p:cNvSpPr>
          <p:nvPr>
            <p:ph type="body"/>
          </p:nvPr>
        </p:nvSpPr>
        <p:spPr>
          <a:xfrm>
            <a:off x="60948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8" name="PlaceHolder 3"/>
          <p:cNvSpPr>
            <a:spLocks noGrp="1"/>
          </p:cNvSpPr>
          <p:nvPr>
            <p:ph type="body"/>
          </p:nvPr>
        </p:nvSpPr>
        <p:spPr>
          <a:xfrm>
            <a:off x="275580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49" name="PlaceHolder 4"/>
          <p:cNvSpPr>
            <a:spLocks noGrp="1"/>
          </p:cNvSpPr>
          <p:nvPr>
            <p:ph type="body"/>
          </p:nvPr>
        </p:nvSpPr>
        <p:spPr>
          <a:xfrm>
            <a:off x="490212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50" name="PlaceHolder 5"/>
          <p:cNvSpPr>
            <a:spLocks noGrp="1"/>
          </p:cNvSpPr>
          <p:nvPr>
            <p:ph type="body"/>
          </p:nvPr>
        </p:nvSpPr>
        <p:spPr>
          <a:xfrm>
            <a:off x="60948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51" name="PlaceHolder 6"/>
          <p:cNvSpPr>
            <a:spLocks noGrp="1"/>
          </p:cNvSpPr>
          <p:nvPr>
            <p:ph type="body"/>
          </p:nvPr>
        </p:nvSpPr>
        <p:spPr>
          <a:xfrm>
            <a:off x="275580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52" name="PlaceHolder 7"/>
          <p:cNvSpPr>
            <a:spLocks noGrp="1"/>
          </p:cNvSpPr>
          <p:nvPr>
            <p:ph type="body"/>
          </p:nvPr>
        </p:nvSpPr>
        <p:spPr>
          <a:xfrm>
            <a:off x="490212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70" name="PlaceHolder 2"/>
          <p:cNvSpPr>
            <a:spLocks noGrp="1"/>
          </p:cNvSpPr>
          <p:nvPr>
            <p:ph type="subTitle"/>
          </p:nvPr>
        </p:nvSpPr>
        <p:spPr>
          <a:xfrm>
            <a:off x="609480" y="4527360"/>
            <a:ext cx="634752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72" name="PlaceHolder 2"/>
          <p:cNvSpPr>
            <a:spLocks noGrp="1"/>
          </p:cNvSpPr>
          <p:nvPr>
            <p:ph type="body"/>
          </p:nvPr>
        </p:nvSpPr>
        <p:spPr>
          <a:xfrm>
            <a:off x="609480" y="4527360"/>
            <a:ext cx="634752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8"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9"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74"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75"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1932120"/>
            <a:ext cx="634752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79"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0"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1"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83"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4"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5" name="PlaceHolder 4"/>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87"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8"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89" name="PlaceHolder 4"/>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91" name="PlaceHolder 2"/>
          <p:cNvSpPr>
            <a:spLocks noGrp="1"/>
          </p:cNvSpPr>
          <p:nvPr>
            <p:ph type="body"/>
          </p:nvPr>
        </p:nvSpPr>
        <p:spPr>
          <a:xfrm>
            <a:off x="609480" y="452736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92" name="PlaceHolder 3"/>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94"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95"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96"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197" name="PlaceHolder 5"/>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199" name="PlaceHolder 2"/>
          <p:cNvSpPr>
            <a:spLocks noGrp="1"/>
          </p:cNvSpPr>
          <p:nvPr>
            <p:ph type="body"/>
          </p:nvPr>
        </p:nvSpPr>
        <p:spPr>
          <a:xfrm>
            <a:off x="60948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00" name="PlaceHolder 3"/>
          <p:cNvSpPr>
            <a:spLocks noGrp="1"/>
          </p:cNvSpPr>
          <p:nvPr>
            <p:ph type="body"/>
          </p:nvPr>
        </p:nvSpPr>
        <p:spPr>
          <a:xfrm>
            <a:off x="275580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01" name="PlaceHolder 4"/>
          <p:cNvSpPr>
            <a:spLocks noGrp="1"/>
          </p:cNvSpPr>
          <p:nvPr>
            <p:ph type="body"/>
          </p:nvPr>
        </p:nvSpPr>
        <p:spPr>
          <a:xfrm>
            <a:off x="490212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02" name="PlaceHolder 5"/>
          <p:cNvSpPr>
            <a:spLocks noGrp="1"/>
          </p:cNvSpPr>
          <p:nvPr>
            <p:ph type="body"/>
          </p:nvPr>
        </p:nvSpPr>
        <p:spPr>
          <a:xfrm>
            <a:off x="60948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03" name="PlaceHolder 6"/>
          <p:cNvSpPr>
            <a:spLocks noGrp="1"/>
          </p:cNvSpPr>
          <p:nvPr>
            <p:ph type="body"/>
          </p:nvPr>
        </p:nvSpPr>
        <p:spPr>
          <a:xfrm>
            <a:off x="275580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04" name="PlaceHolder 7"/>
          <p:cNvSpPr>
            <a:spLocks noGrp="1"/>
          </p:cNvSpPr>
          <p:nvPr>
            <p:ph type="body"/>
          </p:nvPr>
        </p:nvSpPr>
        <p:spPr>
          <a:xfrm>
            <a:off x="490212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22" name="PlaceHolder 2"/>
          <p:cNvSpPr>
            <a:spLocks noGrp="1"/>
          </p:cNvSpPr>
          <p:nvPr>
            <p:ph type="subTitle"/>
          </p:nvPr>
        </p:nvSpPr>
        <p:spPr>
          <a:xfrm>
            <a:off x="609480" y="4527360"/>
            <a:ext cx="6347520" cy="1513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24" name="PlaceHolder 2"/>
          <p:cNvSpPr>
            <a:spLocks noGrp="1"/>
          </p:cNvSpPr>
          <p:nvPr>
            <p:ph type="body"/>
          </p:nvPr>
        </p:nvSpPr>
        <p:spPr>
          <a:xfrm>
            <a:off x="609480" y="4527360"/>
            <a:ext cx="634752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26"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27"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609480" y="1932120"/>
            <a:ext cx="634752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31"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32"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33"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35"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36"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37" name="PlaceHolder 4"/>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39"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0"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1" name="PlaceHolder 4"/>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43" name="PlaceHolder 2"/>
          <p:cNvSpPr>
            <a:spLocks noGrp="1"/>
          </p:cNvSpPr>
          <p:nvPr>
            <p:ph type="body"/>
          </p:nvPr>
        </p:nvSpPr>
        <p:spPr>
          <a:xfrm>
            <a:off x="609480" y="452736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4" name="PlaceHolder 3"/>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46"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7"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8"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9" name="PlaceHolder 5"/>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1932120"/>
            <a:ext cx="6347520" cy="12031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51" name="PlaceHolder 2"/>
          <p:cNvSpPr>
            <a:spLocks noGrp="1"/>
          </p:cNvSpPr>
          <p:nvPr>
            <p:ph type="body"/>
          </p:nvPr>
        </p:nvSpPr>
        <p:spPr>
          <a:xfrm>
            <a:off x="60948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2" name="PlaceHolder 3"/>
          <p:cNvSpPr>
            <a:spLocks noGrp="1"/>
          </p:cNvSpPr>
          <p:nvPr>
            <p:ph type="body"/>
          </p:nvPr>
        </p:nvSpPr>
        <p:spPr>
          <a:xfrm>
            <a:off x="275580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3" name="PlaceHolder 4"/>
          <p:cNvSpPr>
            <a:spLocks noGrp="1"/>
          </p:cNvSpPr>
          <p:nvPr>
            <p:ph type="body"/>
          </p:nvPr>
        </p:nvSpPr>
        <p:spPr>
          <a:xfrm>
            <a:off x="4902120" y="452736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4" name="PlaceHolder 5"/>
          <p:cNvSpPr>
            <a:spLocks noGrp="1"/>
          </p:cNvSpPr>
          <p:nvPr>
            <p:ph type="body"/>
          </p:nvPr>
        </p:nvSpPr>
        <p:spPr>
          <a:xfrm>
            <a:off x="60948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5" name="PlaceHolder 6"/>
          <p:cNvSpPr>
            <a:spLocks noGrp="1"/>
          </p:cNvSpPr>
          <p:nvPr>
            <p:ph type="body"/>
          </p:nvPr>
        </p:nvSpPr>
        <p:spPr>
          <a:xfrm>
            <a:off x="275580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6" name="PlaceHolder 7"/>
          <p:cNvSpPr>
            <a:spLocks noGrp="1"/>
          </p:cNvSpPr>
          <p:nvPr>
            <p:ph type="body"/>
          </p:nvPr>
        </p:nvSpPr>
        <p:spPr>
          <a:xfrm>
            <a:off x="4902120" y="5318280"/>
            <a:ext cx="20437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3"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4" name="PlaceHolder 3"/>
          <p:cNvSpPr>
            <a:spLocks noGrp="1"/>
          </p:cNvSpPr>
          <p:nvPr>
            <p:ph type="body"/>
          </p:nvPr>
        </p:nvSpPr>
        <p:spPr>
          <a:xfrm>
            <a:off x="38620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5" name="PlaceHolder 4"/>
          <p:cNvSpPr>
            <a:spLocks noGrp="1"/>
          </p:cNvSpPr>
          <p:nvPr>
            <p:ph type="body"/>
          </p:nvPr>
        </p:nvSpPr>
        <p:spPr>
          <a:xfrm>
            <a:off x="6094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27" name="PlaceHolder 2"/>
          <p:cNvSpPr>
            <a:spLocks noGrp="1"/>
          </p:cNvSpPr>
          <p:nvPr>
            <p:ph type="body"/>
          </p:nvPr>
        </p:nvSpPr>
        <p:spPr>
          <a:xfrm>
            <a:off x="609480" y="4527360"/>
            <a:ext cx="3097440" cy="151344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8"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29" name="PlaceHolder 4"/>
          <p:cNvSpPr>
            <a:spLocks noGrp="1"/>
          </p:cNvSpPr>
          <p:nvPr>
            <p:ph type="body"/>
          </p:nvPr>
        </p:nvSpPr>
        <p:spPr>
          <a:xfrm>
            <a:off x="3862080" y="531828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1932120"/>
            <a:ext cx="6347520" cy="2595240"/>
          </a:xfrm>
          <a:prstGeom prst="rect">
            <a:avLst/>
          </a:prstGeom>
        </p:spPr>
        <p:txBody>
          <a:bodyPr lIns="0" rIns="0" tIns="0" bIns="0" anchor="ctr"/>
          <a:p>
            <a:endParaRPr b="0" lang="en-US" sz="1800" spc="-1" strike="noStrike">
              <a:solidFill>
                <a:srgbClr val="000000"/>
              </a:solidFill>
              <a:latin typeface="Trebuchet MS"/>
            </a:endParaRPr>
          </a:p>
        </p:txBody>
      </p:sp>
      <p:sp>
        <p:nvSpPr>
          <p:cNvPr id="31" name="PlaceHolder 2"/>
          <p:cNvSpPr>
            <a:spLocks noGrp="1"/>
          </p:cNvSpPr>
          <p:nvPr>
            <p:ph type="body"/>
          </p:nvPr>
        </p:nvSpPr>
        <p:spPr>
          <a:xfrm>
            <a:off x="6094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32" name="PlaceHolder 3"/>
          <p:cNvSpPr>
            <a:spLocks noGrp="1"/>
          </p:cNvSpPr>
          <p:nvPr>
            <p:ph type="body"/>
          </p:nvPr>
        </p:nvSpPr>
        <p:spPr>
          <a:xfrm>
            <a:off x="3862080" y="4527360"/>
            <a:ext cx="3097440" cy="721800"/>
          </a:xfrm>
          <a:prstGeom prst="rect">
            <a:avLst/>
          </a:prstGeom>
        </p:spPr>
        <p:txBody>
          <a:bodyPr lIns="0" rIns="0" tIns="0" bIns="0">
            <a:normAutofit/>
          </a:bodyPr>
          <a:p>
            <a:endParaRPr b="0" lang="en-US" sz="1800" spc="-1" strike="noStrike">
              <a:solidFill>
                <a:srgbClr val="404040"/>
              </a:solidFill>
              <a:latin typeface="Times New Roman"/>
            </a:endParaRPr>
          </a:p>
        </p:txBody>
      </p:sp>
      <p:sp>
        <p:nvSpPr>
          <p:cNvPr id="33" name="PlaceHolder 4"/>
          <p:cNvSpPr>
            <a:spLocks noGrp="1"/>
          </p:cNvSpPr>
          <p:nvPr>
            <p:ph type="body"/>
          </p:nvPr>
        </p:nvSpPr>
        <p:spPr>
          <a:xfrm>
            <a:off x="609480" y="5318280"/>
            <a:ext cx="6347520" cy="721800"/>
          </a:xfrm>
          <a:prstGeom prst="rect">
            <a:avLst/>
          </a:prstGeom>
        </p:spPr>
        <p:txBody>
          <a:bodyPr lIns="0" rIns="0" tIns="0" bIns="0">
            <a:normAutofit/>
          </a:bodyPr>
          <a:p>
            <a:endParaRPr b="0" lang="en-US" sz="1800" spc="-1" strike="noStrike">
              <a:solidFill>
                <a:srgbClr val="40404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8640" y="-8640"/>
            <a:ext cx="9169560" cy="6874920"/>
            <a:chOff x="-8640" y="-8640"/>
            <a:chExt cx="9169560" cy="6874920"/>
          </a:xfrm>
        </p:grpSpPr>
        <p:sp>
          <p:nvSpPr>
            <p:cNvPr id="1"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2" name="Line 3"/>
            <p:cNvSpPr/>
            <p:nvPr/>
          </p:nvSpPr>
          <p:spPr>
            <a:xfrm flipV="1">
              <a:off x="5130720" y="4175280"/>
              <a:ext cx="4022280" cy="2682720"/>
            </a:xfrm>
            <a:prstGeom prst="line">
              <a:avLst/>
            </a:prstGeom>
            <a:ln w="9360">
              <a:solidFill>
                <a:srgbClr val="d9d9d9"/>
              </a:solidFill>
              <a:round/>
            </a:ln>
          </p:spPr>
          <p:style>
            <a:lnRef idx="0"/>
            <a:fillRef idx="0"/>
            <a:effectRef idx="0"/>
            <a:fontRef idx="minor"/>
          </p:style>
        </p:sp>
        <p:sp>
          <p:nvSpPr>
            <p:cNvPr id="3" name="Line 4"/>
            <p:cNvSpPr/>
            <p:nvPr/>
          </p:nvSpPr>
          <p:spPr>
            <a:xfrm>
              <a:off x="7042680" y="0"/>
              <a:ext cx="1218960" cy="6858000"/>
            </a:xfrm>
            <a:prstGeom prst="line">
              <a:avLst/>
            </a:prstGeom>
            <a:ln w="9360">
              <a:solidFill>
                <a:srgbClr val="bfbfbf"/>
              </a:solidFill>
              <a:round/>
            </a:ln>
          </p:spPr>
          <p:style>
            <a:lnRef idx="0"/>
            <a:fillRef idx="0"/>
            <a:effectRef idx="0"/>
            <a:fontRef idx="minor"/>
          </p:style>
        </p:sp>
        <p:sp>
          <p:nvSpPr>
            <p:cNvPr id="4"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6"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7"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8"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9"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10"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11" name="PlaceHolder 12"/>
          <p:cNvSpPr>
            <a:spLocks noGrp="1"/>
          </p:cNvSpPr>
          <p:nvPr>
            <p:ph type="title"/>
          </p:nvPr>
        </p:nvSpPr>
        <p:spPr>
          <a:xfrm>
            <a:off x="609480" y="2700720"/>
            <a:ext cx="6347520" cy="1826280"/>
          </a:xfrm>
          <a:prstGeom prst="rect">
            <a:avLst/>
          </a:prstGeom>
        </p:spPr>
        <p:txBody>
          <a:bodyPr anchor="b"/>
          <a:p>
            <a:pPr>
              <a:lnSpc>
                <a:spcPct val="100000"/>
              </a:lnSpc>
            </a:pPr>
            <a:r>
              <a:rPr b="1" lang="en-US" sz="4000" spc="-1" strike="noStrike">
                <a:solidFill>
                  <a:srgbClr val="486113"/>
                </a:solidFill>
                <a:latin typeface="Times New Roman"/>
              </a:rPr>
              <a:t>Click to edit Master title style</a:t>
            </a:r>
            <a:endParaRPr b="0" lang="en-US" sz="4000" spc="-1" strike="noStrike">
              <a:solidFill>
                <a:srgbClr val="000000"/>
              </a:solidFill>
              <a:latin typeface="Trebuchet MS"/>
            </a:endParaRPr>
          </a:p>
        </p:txBody>
      </p:sp>
      <p:sp>
        <p:nvSpPr>
          <p:cNvPr id="12" name="PlaceHolder 13"/>
          <p:cNvSpPr>
            <a:spLocks noGrp="1"/>
          </p:cNvSpPr>
          <p:nvPr>
            <p:ph type="body"/>
          </p:nvPr>
        </p:nvSpPr>
        <p:spPr>
          <a:xfrm>
            <a:off x="609480" y="4527360"/>
            <a:ext cx="6347520" cy="860040"/>
          </a:xfrm>
          <a:prstGeom prst="rect">
            <a:avLst/>
          </a:prstGeom>
        </p:spPr>
        <p:txBody>
          <a:bodyPr>
            <a:normAutofit/>
          </a:bodyPr>
          <a:p>
            <a:pPr marL="432000" indent="-324000">
              <a:lnSpc>
                <a:spcPct val="100000"/>
              </a:lnSpc>
              <a:spcBef>
                <a:spcPts val="1001"/>
              </a:spcBef>
              <a:buClr>
                <a:srgbClr val="000000"/>
              </a:buClr>
              <a:buSzPct val="45000"/>
              <a:buFont typeface="Wingdings" charset="2"/>
              <a:buChar char=""/>
            </a:pPr>
            <a:r>
              <a:rPr b="0" lang="en-US" sz="2200" spc="-1" strike="noStrike">
                <a:solidFill>
                  <a:srgbClr val="808080"/>
                </a:solidFill>
                <a:latin typeface="Times New Roman"/>
              </a:rPr>
              <a:t>Edit Master text styles</a:t>
            </a:r>
            <a:endParaRPr b="0" lang="en-US" sz="2200" spc="-1" strike="noStrike">
              <a:solidFill>
                <a:srgbClr val="40404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 name="Group 1"/>
          <p:cNvGrpSpPr/>
          <p:nvPr/>
        </p:nvGrpSpPr>
        <p:grpSpPr>
          <a:xfrm>
            <a:off x="-8640" y="-8640"/>
            <a:ext cx="9169560" cy="6874920"/>
            <a:chOff x="-8640" y="-8640"/>
            <a:chExt cx="9169560" cy="6874920"/>
          </a:xfrm>
        </p:grpSpPr>
        <p:sp>
          <p:nvSpPr>
            <p:cNvPr id="50"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51" name="Line 3"/>
            <p:cNvSpPr/>
            <p:nvPr/>
          </p:nvSpPr>
          <p:spPr>
            <a:xfrm flipV="1">
              <a:off x="5130720" y="4175280"/>
              <a:ext cx="4022280" cy="2682720"/>
            </a:xfrm>
            <a:prstGeom prst="line">
              <a:avLst/>
            </a:prstGeom>
            <a:ln w="9360">
              <a:solidFill>
                <a:srgbClr val="d9d9d9"/>
              </a:solidFill>
              <a:round/>
            </a:ln>
          </p:spPr>
          <p:style>
            <a:lnRef idx="0"/>
            <a:fillRef idx="0"/>
            <a:effectRef idx="0"/>
            <a:fontRef idx="minor"/>
          </p:style>
        </p:sp>
        <p:sp>
          <p:nvSpPr>
            <p:cNvPr id="52" name="Line 4"/>
            <p:cNvSpPr/>
            <p:nvPr/>
          </p:nvSpPr>
          <p:spPr>
            <a:xfrm>
              <a:off x="7042680" y="0"/>
              <a:ext cx="1218960" cy="6858000"/>
            </a:xfrm>
            <a:prstGeom prst="line">
              <a:avLst/>
            </a:prstGeom>
            <a:ln w="9360">
              <a:solidFill>
                <a:srgbClr val="bfbfbf"/>
              </a:solidFill>
              <a:round/>
            </a:ln>
          </p:spPr>
          <p:style>
            <a:lnRef idx="0"/>
            <a:fillRef idx="0"/>
            <a:effectRef idx="0"/>
            <a:fontRef idx="minor"/>
          </p:style>
        </p:sp>
        <p:sp>
          <p:nvSpPr>
            <p:cNvPr id="53"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4"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5"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6"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7"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8"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9"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60" name="PlaceHolder 12"/>
          <p:cNvSpPr>
            <a:spLocks noGrp="1"/>
          </p:cNvSpPr>
          <p:nvPr>
            <p:ph type="body"/>
          </p:nvPr>
        </p:nvSpPr>
        <p:spPr>
          <a:xfrm>
            <a:off x="609480" y="2160720"/>
            <a:ext cx="6347520" cy="3880440"/>
          </a:xfrm>
          <a:prstGeom prst="rect">
            <a:avLst/>
          </a:prstGeom>
        </p:spPr>
        <p:txBody>
          <a:bodyPr/>
          <a:p>
            <a:pPr marL="432000" indent="-324000">
              <a:lnSpc>
                <a:spcPct val="100000"/>
              </a:lnSpc>
              <a:spcBef>
                <a:spcPts val="1001"/>
              </a:spcBef>
              <a:buClr>
                <a:srgbClr val="000000"/>
              </a:buClr>
              <a:buSzPct val="45000"/>
              <a:buFont typeface="Wingdings" charset="2"/>
              <a:buChar char=""/>
            </a:pPr>
            <a:r>
              <a:rPr b="0" lang="en-US" sz="1800" spc="-1" strike="noStrike">
                <a:solidFill>
                  <a:srgbClr val="404040"/>
                </a:solidFill>
                <a:latin typeface="Times New Roman"/>
              </a:rPr>
              <a:t>Edit Master text styles</a:t>
            </a:r>
            <a:endParaRPr b="0" lang="en-US" sz="1800" spc="-1" strike="noStrike">
              <a:solidFill>
                <a:srgbClr val="404040"/>
              </a:solidFill>
              <a:latin typeface="Times New Roman"/>
            </a:endParaRPr>
          </a:p>
          <a:p>
            <a:pPr lvl="1" marL="864000" indent="-324000">
              <a:lnSpc>
                <a:spcPct val="100000"/>
              </a:lnSpc>
              <a:spcBef>
                <a:spcPts val="1001"/>
              </a:spcBef>
              <a:buClr>
                <a:srgbClr val="000000"/>
              </a:buClr>
              <a:buSzPct val="75000"/>
              <a:buFont typeface="Symbol" charset="2"/>
              <a:buChar char=""/>
            </a:pPr>
            <a:r>
              <a:rPr b="0" lang="en-US" sz="1600" spc="-1" strike="noStrike">
                <a:solidFill>
                  <a:srgbClr val="404040"/>
                </a:solidFill>
                <a:latin typeface="Times New Roman"/>
              </a:rPr>
              <a:t>Second level</a:t>
            </a:r>
            <a:endParaRPr b="0" lang="en-US" sz="1600" spc="-1" strike="noStrike">
              <a:solidFill>
                <a:srgbClr val="404040"/>
              </a:solidFill>
              <a:latin typeface="Times New Roman"/>
            </a:endParaRPr>
          </a:p>
          <a:p>
            <a:pPr lvl="2" marL="1296000" indent="-288000">
              <a:lnSpc>
                <a:spcPct val="100000"/>
              </a:lnSpc>
              <a:spcBef>
                <a:spcPts val="1001"/>
              </a:spcBef>
              <a:buClr>
                <a:srgbClr val="000000"/>
              </a:buClr>
              <a:buSzPct val="45000"/>
              <a:buFont typeface="Wingdings" charset="2"/>
              <a:buChar char=""/>
            </a:pPr>
            <a:r>
              <a:rPr b="0" lang="en-US" sz="1400" spc="-1" strike="noStrike">
                <a:solidFill>
                  <a:srgbClr val="404040"/>
                </a:solidFill>
                <a:latin typeface="Times New Roman"/>
              </a:rPr>
              <a:t>Third level</a:t>
            </a:r>
            <a:endParaRPr b="0" lang="en-US" sz="1400" spc="-1" strike="noStrike">
              <a:solidFill>
                <a:srgbClr val="404040"/>
              </a:solidFill>
              <a:latin typeface="Times New Roman"/>
            </a:endParaRPr>
          </a:p>
          <a:p>
            <a:pPr lvl="3" marL="1728000" indent="-216000">
              <a:lnSpc>
                <a:spcPct val="100000"/>
              </a:lnSpc>
              <a:spcBef>
                <a:spcPts val="1001"/>
              </a:spcBef>
              <a:buClr>
                <a:srgbClr val="000000"/>
              </a:buClr>
              <a:buSzPct val="75000"/>
              <a:buFont typeface="Symbol" charset="2"/>
              <a:buChar char=""/>
            </a:pPr>
            <a:r>
              <a:rPr b="0" lang="en-US" sz="1200" spc="-1" strike="noStrike">
                <a:solidFill>
                  <a:srgbClr val="404040"/>
                </a:solidFill>
                <a:latin typeface="Times New Roman"/>
              </a:rPr>
              <a:t>Fourth level</a:t>
            </a:r>
            <a:endParaRPr b="0" lang="en-US" sz="1200" spc="-1" strike="noStrike">
              <a:solidFill>
                <a:srgbClr val="404040"/>
              </a:solidFill>
              <a:latin typeface="Times New Roman"/>
            </a:endParaRPr>
          </a:p>
          <a:p>
            <a:pPr lvl="4" marL="2160000" indent="-216000">
              <a:lnSpc>
                <a:spcPct val="100000"/>
              </a:lnSpc>
              <a:spcBef>
                <a:spcPts val="1001"/>
              </a:spcBef>
              <a:buClr>
                <a:srgbClr val="000000"/>
              </a:buClr>
              <a:buSzPct val="45000"/>
              <a:buFont typeface="Wingdings" charset="2"/>
              <a:buChar char=""/>
            </a:pPr>
            <a:r>
              <a:rPr b="0" lang="en-US" sz="1200" spc="-1" strike="noStrike">
                <a:solidFill>
                  <a:srgbClr val="404040"/>
                </a:solidFill>
                <a:latin typeface="Times New Roman"/>
              </a:rPr>
              <a:t>Fifth level</a:t>
            </a:r>
            <a:endParaRPr b="0" lang="en-US" sz="1200" spc="-1" strike="noStrike">
              <a:solidFill>
                <a:srgbClr val="404040"/>
              </a:solidFill>
              <a:latin typeface="Times New Roman"/>
            </a:endParaRPr>
          </a:p>
        </p:txBody>
      </p:sp>
      <p:sp>
        <p:nvSpPr>
          <p:cNvPr id="61" name="PlaceHolder 13"/>
          <p:cNvSpPr>
            <a:spLocks noGrp="1"/>
          </p:cNvSpPr>
          <p:nvPr>
            <p:ph type="title"/>
          </p:nvPr>
        </p:nvSpPr>
        <p:spPr>
          <a:xfrm>
            <a:off x="609480" y="609480"/>
            <a:ext cx="6347520" cy="1320480"/>
          </a:xfrm>
          <a:prstGeom prst="rect">
            <a:avLst/>
          </a:prstGeom>
        </p:spPr>
        <p:txBody>
          <a:bodyPr/>
          <a:p>
            <a:pPr>
              <a:lnSpc>
                <a:spcPct val="100000"/>
              </a:lnSpc>
            </a:pPr>
            <a:r>
              <a:rPr b="1" lang="en-US" sz="3200" spc="-1" strike="noStrike">
                <a:solidFill>
                  <a:srgbClr val="6c911c"/>
                </a:solidFill>
                <a:latin typeface="Times New Roman"/>
              </a:rPr>
              <a:t>Click to edit Master title style</a:t>
            </a:r>
            <a:endParaRPr b="0" lang="en-US" sz="3200" spc="-1" strike="noStrike">
              <a:solidFill>
                <a:srgbClr val="000000"/>
              </a:solidFill>
              <a:latin typeface="Trebuchet MS"/>
            </a:endParaRPr>
          </a:p>
        </p:txBody>
      </p:sp>
      <p:sp>
        <p:nvSpPr>
          <p:cNvPr id="62" name="PlaceHolder 14"/>
          <p:cNvSpPr>
            <a:spLocks noGrp="1"/>
          </p:cNvSpPr>
          <p:nvPr>
            <p:ph type="dt"/>
          </p:nvPr>
        </p:nvSpPr>
        <p:spPr>
          <a:xfrm>
            <a:off x="5396400" y="6089040"/>
            <a:ext cx="683640" cy="364680"/>
          </a:xfrm>
          <a:prstGeom prst="rect">
            <a:avLst/>
          </a:prstGeom>
        </p:spPr>
        <p:txBody>
          <a:bodyPr anchor="ctr"/>
          <a:p>
            <a:pPr algn="r">
              <a:lnSpc>
                <a:spcPct val="100000"/>
              </a:lnSpc>
            </a:pPr>
            <a:fld id="{9FEE3AB0-D5B0-4834-ABAB-BC3792B1678B}" type="datetime">
              <a:rPr b="1" lang="en-US" sz="1000" spc="-1" strike="noStrike">
                <a:solidFill>
                  <a:srgbClr val="8b8b8b"/>
                </a:solidFill>
                <a:latin typeface="Trebuchet MS"/>
              </a:rPr>
              <a:t>12/20/19</a:t>
            </a:fld>
            <a:endParaRPr b="0" lang="en-US" sz="1000" spc="-1" strike="noStrike">
              <a:latin typeface="Times New Roman"/>
            </a:endParaRPr>
          </a:p>
        </p:txBody>
      </p:sp>
      <p:sp>
        <p:nvSpPr>
          <p:cNvPr id="63" name="PlaceHolder 15"/>
          <p:cNvSpPr>
            <a:spLocks noGrp="1"/>
          </p:cNvSpPr>
          <p:nvPr>
            <p:ph type="ftr"/>
          </p:nvPr>
        </p:nvSpPr>
        <p:spPr>
          <a:xfrm>
            <a:off x="609480" y="6089040"/>
            <a:ext cx="4622760" cy="364680"/>
          </a:xfrm>
          <a:prstGeom prst="rect">
            <a:avLst/>
          </a:prstGeom>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64" name="PlaceHolder 16"/>
          <p:cNvSpPr>
            <a:spLocks noGrp="1"/>
          </p:cNvSpPr>
          <p:nvPr>
            <p:ph type="sldNum"/>
          </p:nvPr>
        </p:nvSpPr>
        <p:spPr>
          <a:xfrm>
            <a:off x="6444720" y="6090120"/>
            <a:ext cx="512280" cy="364680"/>
          </a:xfrm>
          <a:prstGeom prst="rect">
            <a:avLst/>
          </a:prstGeom>
        </p:spPr>
        <p:txBody>
          <a:bodyPr anchor="ctr"/>
          <a:p>
            <a:pPr algn="r">
              <a:lnSpc>
                <a:spcPct val="100000"/>
              </a:lnSpc>
            </a:pPr>
            <a:fld id="{10955B40-7C97-43CA-B8FC-D8DB57A4A05D}" type="slidenum">
              <a:rPr b="1" lang="en-US" sz="1100" spc="-1" strike="noStrike">
                <a:solidFill>
                  <a:srgbClr val="90c226"/>
                </a:solidFill>
                <a:latin typeface="Trebuchet MS"/>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1" name="Group 1"/>
          <p:cNvGrpSpPr/>
          <p:nvPr/>
        </p:nvGrpSpPr>
        <p:grpSpPr>
          <a:xfrm>
            <a:off x="-8640" y="-8640"/>
            <a:ext cx="9169560" cy="6874920"/>
            <a:chOff x="-8640" y="-8640"/>
            <a:chExt cx="9169560" cy="6874920"/>
          </a:xfrm>
        </p:grpSpPr>
        <p:sp>
          <p:nvSpPr>
            <p:cNvPr id="102"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103" name="Line 3"/>
            <p:cNvSpPr/>
            <p:nvPr/>
          </p:nvSpPr>
          <p:spPr>
            <a:xfrm flipV="1">
              <a:off x="5130720" y="4175280"/>
              <a:ext cx="4022280" cy="2682720"/>
            </a:xfrm>
            <a:prstGeom prst="line">
              <a:avLst/>
            </a:prstGeom>
            <a:ln w="9360">
              <a:solidFill>
                <a:srgbClr val="d9d9d9"/>
              </a:solidFill>
              <a:round/>
            </a:ln>
          </p:spPr>
          <p:style>
            <a:lnRef idx="0"/>
            <a:fillRef idx="0"/>
            <a:effectRef idx="0"/>
            <a:fontRef idx="minor"/>
          </p:style>
        </p:sp>
        <p:sp>
          <p:nvSpPr>
            <p:cNvPr id="104" name="Line 4"/>
            <p:cNvSpPr/>
            <p:nvPr/>
          </p:nvSpPr>
          <p:spPr>
            <a:xfrm>
              <a:off x="7042680" y="0"/>
              <a:ext cx="1218960" cy="6858000"/>
            </a:xfrm>
            <a:prstGeom prst="line">
              <a:avLst/>
            </a:prstGeom>
            <a:ln w="9360">
              <a:solidFill>
                <a:srgbClr val="bfbfbf"/>
              </a:solidFill>
              <a:round/>
            </a:ln>
          </p:spPr>
          <p:style>
            <a:lnRef idx="0"/>
            <a:fillRef idx="0"/>
            <a:effectRef idx="0"/>
            <a:fontRef idx="minor"/>
          </p:style>
        </p:sp>
        <p:sp>
          <p:nvSpPr>
            <p:cNvPr id="105"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106"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107"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108"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109"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110"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111"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112" name="PlaceHolder 12"/>
          <p:cNvSpPr>
            <a:spLocks noGrp="1"/>
          </p:cNvSpPr>
          <p:nvPr>
            <p:ph type="title"/>
          </p:nvPr>
        </p:nvSpPr>
        <p:spPr>
          <a:xfrm>
            <a:off x="609480" y="1932120"/>
            <a:ext cx="6347520" cy="2595240"/>
          </a:xfrm>
          <a:prstGeom prst="rect">
            <a:avLst/>
          </a:prstGeom>
        </p:spPr>
        <p:txBody>
          <a:bodyPr anchor="b">
            <a:normAutofit/>
          </a:bodyPr>
          <a:p>
            <a:pPr>
              <a:lnSpc>
                <a:spcPct val="100000"/>
              </a:lnSpc>
            </a:pPr>
            <a:r>
              <a:rPr b="0" lang="en-US" sz="4400" spc="-1" strike="noStrike">
                <a:solidFill>
                  <a:srgbClr val="6c911c"/>
                </a:solidFill>
                <a:latin typeface="Times New Roman"/>
              </a:rPr>
              <a:t>Click </a:t>
            </a:r>
            <a:r>
              <a:rPr b="0" lang="en-US" sz="4400" spc="-1" strike="noStrike">
                <a:solidFill>
                  <a:srgbClr val="6c911c"/>
                </a:solidFill>
                <a:latin typeface="Times New Roman"/>
              </a:rPr>
              <a:t>to edit </a:t>
            </a:r>
            <a:r>
              <a:rPr b="0" lang="en-US" sz="4400" spc="-1" strike="noStrike">
                <a:solidFill>
                  <a:srgbClr val="6c911c"/>
                </a:solidFill>
                <a:latin typeface="Times New Roman"/>
              </a:rPr>
              <a:t>Master </a:t>
            </a:r>
            <a:r>
              <a:rPr b="0" lang="en-US" sz="4400" spc="-1" strike="noStrike">
                <a:solidFill>
                  <a:srgbClr val="6c911c"/>
                </a:solidFill>
                <a:latin typeface="Times New Roman"/>
              </a:rPr>
              <a:t>title </a:t>
            </a:r>
            <a:r>
              <a:rPr b="0" lang="en-US" sz="4400" spc="-1" strike="noStrike">
                <a:solidFill>
                  <a:srgbClr val="6c911c"/>
                </a:solidFill>
                <a:latin typeface="Times New Roman"/>
              </a:rPr>
              <a:t>style</a:t>
            </a:r>
            <a:endParaRPr b="0" lang="en-US" sz="4400" spc="-1" strike="noStrike">
              <a:solidFill>
                <a:srgbClr val="000000"/>
              </a:solidFill>
              <a:latin typeface="Trebuchet MS"/>
            </a:endParaRPr>
          </a:p>
        </p:txBody>
      </p:sp>
      <p:sp>
        <p:nvSpPr>
          <p:cNvPr id="113" name="PlaceHolder 13"/>
          <p:cNvSpPr>
            <a:spLocks noGrp="1"/>
          </p:cNvSpPr>
          <p:nvPr>
            <p:ph type="body"/>
          </p:nvPr>
        </p:nvSpPr>
        <p:spPr>
          <a:xfrm>
            <a:off x="609480" y="4527360"/>
            <a:ext cx="6347520" cy="1513440"/>
          </a:xfrm>
          <a:prstGeom prst="rect">
            <a:avLst/>
          </a:prstGeom>
        </p:spPr>
        <p:txBody>
          <a:bodyPr>
            <a:normAutofit/>
          </a:bodyPr>
          <a:p>
            <a:pPr marL="432000" indent="-324000">
              <a:lnSpc>
                <a:spcPct val="100000"/>
              </a:lnSpc>
              <a:spcBef>
                <a:spcPts val="1001"/>
              </a:spcBef>
              <a:buClr>
                <a:srgbClr val="000000"/>
              </a:buClr>
              <a:buSzPct val="45000"/>
              <a:buFont typeface="Wingdings" charset="2"/>
              <a:buChar char=""/>
            </a:pPr>
            <a:r>
              <a:rPr b="0" lang="en-US" sz="1800" spc="-1" strike="noStrike">
                <a:solidFill>
                  <a:srgbClr val="404040"/>
                </a:solidFill>
                <a:latin typeface="Times New Roman"/>
              </a:rPr>
              <a:t>Edit Master text styles</a:t>
            </a:r>
            <a:endParaRPr b="0" lang="en-US" sz="1800" spc="-1" strike="noStrike">
              <a:solidFill>
                <a:srgbClr val="404040"/>
              </a:solidFill>
              <a:latin typeface="Times New Roman"/>
            </a:endParaRPr>
          </a:p>
        </p:txBody>
      </p:sp>
      <p:sp>
        <p:nvSpPr>
          <p:cNvPr id="114" name="PlaceHolder 14"/>
          <p:cNvSpPr>
            <a:spLocks noGrp="1"/>
          </p:cNvSpPr>
          <p:nvPr>
            <p:ph type="dt"/>
          </p:nvPr>
        </p:nvSpPr>
        <p:spPr>
          <a:xfrm>
            <a:off x="5265000" y="6041520"/>
            <a:ext cx="824040" cy="364680"/>
          </a:xfrm>
          <a:prstGeom prst="rect">
            <a:avLst/>
          </a:prstGeom>
        </p:spPr>
        <p:txBody>
          <a:bodyPr anchor="ctr"/>
          <a:p>
            <a:pPr algn="r">
              <a:lnSpc>
                <a:spcPct val="100000"/>
              </a:lnSpc>
            </a:pPr>
            <a:fld id="{88D450A8-4735-4295-80B3-2B674C2F66EF}" type="datetime">
              <a:rPr b="1" lang="en-US" sz="1000" spc="-1" strike="noStrike">
                <a:solidFill>
                  <a:srgbClr val="8b8b8b"/>
                </a:solidFill>
                <a:latin typeface="Trebuchet MS"/>
              </a:rPr>
              <a:t>12/20/19</a:t>
            </a:fld>
            <a:endParaRPr b="0" lang="en-US" sz="1000" spc="-1" strike="noStrike">
              <a:latin typeface="Times New Roman"/>
            </a:endParaRPr>
          </a:p>
        </p:txBody>
      </p:sp>
      <p:sp>
        <p:nvSpPr>
          <p:cNvPr id="115" name="PlaceHolder 15"/>
          <p:cNvSpPr>
            <a:spLocks noGrp="1"/>
          </p:cNvSpPr>
          <p:nvPr>
            <p:ph type="ftr"/>
          </p:nvPr>
        </p:nvSpPr>
        <p:spPr>
          <a:xfrm>
            <a:off x="609480" y="6041520"/>
            <a:ext cx="4622760" cy="364680"/>
          </a:xfrm>
          <a:prstGeom prst="rect">
            <a:avLst/>
          </a:prstGeom>
        </p:spPr>
        <p:txBody>
          <a:bodyPr anchor="ctr"/>
          <a:p>
            <a:pPr>
              <a:lnSpc>
                <a:spcPct val="100000"/>
              </a:lnSpc>
            </a:pPr>
            <a:r>
              <a:rPr b="0" lang="en-US" sz="1000" spc="-1" strike="noStrike">
                <a:solidFill>
                  <a:srgbClr val="8b8b8b"/>
                </a:solidFill>
                <a:latin typeface="Times New Roman"/>
              </a:rPr>
              <a:t>ĐỂ TÀI: XÂY DỰNG WEBSITE BÁN HÀNG</a:t>
            </a:r>
            <a:endParaRPr b="0" lang="en-US" sz="1000" spc="-1" strike="noStrike">
              <a:latin typeface="Times New Roman"/>
            </a:endParaRPr>
          </a:p>
        </p:txBody>
      </p:sp>
      <p:sp>
        <p:nvSpPr>
          <p:cNvPr id="116" name="PlaceHolder 16"/>
          <p:cNvSpPr>
            <a:spLocks noGrp="1"/>
          </p:cNvSpPr>
          <p:nvPr>
            <p:ph type="sldNum"/>
          </p:nvPr>
        </p:nvSpPr>
        <p:spPr>
          <a:xfrm>
            <a:off x="6444720" y="6041520"/>
            <a:ext cx="512280" cy="364680"/>
          </a:xfrm>
          <a:prstGeom prst="rect">
            <a:avLst/>
          </a:prstGeom>
        </p:spPr>
        <p:txBody>
          <a:bodyPr anchor="ctr"/>
          <a:p>
            <a:pPr algn="r">
              <a:lnSpc>
                <a:spcPct val="100000"/>
              </a:lnSpc>
            </a:pPr>
            <a:fld id="{369CB75D-56E8-44D4-8373-FAEC34B54855}" type="slidenum">
              <a:rPr b="1" lang="en-US" sz="1200" spc="-1" strike="noStrike">
                <a:solidFill>
                  <a:srgbClr val="90c226"/>
                </a:solidFill>
                <a:latin typeface="Trebuchet MS"/>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3" name="Group 1"/>
          <p:cNvGrpSpPr/>
          <p:nvPr/>
        </p:nvGrpSpPr>
        <p:grpSpPr>
          <a:xfrm>
            <a:off x="-8640" y="-8640"/>
            <a:ext cx="9169560" cy="6874920"/>
            <a:chOff x="-8640" y="-8640"/>
            <a:chExt cx="9169560" cy="6874920"/>
          </a:xfrm>
        </p:grpSpPr>
        <p:sp>
          <p:nvSpPr>
            <p:cNvPr id="154"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155" name="Line 3"/>
            <p:cNvSpPr/>
            <p:nvPr/>
          </p:nvSpPr>
          <p:spPr>
            <a:xfrm flipV="1">
              <a:off x="5130720" y="4175280"/>
              <a:ext cx="4022280" cy="2682720"/>
            </a:xfrm>
            <a:prstGeom prst="line">
              <a:avLst/>
            </a:prstGeom>
            <a:ln w="9360">
              <a:solidFill>
                <a:srgbClr val="d9d9d9"/>
              </a:solidFill>
              <a:round/>
            </a:ln>
          </p:spPr>
          <p:style>
            <a:lnRef idx="0"/>
            <a:fillRef idx="0"/>
            <a:effectRef idx="0"/>
            <a:fontRef idx="minor"/>
          </p:style>
        </p:sp>
        <p:sp>
          <p:nvSpPr>
            <p:cNvPr id="156" name="Line 4"/>
            <p:cNvSpPr/>
            <p:nvPr/>
          </p:nvSpPr>
          <p:spPr>
            <a:xfrm>
              <a:off x="7042680" y="0"/>
              <a:ext cx="1218960" cy="6858000"/>
            </a:xfrm>
            <a:prstGeom prst="line">
              <a:avLst/>
            </a:prstGeom>
            <a:ln w="9360">
              <a:solidFill>
                <a:srgbClr val="bfbfbf"/>
              </a:solidFill>
              <a:round/>
            </a:ln>
          </p:spPr>
          <p:style>
            <a:lnRef idx="0"/>
            <a:fillRef idx="0"/>
            <a:effectRef idx="0"/>
            <a:fontRef idx="minor"/>
          </p:style>
        </p:sp>
        <p:sp>
          <p:nvSpPr>
            <p:cNvPr id="157"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158"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159"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160"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161"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162"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163"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164" name="PlaceHolder 12"/>
          <p:cNvSpPr>
            <a:spLocks noGrp="1"/>
          </p:cNvSpPr>
          <p:nvPr>
            <p:ph type="body"/>
          </p:nvPr>
        </p:nvSpPr>
        <p:spPr>
          <a:xfrm>
            <a:off x="609480" y="2160720"/>
            <a:ext cx="6347520" cy="3880440"/>
          </a:xfrm>
          <a:prstGeom prst="rect">
            <a:avLst/>
          </a:prstGeom>
        </p:spPr>
        <p:txBody>
          <a:bodyPr/>
          <a:p>
            <a:pPr marL="432000" indent="-324000">
              <a:lnSpc>
                <a:spcPct val="100000"/>
              </a:lnSpc>
              <a:spcBef>
                <a:spcPts val="1001"/>
              </a:spcBef>
              <a:buClr>
                <a:srgbClr val="000000"/>
              </a:buClr>
              <a:buSzPct val="45000"/>
              <a:buFont typeface="Wingdings" charset="2"/>
              <a:buChar char=""/>
            </a:pPr>
            <a:r>
              <a:rPr b="0" lang="en-US" sz="1800" spc="-1" strike="noStrike">
                <a:solidFill>
                  <a:srgbClr val="404040"/>
                </a:solidFill>
                <a:latin typeface="Times New Roman"/>
              </a:rPr>
              <a:t>Edit Master text styles</a:t>
            </a:r>
            <a:endParaRPr b="0" lang="en-US" sz="1800" spc="-1" strike="noStrike">
              <a:solidFill>
                <a:srgbClr val="404040"/>
              </a:solidFill>
              <a:latin typeface="Times New Roman"/>
            </a:endParaRPr>
          </a:p>
          <a:p>
            <a:pPr lvl="1" marL="864000" indent="-324000">
              <a:lnSpc>
                <a:spcPct val="100000"/>
              </a:lnSpc>
              <a:spcBef>
                <a:spcPts val="1001"/>
              </a:spcBef>
              <a:buClr>
                <a:srgbClr val="000000"/>
              </a:buClr>
              <a:buSzPct val="75000"/>
              <a:buFont typeface="Symbol" charset="2"/>
              <a:buChar char=""/>
            </a:pPr>
            <a:r>
              <a:rPr b="0" lang="en-US" sz="1600" spc="-1" strike="noStrike">
                <a:solidFill>
                  <a:srgbClr val="404040"/>
                </a:solidFill>
                <a:latin typeface="Times New Roman"/>
              </a:rPr>
              <a:t>Second level</a:t>
            </a:r>
            <a:endParaRPr b="0" lang="en-US" sz="1600" spc="-1" strike="noStrike">
              <a:solidFill>
                <a:srgbClr val="404040"/>
              </a:solidFill>
              <a:latin typeface="Times New Roman"/>
            </a:endParaRPr>
          </a:p>
          <a:p>
            <a:pPr lvl="2" marL="1296000" indent="-288000">
              <a:lnSpc>
                <a:spcPct val="100000"/>
              </a:lnSpc>
              <a:spcBef>
                <a:spcPts val="1001"/>
              </a:spcBef>
              <a:buClr>
                <a:srgbClr val="000000"/>
              </a:buClr>
              <a:buSzPct val="45000"/>
              <a:buFont typeface="Wingdings" charset="2"/>
              <a:buChar char=""/>
            </a:pPr>
            <a:r>
              <a:rPr b="0" lang="en-US" sz="1400" spc="-1" strike="noStrike">
                <a:solidFill>
                  <a:srgbClr val="404040"/>
                </a:solidFill>
                <a:latin typeface="Times New Roman"/>
              </a:rPr>
              <a:t>Third level</a:t>
            </a:r>
            <a:endParaRPr b="0" lang="en-US" sz="1400" spc="-1" strike="noStrike">
              <a:solidFill>
                <a:srgbClr val="404040"/>
              </a:solidFill>
              <a:latin typeface="Times New Roman"/>
            </a:endParaRPr>
          </a:p>
          <a:p>
            <a:pPr lvl="3" marL="1728000" indent="-216000">
              <a:lnSpc>
                <a:spcPct val="100000"/>
              </a:lnSpc>
              <a:spcBef>
                <a:spcPts val="1001"/>
              </a:spcBef>
              <a:buClr>
                <a:srgbClr val="000000"/>
              </a:buClr>
              <a:buSzPct val="75000"/>
              <a:buFont typeface="Symbol" charset="2"/>
              <a:buChar char=""/>
            </a:pPr>
            <a:r>
              <a:rPr b="0" lang="en-US" sz="1200" spc="-1" strike="noStrike">
                <a:solidFill>
                  <a:srgbClr val="404040"/>
                </a:solidFill>
                <a:latin typeface="Times New Roman"/>
              </a:rPr>
              <a:t>Fourth level</a:t>
            </a:r>
            <a:endParaRPr b="0" lang="en-US" sz="1200" spc="-1" strike="noStrike">
              <a:solidFill>
                <a:srgbClr val="404040"/>
              </a:solidFill>
              <a:latin typeface="Times New Roman"/>
            </a:endParaRPr>
          </a:p>
          <a:p>
            <a:pPr lvl="4" marL="2160000" indent="-216000">
              <a:lnSpc>
                <a:spcPct val="100000"/>
              </a:lnSpc>
              <a:spcBef>
                <a:spcPts val="1001"/>
              </a:spcBef>
              <a:buClr>
                <a:srgbClr val="000000"/>
              </a:buClr>
              <a:buSzPct val="45000"/>
              <a:buFont typeface="Wingdings" charset="2"/>
              <a:buChar char=""/>
            </a:pPr>
            <a:r>
              <a:rPr b="0" lang="en-US" sz="1200" spc="-1" strike="noStrike">
                <a:solidFill>
                  <a:srgbClr val="404040"/>
                </a:solidFill>
                <a:latin typeface="Times New Roman"/>
              </a:rPr>
              <a:t>Fifth level</a:t>
            </a:r>
            <a:endParaRPr b="0" lang="en-US" sz="1200" spc="-1" strike="noStrike">
              <a:solidFill>
                <a:srgbClr val="404040"/>
              </a:solidFill>
              <a:latin typeface="Times New Roman"/>
            </a:endParaRPr>
          </a:p>
        </p:txBody>
      </p:sp>
      <p:sp>
        <p:nvSpPr>
          <p:cNvPr id="165" name="PlaceHolder 13"/>
          <p:cNvSpPr>
            <a:spLocks noGrp="1"/>
          </p:cNvSpPr>
          <p:nvPr>
            <p:ph type="title"/>
          </p:nvPr>
        </p:nvSpPr>
        <p:spPr>
          <a:xfrm>
            <a:off x="609480" y="609480"/>
            <a:ext cx="6347520" cy="1320480"/>
          </a:xfrm>
          <a:prstGeom prst="rect">
            <a:avLst/>
          </a:prstGeom>
        </p:spPr>
        <p:txBody>
          <a:bodyPr/>
          <a:p>
            <a:pPr>
              <a:lnSpc>
                <a:spcPct val="100000"/>
              </a:lnSpc>
            </a:pPr>
            <a:r>
              <a:rPr b="1" lang="en-US" sz="3200" spc="-1" strike="noStrike">
                <a:solidFill>
                  <a:srgbClr val="6c911c"/>
                </a:solidFill>
                <a:latin typeface="Times New Roman"/>
              </a:rPr>
              <a:t>Cl</a:t>
            </a:r>
            <a:r>
              <a:rPr b="1" lang="en-US" sz="3200" spc="-1" strike="noStrike">
                <a:solidFill>
                  <a:srgbClr val="6c911c"/>
                </a:solidFill>
                <a:latin typeface="Times New Roman"/>
              </a:rPr>
              <a:t>ic</a:t>
            </a:r>
            <a:r>
              <a:rPr b="1" lang="en-US" sz="3200" spc="-1" strike="noStrike">
                <a:solidFill>
                  <a:srgbClr val="6c911c"/>
                </a:solidFill>
                <a:latin typeface="Times New Roman"/>
              </a:rPr>
              <a:t>k </a:t>
            </a:r>
            <a:r>
              <a:rPr b="1" lang="en-US" sz="3200" spc="-1" strike="noStrike">
                <a:solidFill>
                  <a:srgbClr val="6c911c"/>
                </a:solidFill>
                <a:latin typeface="Times New Roman"/>
              </a:rPr>
              <a:t>to </a:t>
            </a:r>
            <a:r>
              <a:rPr b="1" lang="en-US" sz="3200" spc="-1" strike="noStrike">
                <a:solidFill>
                  <a:srgbClr val="6c911c"/>
                </a:solidFill>
                <a:latin typeface="Times New Roman"/>
              </a:rPr>
              <a:t>ed</a:t>
            </a:r>
            <a:r>
              <a:rPr b="1" lang="en-US" sz="3200" spc="-1" strike="noStrike">
                <a:solidFill>
                  <a:srgbClr val="6c911c"/>
                </a:solidFill>
                <a:latin typeface="Times New Roman"/>
              </a:rPr>
              <a:t>it </a:t>
            </a:r>
            <a:r>
              <a:rPr b="1" lang="en-US" sz="3200" spc="-1" strike="noStrike">
                <a:solidFill>
                  <a:srgbClr val="6c911c"/>
                </a:solidFill>
                <a:latin typeface="Times New Roman"/>
              </a:rPr>
              <a:t>M</a:t>
            </a:r>
            <a:r>
              <a:rPr b="1" lang="en-US" sz="3200" spc="-1" strike="noStrike">
                <a:solidFill>
                  <a:srgbClr val="6c911c"/>
                </a:solidFill>
                <a:latin typeface="Times New Roman"/>
              </a:rPr>
              <a:t>as</a:t>
            </a:r>
            <a:r>
              <a:rPr b="1" lang="en-US" sz="3200" spc="-1" strike="noStrike">
                <a:solidFill>
                  <a:srgbClr val="6c911c"/>
                </a:solidFill>
                <a:latin typeface="Times New Roman"/>
              </a:rPr>
              <a:t>ter </a:t>
            </a:r>
            <a:r>
              <a:rPr b="1" lang="en-US" sz="3200" spc="-1" strike="noStrike">
                <a:solidFill>
                  <a:srgbClr val="6c911c"/>
                </a:solidFill>
                <a:latin typeface="Times New Roman"/>
              </a:rPr>
              <a:t>titl</a:t>
            </a:r>
            <a:r>
              <a:rPr b="1" lang="en-US" sz="3200" spc="-1" strike="noStrike">
                <a:solidFill>
                  <a:srgbClr val="6c911c"/>
                </a:solidFill>
                <a:latin typeface="Times New Roman"/>
              </a:rPr>
              <a:t>e </a:t>
            </a:r>
            <a:r>
              <a:rPr b="1" lang="en-US" sz="3200" spc="-1" strike="noStrike">
                <a:solidFill>
                  <a:srgbClr val="6c911c"/>
                </a:solidFill>
                <a:latin typeface="Times New Roman"/>
              </a:rPr>
              <a:t>st</a:t>
            </a:r>
            <a:r>
              <a:rPr b="1" lang="en-US" sz="3200" spc="-1" strike="noStrike">
                <a:solidFill>
                  <a:srgbClr val="6c911c"/>
                </a:solidFill>
                <a:latin typeface="Times New Roman"/>
              </a:rPr>
              <a:t>yl</a:t>
            </a:r>
            <a:r>
              <a:rPr b="1" lang="en-US" sz="3200" spc="-1" strike="noStrike">
                <a:solidFill>
                  <a:srgbClr val="6c911c"/>
                </a:solidFill>
                <a:latin typeface="Times New Roman"/>
              </a:rPr>
              <a:t>e</a:t>
            </a:r>
            <a:endParaRPr b="0" lang="en-US" sz="3200" spc="-1" strike="noStrike">
              <a:solidFill>
                <a:srgbClr val="000000"/>
              </a:solidFill>
              <a:latin typeface="Trebuchet MS"/>
            </a:endParaRPr>
          </a:p>
        </p:txBody>
      </p:sp>
      <p:sp>
        <p:nvSpPr>
          <p:cNvPr id="166" name="PlaceHolder 14"/>
          <p:cNvSpPr>
            <a:spLocks noGrp="1"/>
          </p:cNvSpPr>
          <p:nvPr>
            <p:ph type="dt"/>
          </p:nvPr>
        </p:nvSpPr>
        <p:spPr>
          <a:xfrm>
            <a:off x="5396400" y="6089040"/>
            <a:ext cx="683640" cy="364680"/>
          </a:xfrm>
          <a:prstGeom prst="rect">
            <a:avLst/>
          </a:prstGeom>
        </p:spPr>
        <p:txBody>
          <a:bodyPr anchor="ctr"/>
          <a:p>
            <a:pPr algn="r">
              <a:lnSpc>
                <a:spcPct val="100000"/>
              </a:lnSpc>
            </a:pPr>
            <a:fld id="{D916C974-F71D-49FB-9608-613796D8FAD0}" type="datetime">
              <a:rPr b="1" lang="en-US" sz="1000" spc="-1" strike="noStrike">
                <a:solidFill>
                  <a:srgbClr val="8b8b8b"/>
                </a:solidFill>
                <a:latin typeface="Trebuchet MS"/>
              </a:rPr>
              <a:t>12/20/19</a:t>
            </a:fld>
            <a:endParaRPr b="0" lang="en-US" sz="1000" spc="-1" strike="noStrike">
              <a:latin typeface="Times New Roman"/>
            </a:endParaRPr>
          </a:p>
        </p:txBody>
      </p:sp>
      <p:sp>
        <p:nvSpPr>
          <p:cNvPr id="167" name="PlaceHolder 15"/>
          <p:cNvSpPr>
            <a:spLocks noGrp="1"/>
          </p:cNvSpPr>
          <p:nvPr>
            <p:ph type="ftr"/>
          </p:nvPr>
        </p:nvSpPr>
        <p:spPr>
          <a:xfrm>
            <a:off x="609480" y="6089040"/>
            <a:ext cx="4622760" cy="364680"/>
          </a:xfrm>
          <a:prstGeom prst="rect">
            <a:avLst/>
          </a:prstGeom>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168" name="PlaceHolder 16"/>
          <p:cNvSpPr>
            <a:spLocks noGrp="1"/>
          </p:cNvSpPr>
          <p:nvPr>
            <p:ph type="sldNum"/>
          </p:nvPr>
        </p:nvSpPr>
        <p:spPr>
          <a:xfrm>
            <a:off x="6444720" y="6090120"/>
            <a:ext cx="512280" cy="364680"/>
          </a:xfrm>
          <a:prstGeom prst="rect">
            <a:avLst/>
          </a:prstGeom>
        </p:spPr>
        <p:txBody>
          <a:bodyPr anchor="ctr"/>
          <a:p>
            <a:pPr algn="r">
              <a:lnSpc>
                <a:spcPct val="100000"/>
              </a:lnSpc>
            </a:pPr>
            <a:fld id="{86EBDD90-9041-4C2C-B549-EF588B48F496}" type="slidenum">
              <a:rPr b="1" lang="en-US" sz="1100" spc="-1" strike="noStrike">
                <a:solidFill>
                  <a:srgbClr val="90c226"/>
                </a:solidFill>
                <a:latin typeface="Trebuchet MS"/>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5" name="Group 1"/>
          <p:cNvGrpSpPr/>
          <p:nvPr/>
        </p:nvGrpSpPr>
        <p:grpSpPr>
          <a:xfrm>
            <a:off x="-8640" y="-8640"/>
            <a:ext cx="9169560" cy="6874920"/>
            <a:chOff x="-8640" y="-8640"/>
            <a:chExt cx="9169560" cy="6874920"/>
          </a:xfrm>
        </p:grpSpPr>
        <p:sp>
          <p:nvSpPr>
            <p:cNvPr id="206"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207" name="Line 3"/>
            <p:cNvSpPr/>
            <p:nvPr/>
          </p:nvSpPr>
          <p:spPr>
            <a:xfrm flipV="1">
              <a:off x="5130720" y="4175280"/>
              <a:ext cx="4022280" cy="2682720"/>
            </a:xfrm>
            <a:prstGeom prst="line">
              <a:avLst/>
            </a:prstGeom>
            <a:ln w="9360">
              <a:solidFill>
                <a:srgbClr val="d9d9d9"/>
              </a:solidFill>
              <a:round/>
            </a:ln>
          </p:spPr>
          <p:style>
            <a:lnRef idx="0"/>
            <a:fillRef idx="0"/>
            <a:effectRef idx="0"/>
            <a:fontRef idx="minor"/>
          </p:style>
        </p:sp>
        <p:sp>
          <p:nvSpPr>
            <p:cNvPr id="208" name="Line 4"/>
            <p:cNvSpPr/>
            <p:nvPr/>
          </p:nvSpPr>
          <p:spPr>
            <a:xfrm>
              <a:off x="7042680" y="0"/>
              <a:ext cx="1218960" cy="6858000"/>
            </a:xfrm>
            <a:prstGeom prst="line">
              <a:avLst/>
            </a:prstGeom>
            <a:ln w="9360">
              <a:solidFill>
                <a:srgbClr val="bfbfbf"/>
              </a:solidFill>
              <a:round/>
            </a:ln>
          </p:spPr>
          <p:style>
            <a:lnRef idx="0"/>
            <a:fillRef idx="0"/>
            <a:effectRef idx="0"/>
            <a:fontRef idx="minor"/>
          </p:style>
        </p:sp>
        <p:sp>
          <p:nvSpPr>
            <p:cNvPr id="209"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210"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211"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212"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213"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214"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215"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216" name="PlaceHolder 12"/>
          <p:cNvSpPr>
            <a:spLocks noGrp="1"/>
          </p:cNvSpPr>
          <p:nvPr>
            <p:ph type="body"/>
          </p:nvPr>
        </p:nvSpPr>
        <p:spPr>
          <a:xfrm>
            <a:off x="609480" y="2160720"/>
            <a:ext cx="6347520" cy="3880440"/>
          </a:xfrm>
          <a:prstGeom prst="rect">
            <a:avLst/>
          </a:prstGeom>
        </p:spPr>
        <p:txBody>
          <a:bodyPr/>
          <a:p>
            <a:pPr marL="432000" indent="-324000">
              <a:lnSpc>
                <a:spcPct val="100000"/>
              </a:lnSpc>
              <a:spcBef>
                <a:spcPts val="1001"/>
              </a:spcBef>
              <a:buClr>
                <a:srgbClr val="000000"/>
              </a:buClr>
              <a:buSzPct val="45000"/>
              <a:buFont typeface="Wingdings" charset="2"/>
              <a:buChar char=""/>
            </a:pPr>
            <a:r>
              <a:rPr b="0" lang="en-US" sz="1800" spc="-1" strike="noStrike">
                <a:solidFill>
                  <a:srgbClr val="404040"/>
                </a:solidFill>
                <a:latin typeface="Times New Roman"/>
              </a:rPr>
              <a:t>Edit Master text styles</a:t>
            </a:r>
            <a:endParaRPr b="0" lang="en-US" sz="1800" spc="-1" strike="noStrike">
              <a:solidFill>
                <a:srgbClr val="404040"/>
              </a:solidFill>
              <a:latin typeface="Times New Roman"/>
            </a:endParaRPr>
          </a:p>
          <a:p>
            <a:pPr lvl="1" marL="864000" indent="-324000">
              <a:lnSpc>
                <a:spcPct val="100000"/>
              </a:lnSpc>
              <a:spcBef>
                <a:spcPts val="1001"/>
              </a:spcBef>
              <a:buClr>
                <a:srgbClr val="000000"/>
              </a:buClr>
              <a:buSzPct val="75000"/>
              <a:buFont typeface="Symbol" charset="2"/>
              <a:buChar char=""/>
            </a:pPr>
            <a:r>
              <a:rPr b="0" lang="en-US" sz="1600" spc="-1" strike="noStrike">
                <a:solidFill>
                  <a:srgbClr val="404040"/>
                </a:solidFill>
                <a:latin typeface="Times New Roman"/>
              </a:rPr>
              <a:t>Second level</a:t>
            </a:r>
            <a:endParaRPr b="0" lang="en-US" sz="1600" spc="-1" strike="noStrike">
              <a:solidFill>
                <a:srgbClr val="404040"/>
              </a:solidFill>
              <a:latin typeface="Times New Roman"/>
            </a:endParaRPr>
          </a:p>
          <a:p>
            <a:pPr lvl="2" marL="1296000" indent="-288000">
              <a:lnSpc>
                <a:spcPct val="100000"/>
              </a:lnSpc>
              <a:spcBef>
                <a:spcPts val="1001"/>
              </a:spcBef>
              <a:buClr>
                <a:srgbClr val="000000"/>
              </a:buClr>
              <a:buSzPct val="45000"/>
              <a:buFont typeface="Wingdings" charset="2"/>
              <a:buChar char=""/>
            </a:pPr>
            <a:r>
              <a:rPr b="0" lang="en-US" sz="1400" spc="-1" strike="noStrike">
                <a:solidFill>
                  <a:srgbClr val="404040"/>
                </a:solidFill>
                <a:latin typeface="Times New Roman"/>
              </a:rPr>
              <a:t>Third level</a:t>
            </a:r>
            <a:endParaRPr b="0" lang="en-US" sz="1400" spc="-1" strike="noStrike">
              <a:solidFill>
                <a:srgbClr val="404040"/>
              </a:solidFill>
              <a:latin typeface="Times New Roman"/>
            </a:endParaRPr>
          </a:p>
          <a:p>
            <a:pPr lvl="3" marL="1728000" indent="-216000">
              <a:lnSpc>
                <a:spcPct val="100000"/>
              </a:lnSpc>
              <a:spcBef>
                <a:spcPts val="1001"/>
              </a:spcBef>
              <a:buClr>
                <a:srgbClr val="000000"/>
              </a:buClr>
              <a:buSzPct val="75000"/>
              <a:buFont typeface="Symbol" charset="2"/>
              <a:buChar char=""/>
            </a:pPr>
            <a:r>
              <a:rPr b="0" lang="en-US" sz="1200" spc="-1" strike="noStrike">
                <a:solidFill>
                  <a:srgbClr val="404040"/>
                </a:solidFill>
                <a:latin typeface="Times New Roman"/>
              </a:rPr>
              <a:t>Fourth level</a:t>
            </a:r>
            <a:endParaRPr b="0" lang="en-US" sz="1200" spc="-1" strike="noStrike">
              <a:solidFill>
                <a:srgbClr val="404040"/>
              </a:solidFill>
              <a:latin typeface="Times New Roman"/>
            </a:endParaRPr>
          </a:p>
          <a:p>
            <a:pPr lvl="4" marL="2160000" indent="-216000">
              <a:lnSpc>
                <a:spcPct val="100000"/>
              </a:lnSpc>
              <a:spcBef>
                <a:spcPts val="1001"/>
              </a:spcBef>
              <a:buClr>
                <a:srgbClr val="000000"/>
              </a:buClr>
              <a:buSzPct val="45000"/>
              <a:buFont typeface="Wingdings" charset="2"/>
              <a:buChar char=""/>
            </a:pPr>
            <a:r>
              <a:rPr b="0" lang="en-US" sz="1200" spc="-1" strike="noStrike">
                <a:solidFill>
                  <a:srgbClr val="404040"/>
                </a:solidFill>
                <a:latin typeface="Times New Roman"/>
              </a:rPr>
              <a:t>Fifth level</a:t>
            </a:r>
            <a:endParaRPr b="0" lang="en-US" sz="1200" spc="-1" strike="noStrike">
              <a:solidFill>
                <a:srgbClr val="404040"/>
              </a:solidFill>
              <a:latin typeface="Times New Roman"/>
            </a:endParaRPr>
          </a:p>
        </p:txBody>
      </p:sp>
      <p:sp>
        <p:nvSpPr>
          <p:cNvPr id="217" name="PlaceHolder 13"/>
          <p:cNvSpPr>
            <a:spLocks noGrp="1"/>
          </p:cNvSpPr>
          <p:nvPr>
            <p:ph type="title"/>
          </p:nvPr>
        </p:nvSpPr>
        <p:spPr>
          <a:xfrm>
            <a:off x="609480" y="609480"/>
            <a:ext cx="6347520" cy="1320480"/>
          </a:xfrm>
          <a:prstGeom prst="rect">
            <a:avLst/>
          </a:prstGeom>
        </p:spPr>
        <p:txBody>
          <a:bodyPr/>
          <a:p>
            <a:pPr>
              <a:lnSpc>
                <a:spcPct val="100000"/>
              </a:lnSpc>
            </a:pPr>
            <a:r>
              <a:rPr b="1" lang="en-US" sz="3200" spc="-1" strike="noStrike">
                <a:solidFill>
                  <a:srgbClr val="6c911c"/>
                </a:solidFill>
                <a:latin typeface="Times New Roman"/>
              </a:rPr>
              <a:t>Click to edit Master title style</a:t>
            </a:r>
            <a:endParaRPr b="0" lang="en-US" sz="3200" spc="-1" strike="noStrike">
              <a:solidFill>
                <a:srgbClr val="000000"/>
              </a:solidFill>
              <a:latin typeface="Trebuchet MS"/>
            </a:endParaRPr>
          </a:p>
        </p:txBody>
      </p:sp>
      <p:sp>
        <p:nvSpPr>
          <p:cNvPr id="218" name="PlaceHolder 14"/>
          <p:cNvSpPr>
            <a:spLocks noGrp="1"/>
          </p:cNvSpPr>
          <p:nvPr>
            <p:ph type="dt"/>
          </p:nvPr>
        </p:nvSpPr>
        <p:spPr>
          <a:xfrm>
            <a:off x="5396400" y="6089040"/>
            <a:ext cx="683640" cy="364680"/>
          </a:xfrm>
          <a:prstGeom prst="rect">
            <a:avLst/>
          </a:prstGeom>
        </p:spPr>
        <p:txBody>
          <a:bodyPr anchor="ctr"/>
          <a:p>
            <a:pPr algn="r">
              <a:lnSpc>
                <a:spcPct val="100000"/>
              </a:lnSpc>
            </a:pPr>
            <a:fld id="{964E5246-53BC-41D7-A293-31595630D16E}" type="datetime">
              <a:rPr b="1" lang="en-US" sz="1000" spc="-1" strike="noStrike">
                <a:solidFill>
                  <a:srgbClr val="8b8b8b"/>
                </a:solidFill>
                <a:latin typeface="Trebuchet MS"/>
              </a:rPr>
              <a:t>12/20/19</a:t>
            </a:fld>
            <a:endParaRPr b="0" lang="en-US" sz="1000" spc="-1" strike="noStrike">
              <a:latin typeface="Times New Roman"/>
            </a:endParaRPr>
          </a:p>
        </p:txBody>
      </p:sp>
      <p:sp>
        <p:nvSpPr>
          <p:cNvPr id="219" name="PlaceHolder 15"/>
          <p:cNvSpPr>
            <a:spLocks noGrp="1"/>
          </p:cNvSpPr>
          <p:nvPr>
            <p:ph type="ftr"/>
          </p:nvPr>
        </p:nvSpPr>
        <p:spPr>
          <a:xfrm>
            <a:off x="609480" y="6089040"/>
            <a:ext cx="4622760" cy="364680"/>
          </a:xfrm>
          <a:prstGeom prst="rect">
            <a:avLst/>
          </a:prstGeom>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220" name="PlaceHolder 16"/>
          <p:cNvSpPr>
            <a:spLocks noGrp="1"/>
          </p:cNvSpPr>
          <p:nvPr>
            <p:ph type="sldNum"/>
          </p:nvPr>
        </p:nvSpPr>
        <p:spPr>
          <a:xfrm>
            <a:off x="6444720" y="6090120"/>
            <a:ext cx="512280" cy="364680"/>
          </a:xfrm>
          <a:prstGeom prst="rect">
            <a:avLst/>
          </a:prstGeom>
        </p:spPr>
        <p:txBody>
          <a:bodyPr anchor="ctr"/>
          <a:p>
            <a:pPr algn="r">
              <a:lnSpc>
                <a:spcPct val="100000"/>
              </a:lnSpc>
            </a:pPr>
            <a:fld id="{9C0597E3-373A-4443-8ADA-DB150EEAB369}" type="slidenum">
              <a:rPr b="1" lang="en-US" sz="1100" spc="-1" strike="noStrike">
                <a:solidFill>
                  <a:srgbClr val="90c226"/>
                </a:solidFill>
                <a:latin typeface="Trebuchet MS"/>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609480" y="1470240"/>
            <a:ext cx="6347520" cy="1826280"/>
          </a:xfrm>
          <a:prstGeom prst="rect">
            <a:avLst/>
          </a:prstGeom>
          <a:noFill/>
          <a:ln>
            <a:noFill/>
          </a:ln>
        </p:spPr>
        <p:txBody>
          <a:bodyPr/>
          <a:p>
            <a:pPr algn="ctr">
              <a:lnSpc>
                <a:spcPct val="100000"/>
              </a:lnSpc>
            </a:pPr>
            <a:r>
              <a:rPr b="1" lang="en-US" sz="4400" spc="-1" strike="noStrike">
                <a:solidFill>
                  <a:srgbClr val="486113"/>
                </a:solidFill>
                <a:latin typeface="Times New Roman"/>
              </a:rPr>
              <a:t>BẢO VỆ</a:t>
            </a:r>
            <a:br/>
            <a:r>
              <a:rPr b="1" lang="en-US" sz="4400" spc="-1" strike="noStrike">
                <a:solidFill>
                  <a:srgbClr val="486113"/>
                </a:solidFill>
                <a:latin typeface="Times New Roman"/>
              </a:rPr>
              <a:t>ĐỒ ÁN TỐT NGHIỆP</a:t>
            </a:r>
            <a:endParaRPr b="0" lang="en-US" sz="4400" spc="-1" strike="noStrike">
              <a:solidFill>
                <a:srgbClr val="000000"/>
              </a:solidFill>
              <a:latin typeface="Trebuchet MS"/>
            </a:endParaRPr>
          </a:p>
        </p:txBody>
      </p:sp>
      <p:sp>
        <p:nvSpPr>
          <p:cNvPr id="258" name="TextShape 2"/>
          <p:cNvSpPr txBox="1"/>
          <p:nvPr/>
        </p:nvSpPr>
        <p:spPr>
          <a:xfrm>
            <a:off x="609480" y="3144240"/>
            <a:ext cx="6347520" cy="860040"/>
          </a:xfrm>
          <a:prstGeom prst="rect">
            <a:avLst/>
          </a:prstGeom>
          <a:noFill/>
          <a:ln>
            <a:noFill/>
          </a:ln>
        </p:spPr>
        <p:txBody>
          <a:bodyPr>
            <a:normAutofit/>
          </a:bodyPr>
          <a:p>
            <a:pPr>
              <a:lnSpc>
                <a:spcPct val="100000"/>
              </a:lnSpc>
              <a:spcBef>
                <a:spcPts val="1001"/>
              </a:spcBef>
            </a:pPr>
            <a:r>
              <a:rPr b="0" lang="en-US" sz="2400" spc="-1" strike="noStrike">
                <a:solidFill>
                  <a:srgbClr val="262626"/>
                </a:solidFill>
                <a:latin typeface="Times New Roman"/>
              </a:rPr>
              <a:t>Đề tài:</a:t>
            </a:r>
            <a:endParaRPr b="0" lang="en-US" sz="2400" spc="-1" strike="noStrike">
              <a:solidFill>
                <a:srgbClr val="404040"/>
              </a:solidFill>
              <a:latin typeface="Times New Roman"/>
            </a:endParaRPr>
          </a:p>
          <a:p>
            <a:pPr>
              <a:lnSpc>
                <a:spcPct val="100000"/>
              </a:lnSpc>
              <a:spcBef>
                <a:spcPts val="1001"/>
              </a:spcBef>
            </a:pPr>
            <a:r>
              <a:rPr b="0" lang="en-US" sz="2400" spc="-1" strike="noStrike">
                <a:solidFill>
                  <a:srgbClr val="262626"/>
                </a:solidFill>
                <a:latin typeface="Times New Roman"/>
              </a:rPr>
              <a:t>	</a:t>
            </a:r>
            <a:r>
              <a:rPr b="0" lang="en-US" sz="2400" spc="-1" strike="noStrike">
                <a:solidFill>
                  <a:srgbClr val="262626"/>
                </a:solidFill>
                <a:latin typeface="Times New Roman"/>
              </a:rPr>
              <a:t>	</a:t>
            </a:r>
            <a:r>
              <a:rPr b="0" lang="en-US" sz="2400" spc="-1" strike="noStrike">
                <a:solidFill>
                  <a:srgbClr val="262626"/>
                </a:solidFill>
                <a:latin typeface="Times New Roman"/>
              </a:rPr>
              <a:t>ĐIỀU KHIỂN SMART PHONE BẰNG GIỌNG NÓI</a:t>
            </a:r>
            <a:endParaRPr b="0" lang="en-US" sz="2400" spc="-1" strike="noStrike">
              <a:solidFill>
                <a:srgbClr val="404040"/>
              </a:solidFill>
              <a:latin typeface="Times New Roman"/>
            </a:endParaRPr>
          </a:p>
        </p:txBody>
      </p:sp>
      <p:sp>
        <p:nvSpPr>
          <p:cNvPr id="259" name="CustomShape 3"/>
          <p:cNvSpPr/>
          <p:nvPr/>
        </p:nvSpPr>
        <p:spPr>
          <a:xfrm>
            <a:off x="692280" y="204120"/>
            <a:ext cx="6603480" cy="1096560"/>
          </a:xfrm>
          <a:prstGeom prst="rect">
            <a:avLst/>
          </a:prstGeom>
          <a:noFill/>
          <a:ln>
            <a:noFill/>
          </a:ln>
        </p:spPr>
        <p:style>
          <a:lnRef idx="0"/>
          <a:fillRef idx="0"/>
          <a:effectRef idx="0"/>
          <a:fontRef idx="minor"/>
        </p:style>
        <p:txBody>
          <a:bodyPr>
            <a:normAutofit/>
          </a:bodyPr>
          <a:p>
            <a:pPr algn="ctr">
              <a:lnSpc>
                <a:spcPct val="100000"/>
              </a:lnSpc>
            </a:pPr>
            <a:r>
              <a:rPr b="1" lang="en-US" sz="1800" spc="-1" strike="noStrike">
                <a:solidFill>
                  <a:srgbClr val="000000"/>
                </a:solidFill>
                <a:latin typeface="Times New Roman"/>
              </a:rPr>
              <a:t>HỌC VIỆN CÔNG NGHỆ BƯU CHÍNH VIỄN THÔNG</a:t>
            </a:r>
            <a:endParaRPr b="0" lang="en-US" sz="1800" spc="-1" strike="noStrike">
              <a:latin typeface="Arial"/>
            </a:endParaRPr>
          </a:p>
          <a:p>
            <a:pPr algn="ctr">
              <a:lnSpc>
                <a:spcPct val="100000"/>
              </a:lnSpc>
            </a:pPr>
            <a:r>
              <a:rPr b="1" lang="en-US" sz="1800" spc="-1" strike="noStrike">
                <a:solidFill>
                  <a:srgbClr val="000000"/>
                </a:solidFill>
                <a:latin typeface="Times New Roman"/>
              </a:rPr>
              <a:t>KHOA CÔNG NGHỆ THÔNG TIN 1</a:t>
            </a:r>
            <a:endParaRPr b="0" lang="en-US" sz="1800" spc="-1" strike="noStrike">
              <a:latin typeface="Arial"/>
            </a:endParaRPr>
          </a:p>
        </p:txBody>
      </p:sp>
      <p:sp>
        <p:nvSpPr>
          <p:cNvPr id="260" name="CustomShape 4"/>
          <p:cNvSpPr/>
          <p:nvPr/>
        </p:nvSpPr>
        <p:spPr>
          <a:xfrm>
            <a:off x="3119400" y="4631040"/>
            <a:ext cx="6347520" cy="1513440"/>
          </a:xfrm>
          <a:prstGeom prst="rect">
            <a:avLst/>
          </a:prstGeom>
          <a:noFill/>
          <a:ln>
            <a:noFill/>
          </a:ln>
        </p:spPr>
        <p:style>
          <a:lnRef idx="0"/>
          <a:fillRef idx="0"/>
          <a:effectRef idx="0"/>
          <a:fontRef idx="minor"/>
        </p:style>
        <p:txBody>
          <a:bodyPr>
            <a:normAutofit/>
          </a:bodyPr>
          <a:p>
            <a:pPr>
              <a:lnSpc>
                <a:spcPct val="100000"/>
              </a:lnSpc>
              <a:spcBef>
                <a:spcPts val="1001"/>
              </a:spcBef>
            </a:pPr>
            <a:r>
              <a:rPr b="0" lang="en-US" sz="2200" spc="-1" strike="noStrike">
                <a:solidFill>
                  <a:srgbClr val="404040"/>
                </a:solidFill>
                <a:latin typeface="Times New Roman"/>
              </a:rPr>
              <a:t>Giảng viên hướng dẫn: </a:t>
            </a:r>
            <a:r>
              <a:rPr b="1" lang="en-US" sz="2200" spc="-1" strike="noStrike">
                <a:solidFill>
                  <a:srgbClr val="404040"/>
                </a:solidFill>
                <a:latin typeface="Times New Roman"/>
              </a:rPr>
              <a:t>PGS TS. Nguyễn Duy Phương</a:t>
            </a:r>
            <a:endParaRPr b="0" lang="en-US" sz="2200" spc="-1" strike="noStrike">
              <a:latin typeface="Arial"/>
            </a:endParaRPr>
          </a:p>
          <a:p>
            <a:pPr>
              <a:lnSpc>
                <a:spcPct val="100000"/>
              </a:lnSpc>
              <a:spcBef>
                <a:spcPts val="1001"/>
              </a:spcBef>
            </a:pPr>
            <a:r>
              <a:rPr b="0" lang="en-US" sz="2200" spc="-1" strike="noStrike">
                <a:solidFill>
                  <a:srgbClr val="404040"/>
                </a:solidFill>
                <a:latin typeface="Times New Roman"/>
              </a:rPr>
              <a:t>Sinh viên thực hiện:  </a:t>
            </a:r>
            <a:r>
              <a:rPr b="1" lang="en-US" sz="2200" spc="-1" strike="noStrike">
                <a:solidFill>
                  <a:srgbClr val="404040"/>
                </a:solidFill>
                <a:latin typeface="Times New Roman"/>
              </a:rPr>
              <a:t>Đặng Quốc Việt</a:t>
            </a:r>
            <a:endParaRPr b="0" lang="en-US" sz="2200" spc="-1" strike="noStrike">
              <a:latin typeface="Arial"/>
            </a:endParaRPr>
          </a:p>
          <a:p>
            <a:pPr>
              <a:lnSpc>
                <a:spcPct val="100000"/>
              </a:lnSpc>
              <a:spcBef>
                <a:spcPts val="1001"/>
              </a:spcBef>
            </a:pPr>
            <a:r>
              <a:rPr b="0" lang="en-US" sz="2200" spc="-1" strike="noStrike">
                <a:solidFill>
                  <a:srgbClr val="404040"/>
                </a:solidFill>
                <a:latin typeface="Times New Roman"/>
              </a:rPr>
              <a:t>Lớp: </a:t>
            </a:r>
            <a:r>
              <a:rPr b="1" lang="en-US" sz="2200" spc="-1" strike="noStrike">
                <a:solidFill>
                  <a:srgbClr val="404040"/>
                </a:solidFill>
                <a:latin typeface="Times New Roman"/>
              </a:rPr>
              <a:t>D15CNPM4</a:t>
            </a:r>
            <a:endParaRPr b="0" lang="en-US" sz="2200" spc="-1" strike="noStrike">
              <a:latin typeface="Arial"/>
            </a:endParaRPr>
          </a:p>
          <a:p>
            <a:pPr>
              <a:lnSpc>
                <a:spcPct val="100000"/>
              </a:lnSpc>
              <a:spcBef>
                <a:spcPts val="1001"/>
              </a:spcBef>
            </a:pPr>
            <a:r>
              <a:rPr b="0" lang="en-US" sz="2200" spc="-1" strike="noStrike">
                <a:solidFill>
                  <a:srgbClr val="404040"/>
                </a:solidFill>
                <a:latin typeface="Times New Roman"/>
              </a:rPr>
              <a:t>Khóa: </a:t>
            </a:r>
            <a:r>
              <a:rPr b="1" lang="en-US" sz="2200" spc="-1" strike="noStrike">
                <a:solidFill>
                  <a:srgbClr val="404040"/>
                </a:solidFill>
                <a:latin typeface="Times New Roman"/>
              </a:rPr>
              <a:t>2015 – 2020</a:t>
            </a:r>
            <a:endParaRPr b="0" lang="en-US" sz="2200" spc="-1" strike="noStrike">
              <a:latin typeface="Arial"/>
            </a:endParaRPr>
          </a:p>
          <a:p>
            <a:pPr>
              <a:lnSpc>
                <a:spcPct val="100000"/>
              </a:lnSpc>
              <a:spcBef>
                <a:spcPts val="1001"/>
              </a:spcBef>
            </a:pPr>
            <a:r>
              <a:rPr b="0" lang="en-US" sz="2200" spc="-1" strike="noStrike">
                <a:solidFill>
                  <a:srgbClr val="404040"/>
                </a:solidFill>
                <a:latin typeface="Times New Roman"/>
              </a:rPr>
              <a:t>Hệ: </a:t>
            </a:r>
            <a:r>
              <a:rPr b="1" lang="en-US" sz="2200" spc="-1" strike="noStrike">
                <a:solidFill>
                  <a:srgbClr val="404040"/>
                </a:solidFill>
                <a:latin typeface="Times New Roman"/>
              </a:rPr>
              <a:t>Đại học chính quy</a:t>
            </a:r>
            <a:endParaRPr b="0" lang="en-US" sz="2200" spc="-1" strike="noStrike">
              <a:latin typeface="Arial"/>
            </a:endParaRPr>
          </a:p>
        </p:txBody>
      </p:sp>
      <p:sp>
        <p:nvSpPr>
          <p:cNvPr id="261" name="CustomShape 5"/>
          <p:cNvSpPr/>
          <p:nvPr/>
        </p:nvSpPr>
        <p:spPr>
          <a:xfrm>
            <a:off x="2093760" y="3803400"/>
            <a:ext cx="914040" cy="9140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86" name="Group 1"/>
          <p:cNvGrpSpPr/>
          <p:nvPr/>
        </p:nvGrpSpPr>
        <p:grpSpPr>
          <a:xfrm>
            <a:off x="0" y="-8640"/>
            <a:ext cx="9143640" cy="6866640"/>
            <a:chOff x="0" y="-8640"/>
            <a:chExt cx="9143640" cy="6866640"/>
          </a:xfrm>
        </p:grpSpPr>
        <p:sp>
          <p:nvSpPr>
            <p:cNvPr id="387"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388"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389"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390"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391"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392"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393"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394"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395"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396"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397"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398"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Protocol Buffers?</a:t>
            </a:r>
            <a:endParaRPr b="0" lang="en-US" sz="4000" spc="-1" strike="noStrike">
              <a:solidFill>
                <a:srgbClr val="000000"/>
              </a:solidFill>
              <a:latin typeface="Trebuchet MS"/>
            </a:endParaRPr>
          </a:p>
        </p:txBody>
      </p:sp>
      <p:sp>
        <p:nvSpPr>
          <p:cNvPr id="399"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400"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401"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402"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403"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404" name="TextShape 19"/>
          <p:cNvSpPr txBox="1"/>
          <p:nvPr/>
        </p:nvSpPr>
        <p:spPr>
          <a:xfrm>
            <a:off x="1000080" y="2160720"/>
            <a:ext cx="6352920" cy="3429000"/>
          </a:xfrm>
          <a:prstGeom prst="rect">
            <a:avLst/>
          </a:prstGeom>
          <a:noFill/>
          <a:ln>
            <a:noFill/>
          </a:ln>
        </p:spPr>
        <p:txBody>
          <a:bodyPr>
            <a:normAutofit/>
          </a:bodyPr>
          <a:p>
            <a:endParaRPr b="0" lang="en-US" sz="1800" spc="-1" strike="noStrike">
              <a:solidFill>
                <a:srgbClr val="404040"/>
              </a:solidFill>
              <a:latin typeface="Times New Roman"/>
            </a:endParaRPr>
          </a:p>
        </p:txBody>
      </p:sp>
      <p:sp>
        <p:nvSpPr>
          <p:cNvPr id="405"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406"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FF9CA9CA-8A27-4066-86A4-54D4BB65950A}"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407"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6702A817-CCF9-4FB7-B78C-CE1D3B28196C}"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8" name="Group 1"/>
          <p:cNvGrpSpPr/>
          <p:nvPr/>
        </p:nvGrpSpPr>
        <p:grpSpPr>
          <a:xfrm>
            <a:off x="0" y="-8640"/>
            <a:ext cx="9143640" cy="6866640"/>
            <a:chOff x="0" y="-8640"/>
            <a:chExt cx="9143640" cy="6866640"/>
          </a:xfrm>
        </p:grpSpPr>
        <p:sp>
          <p:nvSpPr>
            <p:cNvPr id="409"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410"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411"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412"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413"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414"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415"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416"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417"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418"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419"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420"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R</a:t>
            </a:r>
            <a:r>
              <a:rPr b="1" lang="en-US" sz="4000" spc="-1" strike="noStrike">
                <a:solidFill>
                  <a:srgbClr val="90c226"/>
                </a:solidFill>
                <a:latin typeface="Times New Roman"/>
              </a:rPr>
              <a:t>P</a:t>
            </a:r>
            <a:r>
              <a:rPr b="1" lang="en-US" sz="4000" spc="-1" strike="noStrike">
                <a:solidFill>
                  <a:srgbClr val="90c226"/>
                </a:solidFill>
                <a:latin typeface="Times New Roman"/>
              </a:rPr>
              <a:t>C</a:t>
            </a:r>
            <a:r>
              <a:rPr b="1" lang="en-US" sz="4000" spc="-1" strike="noStrike">
                <a:solidFill>
                  <a:srgbClr val="90c226"/>
                </a:solidFill>
                <a:latin typeface="Times New Roman"/>
              </a:rPr>
              <a:t>?</a:t>
            </a:r>
            <a:endParaRPr b="0" lang="en-US" sz="4000" spc="-1" strike="noStrike">
              <a:solidFill>
                <a:srgbClr val="000000"/>
              </a:solidFill>
              <a:latin typeface="Trebuchet MS"/>
            </a:endParaRPr>
          </a:p>
        </p:txBody>
      </p:sp>
      <p:sp>
        <p:nvSpPr>
          <p:cNvPr id="421"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422"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423"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424"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425"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426" name="TextShape 19"/>
          <p:cNvSpPr txBox="1"/>
          <p:nvPr/>
        </p:nvSpPr>
        <p:spPr>
          <a:xfrm>
            <a:off x="1000080" y="2160720"/>
            <a:ext cx="6352920" cy="342900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RPC- hay còn gọi là </a:t>
            </a:r>
            <a:r>
              <a:rPr b="1" lang="en-US" sz="2400" spc="-1" strike="noStrike">
                <a:solidFill>
                  <a:srgbClr val="404040"/>
                </a:solidFill>
                <a:latin typeface="Times New Roman"/>
              </a:rPr>
              <a:t>Remote Procedure Call </a:t>
            </a:r>
            <a:r>
              <a:rPr b="0" lang="en-US" sz="2400" spc="-1" strike="noStrike">
                <a:solidFill>
                  <a:srgbClr val="404040"/>
                </a:solidFill>
                <a:latin typeface="Times New Roman"/>
              </a:rPr>
              <a:t>là một phương pháp dùng để trao đổi dữ liệu.</a:t>
            </a:r>
            <a:endParaRPr b="0" lang="en-US" sz="24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Khái quát một lời gọi thủ tục thông thường trong trường hợp mà caller và receiver không cùng nằm trong một process - và được phân tán trên các máy riêng biệt.</a:t>
            </a:r>
            <a:endParaRPr b="0" lang="en-US" sz="2400" spc="-1" strike="noStrike">
              <a:solidFill>
                <a:srgbClr val="404040"/>
              </a:solidFill>
              <a:latin typeface="Times New Roman"/>
            </a:endParaRPr>
          </a:p>
        </p:txBody>
      </p:sp>
      <p:sp>
        <p:nvSpPr>
          <p:cNvPr id="427"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428"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50D28915-285B-4B0F-B1FA-E6BFAB264237}"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429"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4C5C17DC-93E6-4876-9877-2C295CD35EAC}"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30" name="Group 1"/>
          <p:cNvGrpSpPr/>
          <p:nvPr/>
        </p:nvGrpSpPr>
        <p:grpSpPr>
          <a:xfrm>
            <a:off x="0" y="-8640"/>
            <a:ext cx="9143640" cy="6866640"/>
            <a:chOff x="0" y="-8640"/>
            <a:chExt cx="9143640" cy="6866640"/>
          </a:xfrm>
        </p:grpSpPr>
        <p:sp>
          <p:nvSpPr>
            <p:cNvPr id="431"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432"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433"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434"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43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436"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437"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438"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43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440"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441"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442"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RPC?</a:t>
            </a:r>
            <a:endParaRPr b="0" lang="en-US" sz="4000" spc="-1" strike="noStrike">
              <a:solidFill>
                <a:srgbClr val="000000"/>
              </a:solidFill>
              <a:latin typeface="Trebuchet MS"/>
            </a:endParaRPr>
          </a:p>
        </p:txBody>
      </p:sp>
      <p:sp>
        <p:nvSpPr>
          <p:cNvPr id="443"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444"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445"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446"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447"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448" name="TextShape 19"/>
          <p:cNvSpPr txBox="1"/>
          <p:nvPr/>
        </p:nvSpPr>
        <p:spPr>
          <a:xfrm>
            <a:off x="1000080" y="2160720"/>
            <a:ext cx="6352920" cy="342900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Mục tiêu chính của phương pháp này là làm cho lời gọi từ xa RPC tương tự như thể lời gọi thủ tục thông thường cục bộ và ẩn đi việc truyền dữ liệu đi về qua mạng.</a:t>
            </a:r>
            <a:endParaRPr b="0" lang="en-US" sz="2400" spc="-1" strike="noStrike">
              <a:solidFill>
                <a:srgbClr val="404040"/>
              </a:solidFill>
              <a:latin typeface="Times New Roman"/>
            </a:endParaRPr>
          </a:p>
        </p:txBody>
      </p:sp>
      <p:sp>
        <p:nvSpPr>
          <p:cNvPr id="449"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450"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40B6A829-613F-486B-85E9-0C1C6143FCB6}"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451"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2A608C16-99F3-41D3-8F0C-5A6BAA0DFC16}"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2" name="Group 1"/>
          <p:cNvGrpSpPr/>
          <p:nvPr/>
        </p:nvGrpSpPr>
        <p:grpSpPr>
          <a:xfrm>
            <a:off x="0" y="-8640"/>
            <a:ext cx="9143640" cy="6866640"/>
            <a:chOff x="0" y="-8640"/>
            <a:chExt cx="9143640" cy="6866640"/>
          </a:xfrm>
        </p:grpSpPr>
        <p:sp>
          <p:nvSpPr>
            <p:cNvPr id="453"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454"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455"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456"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457"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458"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459"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460"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461"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462"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463" name="TextShape 12"/>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RPC?</a:t>
            </a:r>
            <a:endParaRPr b="0" lang="en-US" sz="4000" spc="-1" strike="noStrike">
              <a:solidFill>
                <a:srgbClr val="000000"/>
              </a:solidFill>
              <a:latin typeface="Trebuchet MS"/>
            </a:endParaRPr>
          </a:p>
        </p:txBody>
      </p:sp>
      <p:sp>
        <p:nvSpPr>
          <p:cNvPr id="464" name="CustomShape 13"/>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465" name="TextShape 14"/>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466" name="CustomShape 15"/>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467" name="Line 16"/>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468" name="Line 17"/>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469" name="CustomShape 18"/>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470" name="TextShape 19"/>
          <p:cNvSpPr txBox="1"/>
          <p:nvPr/>
        </p:nvSpPr>
        <p:spPr>
          <a:xfrm>
            <a:off x="6531480" y="6041520"/>
            <a:ext cx="1530000" cy="364680"/>
          </a:xfrm>
          <a:prstGeom prst="rect">
            <a:avLst/>
          </a:prstGeom>
          <a:noFill/>
          <a:ln>
            <a:noFill/>
          </a:ln>
        </p:spPr>
        <p:txBody>
          <a:bodyPr anchor="ctr"/>
          <a:p>
            <a:pPr algn="r">
              <a:lnSpc>
                <a:spcPct val="100000"/>
              </a:lnSpc>
              <a:spcAft>
                <a:spcPts val="601"/>
              </a:spcAft>
            </a:pPr>
            <a:fld id="{197CDD17-2EDD-496D-ABC6-DAA3B142850E}"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471" name="TextShape 20"/>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7B9136C2-EEDB-4460-BFF1-96F62846AA5D}" type="slidenum">
              <a:rPr b="1" lang="en-US" sz="1050" spc="-1" strike="noStrike">
                <a:solidFill>
                  <a:srgbClr val="ffffff"/>
                </a:solidFill>
                <a:latin typeface="Times New Roman"/>
              </a:rPr>
              <a:t>1</a:t>
            </a:fld>
            <a:endParaRPr b="0" lang="en-US" sz="1050" spc="-1" strike="noStrike">
              <a:latin typeface="Times New Roman"/>
            </a:endParaRPr>
          </a:p>
        </p:txBody>
      </p:sp>
      <p:pic>
        <p:nvPicPr>
          <p:cNvPr id="472" name="" descr=""/>
          <p:cNvPicPr/>
          <p:nvPr/>
        </p:nvPicPr>
        <p:blipFill>
          <a:blip r:embed="rId1"/>
          <a:stretch/>
        </p:blipFill>
        <p:spPr>
          <a:xfrm>
            <a:off x="705240" y="1573920"/>
            <a:ext cx="6609960" cy="40953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73" name="Group 1"/>
          <p:cNvGrpSpPr/>
          <p:nvPr/>
        </p:nvGrpSpPr>
        <p:grpSpPr>
          <a:xfrm>
            <a:off x="0" y="-8640"/>
            <a:ext cx="9143640" cy="6866640"/>
            <a:chOff x="0" y="-8640"/>
            <a:chExt cx="9143640" cy="6866640"/>
          </a:xfrm>
        </p:grpSpPr>
        <p:sp>
          <p:nvSpPr>
            <p:cNvPr id="474"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475"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476"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477"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47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479"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480"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481"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48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48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484"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485"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FPT AI Speech To Text</a:t>
            </a:r>
            <a:endParaRPr b="0" lang="en-US" sz="4000" spc="-1" strike="noStrike">
              <a:solidFill>
                <a:srgbClr val="000000"/>
              </a:solidFill>
              <a:latin typeface="Trebuchet MS"/>
            </a:endParaRPr>
          </a:p>
        </p:txBody>
      </p:sp>
      <p:sp>
        <p:nvSpPr>
          <p:cNvPr id="48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487"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48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489"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490"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491" name="TextShape 19"/>
          <p:cNvSpPr txBox="1"/>
          <p:nvPr/>
        </p:nvSpPr>
        <p:spPr>
          <a:xfrm>
            <a:off x="1000080" y="2160720"/>
            <a:ext cx="6546960" cy="3880440"/>
          </a:xfrm>
          <a:prstGeom prst="rect">
            <a:avLst/>
          </a:prstGeom>
          <a:noFill/>
          <a:ln>
            <a:noFill/>
          </a:ln>
        </p:spPr>
        <p:txBody>
          <a:bodyPr>
            <a:normAutofit/>
          </a:bodyPr>
          <a:p>
            <a:pPr>
              <a:lnSpc>
                <a:spcPct val="100000"/>
              </a:lnSpc>
              <a:spcBef>
                <a:spcPts val="1001"/>
              </a:spcBef>
            </a:pPr>
            <a:r>
              <a:rPr b="0" lang="en-US" sz="2400" spc="-1" strike="noStrike">
                <a:solidFill>
                  <a:srgbClr val="404040"/>
                </a:solidFill>
                <a:latin typeface="Times New Roman"/>
              </a:rPr>
              <a:t>FPT Speech Synthesis là sự kết hợp của:</a:t>
            </a:r>
            <a:endParaRPr b="0" lang="en-US" sz="24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Ngôn ngữ học (Linguistics): âm vị học (Phonology), hình thái học (Morphology), ngữ dụng học (Pragmatics)</a:t>
            </a:r>
            <a:endParaRPr b="0" lang="en-US" sz="24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Vật lý học: âm học</a:t>
            </a:r>
            <a:endParaRPr b="0" lang="en-US" sz="24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Công nghệ: Xử lý ngôn ngữ tự nhiên (Natural Language Processing), học máy (Machine Learning), xử lý tín hiệu số (Digital Signal Processing). </a:t>
            </a:r>
            <a:endParaRPr b="0" lang="en-US" sz="2400" spc="-1" strike="noStrike">
              <a:solidFill>
                <a:srgbClr val="404040"/>
              </a:solidFill>
              <a:latin typeface="Times New Roman"/>
            </a:endParaRPr>
          </a:p>
        </p:txBody>
      </p:sp>
      <p:sp>
        <p:nvSpPr>
          <p:cNvPr id="492"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493"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95CDE804-74F7-42DE-A1CC-A51386767630}"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494"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AB5DD140-38F0-4CF4-ADB9-AFDDDB869B63}"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5" name="Group 1"/>
          <p:cNvGrpSpPr/>
          <p:nvPr/>
        </p:nvGrpSpPr>
        <p:grpSpPr>
          <a:xfrm>
            <a:off x="0" y="-8640"/>
            <a:ext cx="9143640" cy="6866640"/>
            <a:chOff x="0" y="-8640"/>
            <a:chExt cx="9143640" cy="6866640"/>
          </a:xfrm>
        </p:grpSpPr>
        <p:sp>
          <p:nvSpPr>
            <p:cNvPr id="496"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497"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498"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499"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00"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01"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02"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03"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04"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505"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506"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507"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FPT AI Speech To Text</a:t>
            </a:r>
            <a:endParaRPr b="0" lang="en-US" sz="4000" spc="-1" strike="noStrike">
              <a:solidFill>
                <a:srgbClr val="000000"/>
              </a:solidFill>
              <a:latin typeface="Trebuchet MS"/>
            </a:endParaRPr>
          </a:p>
        </p:txBody>
      </p:sp>
      <p:sp>
        <p:nvSpPr>
          <p:cNvPr id="508"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509"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510"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511"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512"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513" name="TextShape 19"/>
          <p:cNvSpPr txBox="1"/>
          <p:nvPr/>
        </p:nvSpPr>
        <p:spPr>
          <a:xfrm>
            <a:off x="961200" y="2438640"/>
            <a:ext cx="6352920" cy="3429000"/>
          </a:xfrm>
          <a:prstGeom prst="rect">
            <a:avLst/>
          </a:prstGeom>
          <a:noFill/>
          <a:ln>
            <a:noFill/>
          </a:ln>
        </p:spPr>
        <p:txBody>
          <a:bodyPr>
            <a:normAutofit/>
          </a:bodyPr>
          <a:p>
            <a:pPr marL="343080" indent="-342720">
              <a:lnSpc>
                <a:spcPct val="100000"/>
              </a:lnSpc>
              <a:buClr>
                <a:srgbClr val="404040"/>
              </a:buClr>
              <a:buFont typeface="Wingdings 3" charset="2"/>
              <a:buChar char=""/>
            </a:pPr>
            <a:r>
              <a:rPr b="0" lang="en-US" sz="2400" spc="-1" strike="noStrike">
                <a:solidFill>
                  <a:srgbClr val="404040"/>
                </a:solidFill>
                <a:latin typeface="Times New Roman"/>
              </a:rPr>
              <a:t>Phát triển dành riêng cho người Việt</a:t>
            </a:r>
            <a:endParaRPr b="0" lang="en-US" sz="2400" spc="-1" strike="noStrike">
              <a:solidFill>
                <a:srgbClr val="404040"/>
              </a:solidFill>
              <a:latin typeface="Times New Roman"/>
            </a:endParaRPr>
          </a:p>
          <a:p>
            <a:pPr>
              <a:lnSpc>
                <a:spcPct val="100000"/>
              </a:lnSpc>
            </a:pPr>
            <a:r>
              <a:rPr b="0" lang="en-US" sz="2400" spc="-1" strike="noStrike">
                <a:solidFill>
                  <a:srgbClr val="404040"/>
                </a:solidFill>
                <a:latin typeface="Times New Roman"/>
              </a:rPr>
              <a:t>Các giọng nói được cung cấp hiện tại:</a:t>
            </a:r>
            <a:endParaRPr b="0" lang="en-US" sz="2400" spc="-1" strike="noStrike">
              <a:solidFill>
                <a:srgbClr val="404040"/>
              </a:solidFill>
              <a:latin typeface="Times New Roman"/>
            </a:endParaRPr>
          </a:p>
          <a:p>
            <a:pPr marL="343080" indent="-342720">
              <a:lnSpc>
                <a:spcPct val="100000"/>
              </a:lnSpc>
              <a:buClr>
                <a:srgbClr val="404040"/>
              </a:buClr>
              <a:buFont typeface="Wingdings 3" charset="2"/>
              <a:buChar char=""/>
            </a:pPr>
            <a:r>
              <a:rPr b="0" lang="en-US" sz="2400" spc="-1" strike="noStrike">
                <a:solidFill>
                  <a:srgbClr val="404040"/>
                </a:solidFill>
                <a:latin typeface="Times New Roman"/>
              </a:rPr>
              <a:t>Miền Bắc: 1 giọng nữ, 1 giọng nam</a:t>
            </a:r>
            <a:endParaRPr b="0" lang="en-US" sz="2400" spc="-1" strike="noStrike">
              <a:solidFill>
                <a:srgbClr val="404040"/>
              </a:solidFill>
              <a:latin typeface="Times New Roman"/>
            </a:endParaRPr>
          </a:p>
          <a:p>
            <a:pPr marL="343080" indent="-342720">
              <a:lnSpc>
                <a:spcPct val="100000"/>
              </a:lnSpc>
              <a:buClr>
                <a:srgbClr val="404040"/>
              </a:buClr>
              <a:buFont typeface="Wingdings 3" charset="2"/>
              <a:buChar char=""/>
            </a:pPr>
            <a:r>
              <a:rPr b="0" lang="en-US" sz="2400" spc="-1" strike="noStrike">
                <a:solidFill>
                  <a:srgbClr val="404040"/>
                </a:solidFill>
                <a:latin typeface="Times New Roman"/>
              </a:rPr>
              <a:t>Miền Trung: 1 giọng nữ Huế</a:t>
            </a:r>
            <a:endParaRPr b="0" lang="en-US" sz="2400" spc="-1" strike="noStrike">
              <a:solidFill>
                <a:srgbClr val="404040"/>
              </a:solidFill>
              <a:latin typeface="Times New Roman"/>
            </a:endParaRPr>
          </a:p>
          <a:p>
            <a:pPr marL="343080" indent="-342720">
              <a:lnSpc>
                <a:spcPct val="100000"/>
              </a:lnSpc>
              <a:buClr>
                <a:srgbClr val="404040"/>
              </a:buClr>
              <a:buFont typeface="Wingdings 3" charset="2"/>
              <a:buChar char=""/>
            </a:pPr>
            <a:r>
              <a:rPr b="0" lang="en-US" sz="2400" spc="-1" strike="noStrike">
                <a:solidFill>
                  <a:srgbClr val="404040"/>
                </a:solidFill>
                <a:latin typeface="Times New Roman"/>
              </a:rPr>
              <a:t>Miền Nam: 1 giọng nữ</a:t>
            </a:r>
            <a:endParaRPr b="0" lang="en-US" sz="2400" spc="-1" strike="noStrike">
              <a:solidFill>
                <a:srgbClr val="404040"/>
              </a:solidFill>
              <a:latin typeface="Times New Roman"/>
            </a:endParaRPr>
          </a:p>
          <a:p>
            <a:pPr>
              <a:lnSpc>
                <a:spcPct val="100000"/>
              </a:lnSpc>
            </a:pPr>
            <a:endParaRPr b="0" lang="en-US" sz="2400" spc="-1" strike="noStrike">
              <a:solidFill>
                <a:srgbClr val="404040"/>
              </a:solidFill>
              <a:latin typeface="Times New Roman"/>
            </a:endParaRPr>
          </a:p>
        </p:txBody>
      </p:sp>
      <p:sp>
        <p:nvSpPr>
          <p:cNvPr id="514"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515"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8EAEF963-B1E5-48C8-9AB0-6ADEF1CCCC28}"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516"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ABE50BA1-554C-4177-9F63-9ECD8603CA1A}"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17" name="Group 1"/>
          <p:cNvGrpSpPr/>
          <p:nvPr/>
        </p:nvGrpSpPr>
        <p:grpSpPr>
          <a:xfrm>
            <a:off x="360" y="-8640"/>
            <a:ext cx="9143280" cy="6866640"/>
            <a:chOff x="360" y="-8640"/>
            <a:chExt cx="9143280" cy="6866640"/>
          </a:xfrm>
        </p:grpSpPr>
        <p:sp>
          <p:nvSpPr>
            <p:cNvPr id="518"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519"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520"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21"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22"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23"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24"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25"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26"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527" name="CustomShape 11"/>
            <p:cNvSpPr/>
            <p:nvPr/>
          </p:nvSpPr>
          <p:spPr>
            <a:xfrm rot="10800000">
              <a:off x="360" y="360"/>
              <a:ext cx="63144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528" name="CustomShape 12"/>
          <p:cNvSpPr/>
          <p:nvPr/>
        </p:nvSpPr>
        <p:spPr>
          <a:xfrm>
            <a:off x="0" y="0"/>
            <a:ext cx="9143640" cy="6866280"/>
          </a:xfrm>
          <a:prstGeom prst="rect">
            <a:avLst/>
          </a:prstGeom>
          <a:solidFill>
            <a:srgbClr val="ffffff"/>
          </a:solidFill>
          <a:ln w="19080">
            <a:noFill/>
          </a:ln>
        </p:spPr>
        <p:style>
          <a:lnRef idx="0"/>
          <a:fillRef idx="0"/>
          <a:effectRef idx="0"/>
          <a:fontRef idx="minor"/>
        </p:style>
      </p:sp>
      <p:sp>
        <p:nvSpPr>
          <p:cNvPr id="529" name="CustomShape 13"/>
          <p:cNvSpPr/>
          <p:nvPr/>
        </p:nvSpPr>
        <p:spPr>
          <a:xfrm rot="10800000">
            <a:off x="631800" y="5666040"/>
            <a:ext cx="631440" cy="5665680"/>
          </a:xfrm>
          <a:prstGeom prst="triangle">
            <a:avLst>
              <a:gd name="adj" fmla="val 100000"/>
            </a:avLst>
          </a:prstGeom>
          <a:solidFill>
            <a:srgbClr val="90c226"/>
          </a:solidFill>
          <a:ln w="12600">
            <a:noFill/>
          </a:ln>
          <a:effectLst>
            <a:outerShdw dist="25560" dir="5400000">
              <a:srgbClr val="000000">
                <a:alpha val="35000"/>
              </a:srgbClr>
            </a:outerShdw>
          </a:effectLst>
        </p:spPr>
        <p:style>
          <a:lnRef idx="0"/>
          <a:fillRef idx="0"/>
          <a:effectRef idx="0"/>
          <a:fontRef idx="minor"/>
        </p:style>
      </p:sp>
      <p:sp>
        <p:nvSpPr>
          <p:cNvPr id="530" name="TextShape 14"/>
          <p:cNvSpPr txBox="1"/>
          <p:nvPr/>
        </p:nvSpPr>
        <p:spPr>
          <a:xfrm>
            <a:off x="507960" y="6041520"/>
            <a:ext cx="47228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531" name="CustomShape 15"/>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532" name="CustomShape 16"/>
          <p:cNvSpPr/>
          <p:nvPr/>
        </p:nvSpPr>
        <p:spPr>
          <a:xfrm>
            <a:off x="5803920" y="3818520"/>
            <a:ext cx="3337200" cy="3039120"/>
          </a:xfrm>
          <a:prstGeom prst="triangle">
            <a:avLst>
              <a:gd name="adj" fmla="val 100000"/>
            </a:avLst>
          </a:prstGeom>
          <a:solidFill>
            <a:srgbClr val="e6b91e">
              <a:alpha val="88000"/>
            </a:srgbClr>
          </a:solidFill>
          <a:ln w="12600">
            <a:noFill/>
          </a:ln>
          <a:effectLst>
            <a:outerShdw dist="25560" dir="5400000">
              <a:srgbClr val="000000">
                <a:alpha val="35000"/>
              </a:srgbClr>
            </a:outerShdw>
          </a:effectLst>
        </p:spPr>
        <p:style>
          <a:lnRef idx="0"/>
          <a:fillRef idx="0"/>
          <a:effectRef idx="0"/>
          <a:fontRef idx="minor"/>
        </p:style>
      </p:sp>
      <p:sp>
        <p:nvSpPr>
          <p:cNvPr id="533"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534"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535" name="TextShape 19"/>
          <p:cNvSpPr txBox="1"/>
          <p:nvPr/>
        </p:nvSpPr>
        <p:spPr>
          <a:xfrm>
            <a:off x="1130400" y="4050720"/>
            <a:ext cx="5824800" cy="1096560"/>
          </a:xfrm>
          <a:prstGeom prst="rect">
            <a:avLst/>
          </a:prstGeom>
          <a:noFill/>
          <a:ln>
            <a:noFill/>
          </a:ln>
        </p:spPr>
        <p:txBody>
          <a:bodyPr>
            <a:normAutofit/>
          </a:bodyPr>
          <a:p>
            <a:pPr algn="r">
              <a:lnSpc>
                <a:spcPct val="100000"/>
              </a:lnSpc>
              <a:spcBef>
                <a:spcPts val="1001"/>
              </a:spcBef>
            </a:pPr>
            <a:r>
              <a:rPr b="0" lang="en-US" sz="2400" spc="-1" strike="noStrike">
                <a:solidFill>
                  <a:srgbClr val="404040"/>
                </a:solidFill>
                <a:latin typeface="Times New Roman"/>
              </a:rPr>
              <a:t>Thiết lập môi trường và giao diện</a:t>
            </a:r>
            <a:endParaRPr b="0" lang="en-US" sz="2400" spc="-1" strike="noStrike">
              <a:solidFill>
                <a:srgbClr val="404040"/>
              </a:solidFill>
              <a:latin typeface="Times New Roman"/>
            </a:endParaRPr>
          </a:p>
        </p:txBody>
      </p:sp>
      <p:sp>
        <p:nvSpPr>
          <p:cNvPr id="536" name="TextShape 20"/>
          <p:cNvSpPr txBox="1"/>
          <p:nvPr/>
        </p:nvSpPr>
        <p:spPr>
          <a:xfrm>
            <a:off x="1139760" y="1397160"/>
            <a:ext cx="5824800" cy="2653560"/>
          </a:xfrm>
          <a:prstGeom prst="rect">
            <a:avLst/>
          </a:prstGeom>
          <a:noFill/>
          <a:ln>
            <a:noFill/>
          </a:ln>
        </p:spPr>
        <p:txBody>
          <a:bodyPr anchor="b">
            <a:normAutofit/>
          </a:bodyPr>
          <a:p>
            <a:pPr algn="r">
              <a:lnSpc>
                <a:spcPct val="100000"/>
              </a:lnSpc>
            </a:pPr>
            <a:r>
              <a:rPr b="1" lang="en-US" sz="6600" spc="-1" strike="noStrike">
                <a:solidFill>
                  <a:srgbClr val="90c226"/>
                </a:solidFill>
                <a:latin typeface="Times New Roman"/>
              </a:rPr>
              <a:t>Cài đặt</a:t>
            </a:r>
            <a:endParaRPr b="0" lang="en-US" sz="6600" spc="-1" strike="noStrike">
              <a:solidFill>
                <a:srgbClr val="000000"/>
              </a:solidFill>
              <a:latin typeface="Trebuchet MS"/>
            </a:endParaRPr>
          </a:p>
        </p:txBody>
      </p:sp>
      <p:sp>
        <p:nvSpPr>
          <p:cNvPr id="537" name="TextShape 21"/>
          <p:cNvSpPr txBox="1"/>
          <p:nvPr/>
        </p:nvSpPr>
        <p:spPr>
          <a:xfrm>
            <a:off x="6762600" y="6041520"/>
            <a:ext cx="990360" cy="364680"/>
          </a:xfrm>
          <a:prstGeom prst="rect">
            <a:avLst/>
          </a:prstGeom>
          <a:noFill/>
          <a:ln>
            <a:noFill/>
          </a:ln>
        </p:spPr>
        <p:txBody>
          <a:bodyPr anchor="ctr"/>
          <a:p>
            <a:pPr algn="r">
              <a:lnSpc>
                <a:spcPct val="100000"/>
              </a:lnSpc>
              <a:spcAft>
                <a:spcPts val="601"/>
              </a:spcAft>
            </a:pPr>
            <a:fld id="{0104232F-2B95-414A-ADFB-A288A87C56B2}" type="datetime">
              <a:rPr b="1" lang="en-US" sz="1000" spc="-1" strike="noStrike">
                <a:solidFill>
                  <a:srgbClr val="ffffff"/>
                </a:solidFill>
                <a:latin typeface="Times New Roman"/>
              </a:rPr>
              <a:t>12/20/19</a:t>
            </a:fld>
            <a:endParaRPr b="0" lang="en-US" sz="1000" spc="-1" strike="noStrike">
              <a:latin typeface="Times New Roman"/>
            </a:endParaRPr>
          </a:p>
        </p:txBody>
      </p:sp>
      <p:sp>
        <p:nvSpPr>
          <p:cNvPr id="538" name="TextShape 22"/>
          <p:cNvSpPr txBox="1"/>
          <p:nvPr/>
        </p:nvSpPr>
        <p:spPr>
          <a:xfrm>
            <a:off x="7801920" y="6041520"/>
            <a:ext cx="512280" cy="364680"/>
          </a:xfrm>
          <a:prstGeom prst="rect">
            <a:avLst/>
          </a:prstGeom>
          <a:noFill/>
          <a:ln>
            <a:noFill/>
          </a:ln>
        </p:spPr>
        <p:txBody>
          <a:bodyPr anchor="ctr">
            <a:normAutofit/>
          </a:bodyPr>
          <a:p>
            <a:pPr algn="r">
              <a:lnSpc>
                <a:spcPct val="100000"/>
              </a:lnSpc>
              <a:spcAft>
                <a:spcPts val="601"/>
              </a:spcAft>
            </a:pPr>
            <a:fld id="{AEFEDBDC-6B41-4B27-9A82-9FBDB194F770}" type="slidenum">
              <a:rPr b="1" lang="en-US" sz="1000" spc="-1" strike="noStrike">
                <a:solidFill>
                  <a:srgbClr val="ffffff"/>
                </a:solidFill>
                <a:latin typeface="Times New Roman"/>
              </a:rPr>
              <a:t>1</a:t>
            </a:fld>
            <a:endParaRPr b="0" lang="en-US" sz="10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39" name="Group 1"/>
          <p:cNvGrpSpPr/>
          <p:nvPr/>
        </p:nvGrpSpPr>
        <p:grpSpPr>
          <a:xfrm>
            <a:off x="0" y="-8640"/>
            <a:ext cx="9143640" cy="6866640"/>
            <a:chOff x="0" y="-8640"/>
            <a:chExt cx="9143640" cy="6866640"/>
          </a:xfrm>
        </p:grpSpPr>
        <p:sp>
          <p:nvSpPr>
            <p:cNvPr id="540"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541"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542"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43"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44"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45"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46"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47"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48"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549"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550"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551" name="TextShape 13"/>
          <p:cNvSpPr txBox="1"/>
          <p:nvPr/>
        </p:nvSpPr>
        <p:spPr>
          <a:xfrm>
            <a:off x="489240" y="1382400"/>
            <a:ext cx="2660400" cy="4092840"/>
          </a:xfrm>
          <a:prstGeom prst="rect">
            <a:avLst/>
          </a:prstGeom>
          <a:noFill/>
          <a:ln>
            <a:noFill/>
          </a:ln>
        </p:spPr>
        <p:txBody>
          <a:bodyPr anchor="ctr">
            <a:normAutofit/>
          </a:bodyPr>
          <a:p>
            <a:pPr>
              <a:lnSpc>
                <a:spcPct val="100000"/>
              </a:lnSpc>
            </a:pPr>
            <a:r>
              <a:rPr b="1" lang="en-US" sz="3800" spc="-1" strike="noStrike">
                <a:solidFill>
                  <a:srgbClr val="90c226"/>
                </a:solidFill>
                <a:latin typeface="Times New Roman"/>
              </a:rPr>
              <a:t>Môi trường</a:t>
            </a:r>
            <a:endParaRPr b="0" lang="en-US" sz="3800" spc="-1" strike="noStrike">
              <a:solidFill>
                <a:srgbClr val="000000"/>
              </a:solidFill>
              <a:latin typeface="Trebuchet MS"/>
            </a:endParaRPr>
          </a:p>
        </p:txBody>
      </p:sp>
      <p:grpSp>
        <p:nvGrpSpPr>
          <p:cNvPr id="552" name="Group 14"/>
          <p:cNvGrpSpPr/>
          <p:nvPr/>
        </p:nvGrpSpPr>
        <p:grpSpPr>
          <a:xfrm>
            <a:off x="996840" y="-8640"/>
            <a:ext cx="3574800" cy="6866640"/>
            <a:chOff x="996840" y="-8640"/>
            <a:chExt cx="3574800" cy="6866640"/>
          </a:xfrm>
        </p:grpSpPr>
        <p:sp>
          <p:nvSpPr>
            <p:cNvPr id="553" name="Line 15"/>
            <p:cNvSpPr/>
            <p:nvPr/>
          </p:nvSpPr>
          <p:spPr>
            <a:xfrm>
              <a:off x="2455920" y="0"/>
              <a:ext cx="914400" cy="6857640"/>
            </a:xfrm>
            <a:prstGeom prst="line">
              <a:avLst/>
            </a:prstGeom>
            <a:ln w="9360">
              <a:solidFill>
                <a:srgbClr val="bfbfbf"/>
              </a:solidFill>
              <a:round/>
            </a:ln>
          </p:spPr>
          <p:style>
            <a:lnRef idx="0"/>
            <a:fillRef idx="0"/>
            <a:effectRef idx="0"/>
            <a:fontRef idx="minor"/>
          </p:style>
        </p:sp>
        <p:sp>
          <p:nvSpPr>
            <p:cNvPr id="554" name="Line 16"/>
            <p:cNvSpPr/>
            <p:nvPr/>
          </p:nvSpPr>
          <p:spPr>
            <a:xfrm flipH="1">
              <a:off x="996840" y="3681360"/>
              <a:ext cx="3572640" cy="3176640"/>
            </a:xfrm>
            <a:prstGeom prst="line">
              <a:avLst/>
            </a:prstGeom>
            <a:ln w="9360">
              <a:solidFill>
                <a:srgbClr val="bfbfbf"/>
              </a:solidFill>
              <a:round/>
            </a:ln>
          </p:spPr>
          <p:style>
            <a:lnRef idx="0"/>
            <a:fillRef idx="0"/>
            <a:effectRef idx="0"/>
            <a:fontRef idx="minor"/>
          </p:style>
        </p:sp>
        <p:sp>
          <p:nvSpPr>
            <p:cNvPr id="555" name="CustomShape 17"/>
            <p:cNvSpPr/>
            <p:nvPr/>
          </p:nvSpPr>
          <p:spPr>
            <a:xfrm>
              <a:off x="2314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56" name="CustomShape 18"/>
            <p:cNvSpPr/>
            <p:nvPr/>
          </p:nvSpPr>
          <p:spPr>
            <a:xfrm>
              <a:off x="2630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57" name="CustomShape 19"/>
            <p:cNvSpPr/>
            <p:nvPr/>
          </p:nvSpPr>
          <p:spPr>
            <a:xfrm>
              <a:off x="2127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58" name="CustomShape 20"/>
            <p:cNvSpPr/>
            <p:nvPr/>
          </p:nvSpPr>
          <p:spPr>
            <a:xfrm>
              <a:off x="2428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59" name="CustomShape 21"/>
            <p:cNvSpPr/>
            <p:nvPr/>
          </p:nvSpPr>
          <p:spPr>
            <a:xfrm>
              <a:off x="3602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60" name="CustomShape 22"/>
            <p:cNvSpPr/>
            <p:nvPr/>
          </p:nvSpPr>
          <p:spPr>
            <a:xfrm>
              <a:off x="3632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61" name="CustomShape 23"/>
            <p:cNvSpPr/>
            <p:nvPr/>
          </p:nvSpPr>
          <p:spPr>
            <a:xfrm>
              <a:off x="3206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grpSp>
      <p:sp>
        <p:nvSpPr>
          <p:cNvPr id="562" name="CustomShape 24"/>
          <p:cNvSpPr/>
          <p:nvPr/>
        </p:nvSpPr>
        <p:spPr>
          <a:xfrm>
            <a:off x="4483440" y="0"/>
            <a:ext cx="4660200" cy="6857640"/>
          </a:xfrm>
          <a:prstGeom prst="rect">
            <a:avLst/>
          </a:prstGeom>
          <a:solidFill>
            <a:srgbClr val="90c226"/>
          </a:solidFill>
          <a:ln w="19080">
            <a:noFill/>
          </a:ln>
        </p:spPr>
        <p:style>
          <a:lnRef idx="0"/>
          <a:fillRef idx="0"/>
          <a:effectRef idx="0"/>
          <a:fontRef idx="minor"/>
        </p:style>
      </p:sp>
      <p:grpSp>
        <p:nvGrpSpPr>
          <p:cNvPr id="563" name="Group 25"/>
          <p:cNvGrpSpPr/>
          <p:nvPr/>
        </p:nvGrpSpPr>
        <p:grpSpPr>
          <a:xfrm>
            <a:off x="3621600" y="954000"/>
            <a:ext cx="5103000" cy="4960440"/>
            <a:chOff x="3621600" y="954000"/>
            <a:chExt cx="5103000" cy="4960440"/>
          </a:xfrm>
        </p:grpSpPr>
        <p:sp>
          <p:nvSpPr>
            <p:cNvPr id="564" name="CustomShape 26"/>
            <p:cNvSpPr/>
            <p:nvPr/>
          </p:nvSpPr>
          <p:spPr>
            <a:xfrm>
              <a:off x="3621600" y="954000"/>
              <a:ext cx="4971240" cy="1044000"/>
            </a:xfrm>
            <a:prstGeom prst="roundRect">
              <a:avLst>
                <a:gd name="adj" fmla="val 10000"/>
              </a:avLst>
            </a:prstGeom>
            <a:solidFill>
              <a:srgbClr val="f2f2f2"/>
            </a:solidFill>
            <a:ln>
              <a:noFill/>
            </a:ln>
            <a:effectLst>
              <a:outerShdw dist="25560" dir="5400000">
                <a:srgbClr val="000000">
                  <a:alpha val="35000"/>
                </a:srgbClr>
              </a:outerShdw>
            </a:effectLst>
          </p:spPr>
          <p:style>
            <a:lnRef idx="0"/>
            <a:fillRef idx="0"/>
            <a:effectRef idx="0"/>
            <a:fontRef idx="minor"/>
          </p:style>
        </p:sp>
        <p:sp>
          <p:nvSpPr>
            <p:cNvPr id="565" name="CustomShape 27"/>
            <p:cNvSpPr/>
            <p:nvPr/>
          </p:nvSpPr>
          <p:spPr>
            <a:xfrm>
              <a:off x="3937680" y="1189080"/>
              <a:ext cx="574200" cy="574200"/>
            </a:xfrm>
            <a:prstGeom prst="rect">
              <a:avLst/>
            </a:prstGeom>
            <a:blipFill rotWithShape="0">
              <a:blip r:embed="rId1"/>
              <a:stretch>
                <a:fillRect/>
              </a:stretch>
            </a:blipFill>
            <a:ln>
              <a:noFill/>
            </a:ln>
            <a:effectLst>
              <a:outerShdw dist="25560" dir="5400000">
                <a:srgbClr val="000000">
                  <a:alpha val="35000"/>
                </a:srgbClr>
              </a:outerShdw>
            </a:effectLst>
          </p:spPr>
          <p:style>
            <a:lnRef idx="0"/>
            <a:fillRef idx="0"/>
            <a:effectRef idx="0"/>
            <a:fontRef idx="minor"/>
          </p:style>
        </p:sp>
        <p:sp>
          <p:nvSpPr>
            <p:cNvPr id="566" name="CustomShape 28"/>
            <p:cNvSpPr/>
            <p:nvPr/>
          </p:nvSpPr>
          <p:spPr>
            <a:xfrm>
              <a:off x="4827960" y="954000"/>
              <a:ext cx="3762720" cy="1044000"/>
            </a:xfrm>
            <a:prstGeom prst="rect">
              <a:avLst/>
            </a:prstGeom>
            <a:noFill/>
            <a:ln>
              <a:noFill/>
            </a:ln>
          </p:spPr>
          <p:style>
            <a:lnRef idx="0"/>
            <a:fillRef idx="0"/>
            <a:effectRef idx="0"/>
            <a:fontRef idx="minor"/>
          </p:style>
          <p:txBody>
            <a:bodyPr lIns="110520" rIns="110520" tIns="110520" bIns="110520" anchor="ctr"/>
            <a:p>
              <a:pPr>
                <a:lnSpc>
                  <a:spcPct val="90000"/>
                </a:lnSpc>
                <a:spcAft>
                  <a:spcPts val="771"/>
                </a:spcAft>
              </a:pPr>
              <a:r>
                <a:rPr b="0" lang="en-US" sz="2200" spc="-1" strike="noStrike">
                  <a:solidFill>
                    <a:srgbClr val="000000"/>
                  </a:solidFill>
                  <a:latin typeface="Times New Roman"/>
                </a:rPr>
                <a:t>JDK / JRE 1.8</a:t>
              </a:r>
              <a:endParaRPr b="0" lang="en-US" sz="2200" spc="-1" strike="noStrike">
                <a:latin typeface="Arial"/>
              </a:endParaRPr>
            </a:p>
          </p:txBody>
        </p:sp>
        <p:sp>
          <p:nvSpPr>
            <p:cNvPr id="567" name="CustomShape 29"/>
            <p:cNvSpPr/>
            <p:nvPr/>
          </p:nvSpPr>
          <p:spPr>
            <a:xfrm>
              <a:off x="3621600" y="2259360"/>
              <a:ext cx="4971240" cy="1044000"/>
            </a:xfrm>
            <a:prstGeom prst="roundRect">
              <a:avLst>
                <a:gd name="adj" fmla="val 10000"/>
              </a:avLst>
            </a:prstGeom>
            <a:solidFill>
              <a:srgbClr val="f2f2f2"/>
            </a:solidFill>
            <a:ln>
              <a:noFill/>
            </a:ln>
            <a:effectLst>
              <a:outerShdw dist="25560" dir="5400000">
                <a:srgbClr val="000000">
                  <a:alpha val="35000"/>
                </a:srgbClr>
              </a:outerShdw>
            </a:effectLst>
          </p:spPr>
          <p:style>
            <a:lnRef idx="0"/>
            <a:fillRef idx="0"/>
            <a:effectRef idx="0"/>
            <a:fontRef idx="minor"/>
          </p:style>
        </p:sp>
        <p:sp>
          <p:nvSpPr>
            <p:cNvPr id="568" name="CustomShape 30"/>
            <p:cNvSpPr/>
            <p:nvPr/>
          </p:nvSpPr>
          <p:spPr>
            <a:xfrm>
              <a:off x="3937680" y="2494440"/>
              <a:ext cx="574200" cy="574200"/>
            </a:xfrm>
            <a:prstGeom prst="rect">
              <a:avLst/>
            </a:prstGeom>
            <a:blipFill rotWithShape="0">
              <a:blip r:embed="rId2"/>
              <a:stretch>
                <a:fillRect/>
              </a:stretch>
            </a:blipFill>
            <a:ln>
              <a:noFill/>
            </a:ln>
            <a:effectLst>
              <a:outerShdw dist="25560" dir="5400000">
                <a:srgbClr val="000000">
                  <a:alpha val="35000"/>
                </a:srgbClr>
              </a:outerShdw>
            </a:effectLst>
          </p:spPr>
          <p:style>
            <a:lnRef idx="0"/>
            <a:fillRef idx="0"/>
            <a:effectRef idx="0"/>
            <a:fontRef idx="minor"/>
          </p:style>
        </p:sp>
        <p:sp>
          <p:nvSpPr>
            <p:cNvPr id="569" name="CustomShape 31"/>
            <p:cNvSpPr/>
            <p:nvPr/>
          </p:nvSpPr>
          <p:spPr>
            <a:xfrm>
              <a:off x="4827960" y="2259360"/>
              <a:ext cx="3762720" cy="1044000"/>
            </a:xfrm>
            <a:prstGeom prst="rect">
              <a:avLst/>
            </a:prstGeom>
            <a:noFill/>
            <a:ln>
              <a:noFill/>
            </a:ln>
          </p:spPr>
          <p:style>
            <a:lnRef idx="0"/>
            <a:fillRef idx="0"/>
            <a:effectRef idx="0"/>
            <a:fontRef idx="minor"/>
          </p:style>
          <p:txBody>
            <a:bodyPr lIns="110520" rIns="110520" tIns="110520" bIns="110520" anchor="ctr"/>
            <a:p>
              <a:pPr>
                <a:lnSpc>
                  <a:spcPct val="90000"/>
                </a:lnSpc>
                <a:spcAft>
                  <a:spcPts val="771"/>
                </a:spcAft>
              </a:pPr>
              <a:r>
                <a:rPr b="0" lang="en-US" sz="2200" spc="-1" strike="noStrike">
                  <a:solidFill>
                    <a:srgbClr val="000000"/>
                  </a:solidFill>
                  <a:latin typeface="Times New Roman"/>
                </a:rPr>
                <a:t>Sử dụng Android Studio 3.2</a:t>
              </a:r>
              <a:endParaRPr b="0" lang="en-US" sz="2200" spc="-1" strike="noStrike">
                <a:latin typeface="Arial"/>
              </a:endParaRPr>
            </a:p>
          </p:txBody>
        </p:sp>
        <p:sp>
          <p:nvSpPr>
            <p:cNvPr id="570" name="CustomShape 32"/>
            <p:cNvSpPr/>
            <p:nvPr/>
          </p:nvSpPr>
          <p:spPr>
            <a:xfrm>
              <a:off x="3621600" y="3565080"/>
              <a:ext cx="4971240" cy="1044000"/>
            </a:xfrm>
            <a:prstGeom prst="roundRect">
              <a:avLst>
                <a:gd name="adj" fmla="val 10000"/>
              </a:avLst>
            </a:prstGeom>
            <a:solidFill>
              <a:srgbClr val="f2f2f2"/>
            </a:solidFill>
            <a:ln>
              <a:noFill/>
            </a:ln>
            <a:effectLst>
              <a:outerShdw dist="25560" dir="5400000">
                <a:srgbClr val="000000">
                  <a:alpha val="35000"/>
                </a:srgbClr>
              </a:outerShdw>
            </a:effectLst>
          </p:spPr>
          <p:style>
            <a:lnRef idx="0"/>
            <a:fillRef idx="0"/>
            <a:effectRef idx="0"/>
            <a:fontRef idx="minor"/>
          </p:style>
        </p:sp>
        <p:sp>
          <p:nvSpPr>
            <p:cNvPr id="571" name="CustomShape 33"/>
            <p:cNvSpPr/>
            <p:nvPr/>
          </p:nvSpPr>
          <p:spPr>
            <a:xfrm>
              <a:off x="3937680" y="3799800"/>
              <a:ext cx="574200" cy="574200"/>
            </a:xfrm>
            <a:prstGeom prst="rect">
              <a:avLst/>
            </a:prstGeom>
            <a:blipFill rotWithShape="0">
              <a:blip r:embed="rId3"/>
              <a:stretch>
                <a:fillRect/>
              </a:stretch>
            </a:blipFill>
            <a:ln>
              <a:noFill/>
            </a:ln>
            <a:effectLst>
              <a:outerShdw dist="25560" dir="5400000">
                <a:srgbClr val="000000">
                  <a:alpha val="35000"/>
                </a:srgbClr>
              </a:outerShdw>
            </a:effectLst>
          </p:spPr>
          <p:style>
            <a:lnRef idx="0"/>
            <a:fillRef idx="0"/>
            <a:effectRef idx="0"/>
            <a:fontRef idx="minor"/>
          </p:style>
        </p:sp>
        <p:sp>
          <p:nvSpPr>
            <p:cNvPr id="572" name="CustomShape 34"/>
            <p:cNvSpPr/>
            <p:nvPr/>
          </p:nvSpPr>
          <p:spPr>
            <a:xfrm>
              <a:off x="4827960" y="3565080"/>
              <a:ext cx="2237040" cy="1044000"/>
            </a:xfrm>
            <a:prstGeom prst="rect">
              <a:avLst/>
            </a:prstGeom>
            <a:noFill/>
            <a:ln>
              <a:noFill/>
            </a:ln>
          </p:spPr>
          <p:style>
            <a:lnRef idx="0"/>
            <a:fillRef idx="0"/>
            <a:effectRef idx="0"/>
            <a:fontRef idx="minor"/>
          </p:style>
          <p:txBody>
            <a:bodyPr lIns="110520" rIns="110520" tIns="110520" bIns="110520" anchor="ctr"/>
            <a:p>
              <a:pPr>
                <a:lnSpc>
                  <a:spcPct val="90000"/>
                </a:lnSpc>
                <a:spcAft>
                  <a:spcPts val="771"/>
                </a:spcAft>
              </a:pPr>
              <a:r>
                <a:rPr b="0" lang="en-US" sz="2200" spc="-1" strike="noStrike">
                  <a:solidFill>
                    <a:srgbClr val="000000"/>
                  </a:solidFill>
                  <a:latin typeface="Times New Roman"/>
                </a:rPr>
                <a:t>XAMPP</a:t>
              </a:r>
              <a:endParaRPr b="0" lang="en-US" sz="2200" spc="-1" strike="noStrike">
                <a:latin typeface="Arial"/>
              </a:endParaRPr>
            </a:p>
          </p:txBody>
        </p:sp>
        <p:sp>
          <p:nvSpPr>
            <p:cNvPr id="573" name="CustomShape 35"/>
            <p:cNvSpPr/>
            <p:nvPr/>
          </p:nvSpPr>
          <p:spPr>
            <a:xfrm>
              <a:off x="6931080" y="3565080"/>
              <a:ext cx="1793520" cy="1044000"/>
            </a:xfrm>
            <a:prstGeom prst="rect">
              <a:avLst/>
            </a:prstGeom>
            <a:noFill/>
            <a:ln>
              <a:noFill/>
            </a:ln>
          </p:spPr>
          <p:style>
            <a:lnRef idx="0"/>
            <a:fillRef idx="0"/>
            <a:effectRef idx="0"/>
            <a:fontRef idx="minor"/>
          </p:style>
          <p:txBody>
            <a:bodyPr lIns="110520" rIns="110520" tIns="110520" bIns="110520" anchor="ctr"/>
            <a:p>
              <a:pPr>
                <a:lnSpc>
                  <a:spcPct val="90000"/>
                </a:lnSpc>
                <a:spcAft>
                  <a:spcPts val="595"/>
                </a:spcAft>
              </a:pPr>
              <a:r>
                <a:rPr b="0" lang="en-US" sz="1700" spc="-1" strike="noStrike">
                  <a:solidFill>
                    <a:srgbClr val="000000"/>
                  </a:solidFill>
                  <a:latin typeface="Times New Roman"/>
                </a:rPr>
                <a:t>PHP</a:t>
              </a:r>
              <a:endParaRPr b="0" lang="en-US" sz="1700" spc="-1" strike="noStrike">
                <a:latin typeface="Arial"/>
              </a:endParaRPr>
            </a:p>
            <a:p>
              <a:pPr>
                <a:lnSpc>
                  <a:spcPct val="90000"/>
                </a:lnSpc>
                <a:spcAft>
                  <a:spcPts val="595"/>
                </a:spcAft>
              </a:pPr>
              <a:r>
                <a:rPr b="0" lang="en-US" sz="1700" spc="-1" strike="noStrike">
                  <a:solidFill>
                    <a:srgbClr val="000000"/>
                  </a:solidFill>
                  <a:latin typeface="Times New Roman"/>
                </a:rPr>
                <a:t>Built-in MySQL</a:t>
              </a:r>
              <a:endParaRPr b="0" lang="en-US" sz="1700" spc="-1" strike="noStrike">
                <a:latin typeface="Arial"/>
              </a:endParaRPr>
            </a:p>
          </p:txBody>
        </p:sp>
        <p:sp>
          <p:nvSpPr>
            <p:cNvPr id="574" name="CustomShape 36"/>
            <p:cNvSpPr/>
            <p:nvPr/>
          </p:nvSpPr>
          <p:spPr>
            <a:xfrm>
              <a:off x="3621600" y="4870440"/>
              <a:ext cx="4971240" cy="1044000"/>
            </a:xfrm>
            <a:prstGeom prst="roundRect">
              <a:avLst>
                <a:gd name="adj" fmla="val 10000"/>
              </a:avLst>
            </a:prstGeom>
            <a:solidFill>
              <a:srgbClr val="f2f2f2"/>
            </a:solidFill>
            <a:ln>
              <a:noFill/>
            </a:ln>
            <a:effectLst>
              <a:outerShdw dist="25560" dir="5400000">
                <a:srgbClr val="000000">
                  <a:alpha val="35000"/>
                </a:srgbClr>
              </a:outerShdw>
            </a:effectLst>
          </p:spPr>
          <p:style>
            <a:lnRef idx="0"/>
            <a:fillRef idx="0"/>
            <a:effectRef idx="0"/>
            <a:fontRef idx="minor"/>
          </p:style>
        </p:sp>
        <p:sp>
          <p:nvSpPr>
            <p:cNvPr id="575" name="CustomShape 37"/>
            <p:cNvSpPr/>
            <p:nvPr/>
          </p:nvSpPr>
          <p:spPr>
            <a:xfrm>
              <a:off x="3937680" y="5105520"/>
              <a:ext cx="574200" cy="574200"/>
            </a:xfrm>
            <a:prstGeom prst="rect">
              <a:avLst/>
            </a:prstGeom>
            <a:blipFill rotWithShape="0">
              <a:blip r:embed="rId4"/>
              <a:stretch>
                <a:fillRect/>
              </a:stretch>
            </a:blipFill>
            <a:ln>
              <a:noFill/>
            </a:ln>
            <a:effectLst>
              <a:outerShdw dist="25560" dir="5400000">
                <a:srgbClr val="000000">
                  <a:alpha val="35000"/>
                </a:srgbClr>
              </a:outerShdw>
            </a:effectLst>
          </p:spPr>
          <p:style>
            <a:lnRef idx="0"/>
            <a:fillRef idx="0"/>
            <a:effectRef idx="0"/>
            <a:fontRef idx="minor"/>
          </p:style>
        </p:sp>
        <p:sp>
          <p:nvSpPr>
            <p:cNvPr id="576" name="CustomShape 38"/>
            <p:cNvSpPr/>
            <p:nvPr/>
          </p:nvSpPr>
          <p:spPr>
            <a:xfrm>
              <a:off x="4827960" y="4870440"/>
              <a:ext cx="3762720" cy="1044000"/>
            </a:xfrm>
            <a:prstGeom prst="rect">
              <a:avLst/>
            </a:prstGeom>
            <a:noFill/>
            <a:ln>
              <a:noFill/>
            </a:ln>
          </p:spPr>
          <p:style>
            <a:lnRef idx="0"/>
            <a:fillRef idx="0"/>
            <a:effectRef idx="0"/>
            <a:fontRef idx="minor"/>
          </p:style>
          <p:txBody>
            <a:bodyPr lIns="110520" rIns="110520" tIns="110520" bIns="110520" anchor="ctr"/>
            <a:p>
              <a:pPr>
                <a:lnSpc>
                  <a:spcPct val="90000"/>
                </a:lnSpc>
                <a:spcAft>
                  <a:spcPts val="771"/>
                </a:spcAft>
              </a:pPr>
              <a:r>
                <a:rPr b="0" lang="en-US" sz="2200" spc="-1" strike="noStrike">
                  <a:solidFill>
                    <a:srgbClr val="000000"/>
                  </a:solidFill>
                  <a:latin typeface="Times New Roman"/>
                </a:rPr>
                <a:t>Điện thoại Android 6.0 trở lên.</a:t>
              </a:r>
              <a:endParaRPr b="0" lang="en-US" sz="2200" spc="-1" strike="noStrike">
                <a:latin typeface="Arial"/>
              </a:endParaRPr>
            </a:p>
          </p:txBody>
        </p:sp>
      </p:gr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77" name="Group 1"/>
          <p:cNvGrpSpPr/>
          <p:nvPr/>
        </p:nvGrpSpPr>
        <p:grpSpPr>
          <a:xfrm>
            <a:off x="360" y="-8640"/>
            <a:ext cx="9143280" cy="6866640"/>
            <a:chOff x="360" y="-8640"/>
            <a:chExt cx="9143280" cy="6866640"/>
          </a:xfrm>
        </p:grpSpPr>
        <p:sp>
          <p:nvSpPr>
            <p:cNvPr id="578"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579"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580"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581"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582"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583"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584"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585"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586"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587" name="CustomShape 11"/>
            <p:cNvSpPr/>
            <p:nvPr/>
          </p:nvSpPr>
          <p:spPr>
            <a:xfrm rot="10800000">
              <a:off x="360" y="360"/>
              <a:ext cx="63144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588"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589" name="CustomShape 13"/>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590" name="CustomShape 14"/>
          <p:cNvSpPr/>
          <p:nvPr/>
        </p:nvSpPr>
        <p:spPr>
          <a:xfrm>
            <a:off x="5065200" y="0"/>
            <a:ext cx="4078440" cy="6857640"/>
          </a:xfrm>
          <a:custGeom>
            <a:avLst/>
            <a:gdLst/>
            <a:ah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rgbClr val="90c226"/>
          </a:solidFill>
          <a:ln w="19080">
            <a:noFill/>
          </a:ln>
        </p:spPr>
        <p:style>
          <a:lnRef idx="0"/>
          <a:fillRef idx="0"/>
          <a:effectRef idx="0"/>
          <a:fontRef idx="minor"/>
        </p:style>
      </p:sp>
      <p:sp>
        <p:nvSpPr>
          <p:cNvPr id="591" name="Line 15"/>
          <p:cNvSpPr/>
          <p:nvPr/>
        </p:nvSpPr>
        <p:spPr>
          <a:xfrm>
            <a:off x="5008320" y="0"/>
            <a:ext cx="645480" cy="6857640"/>
          </a:xfrm>
          <a:prstGeom prst="line">
            <a:avLst/>
          </a:prstGeom>
          <a:ln w="15840">
            <a:solidFill>
              <a:srgbClr val="90c226"/>
            </a:solidFill>
            <a:bevel/>
          </a:ln>
        </p:spPr>
        <p:style>
          <a:lnRef idx="0"/>
          <a:fillRef idx="0"/>
          <a:effectRef idx="0"/>
          <a:fontRef idx="minor"/>
        </p:style>
      </p:sp>
      <p:sp>
        <p:nvSpPr>
          <p:cNvPr id="592" name="Line 16"/>
          <p:cNvSpPr/>
          <p:nvPr/>
        </p:nvSpPr>
        <p:spPr>
          <a:xfrm flipH="1">
            <a:off x="4089960" y="3483360"/>
            <a:ext cx="5054040" cy="3374280"/>
          </a:xfrm>
          <a:prstGeom prst="line">
            <a:avLst/>
          </a:prstGeom>
          <a:ln w="9360">
            <a:solidFill>
              <a:srgbClr val="c0e474"/>
            </a:solidFill>
            <a:round/>
          </a:ln>
        </p:spPr>
        <p:style>
          <a:lnRef idx="0"/>
          <a:fillRef idx="0"/>
          <a:effectRef idx="0"/>
          <a:fontRef idx="minor"/>
        </p:style>
      </p:sp>
      <p:sp>
        <p:nvSpPr>
          <p:cNvPr id="593" name="TextShape 17"/>
          <p:cNvSpPr txBox="1"/>
          <p:nvPr/>
        </p:nvSpPr>
        <p:spPr>
          <a:xfrm>
            <a:off x="5650920" y="1892160"/>
            <a:ext cx="2568600" cy="3072960"/>
          </a:xfrm>
          <a:prstGeom prst="rect">
            <a:avLst/>
          </a:prstGeom>
          <a:noFill/>
          <a:ln>
            <a:noFill/>
          </a:ln>
        </p:spPr>
        <p:txBody>
          <a:bodyPr anchor="ctr">
            <a:normAutofit/>
          </a:bodyPr>
          <a:p>
            <a:pPr>
              <a:lnSpc>
                <a:spcPct val="100000"/>
              </a:lnSpc>
              <a:spcBef>
                <a:spcPts val="1001"/>
              </a:spcBef>
            </a:pPr>
            <a:r>
              <a:rPr b="0" lang="en-US" sz="2400" spc="-1" strike="noStrike">
                <a:solidFill>
                  <a:srgbClr val="ffffff"/>
                </a:solidFill>
                <a:latin typeface="Times New Roman"/>
              </a:rPr>
              <a:t>- Các kết quả đạt được</a:t>
            </a:r>
            <a:endParaRPr b="0" lang="en-US" sz="2400" spc="-1" strike="noStrike">
              <a:solidFill>
                <a:srgbClr val="404040"/>
              </a:solidFill>
              <a:latin typeface="Times New Roman"/>
            </a:endParaRPr>
          </a:p>
          <a:p>
            <a:pPr>
              <a:lnSpc>
                <a:spcPct val="100000"/>
              </a:lnSpc>
              <a:spcBef>
                <a:spcPts val="1001"/>
              </a:spcBef>
            </a:pPr>
            <a:r>
              <a:rPr b="0" lang="en-US" sz="2400" spc="-1" strike="noStrike">
                <a:solidFill>
                  <a:srgbClr val="ffffff"/>
                </a:solidFill>
                <a:latin typeface="Times New Roman"/>
              </a:rPr>
              <a:t>- Hạn chế</a:t>
            </a:r>
            <a:endParaRPr b="0" lang="en-US" sz="2400" spc="-1" strike="noStrike">
              <a:solidFill>
                <a:srgbClr val="404040"/>
              </a:solidFill>
              <a:latin typeface="Times New Roman"/>
            </a:endParaRPr>
          </a:p>
          <a:p>
            <a:pPr>
              <a:lnSpc>
                <a:spcPct val="100000"/>
              </a:lnSpc>
              <a:spcBef>
                <a:spcPts val="1001"/>
              </a:spcBef>
            </a:pPr>
            <a:endParaRPr b="0" lang="en-US" sz="2400" spc="-1" strike="noStrike">
              <a:solidFill>
                <a:srgbClr val="404040"/>
              </a:solidFill>
              <a:latin typeface="Times New Roman"/>
            </a:endParaRPr>
          </a:p>
        </p:txBody>
      </p:sp>
      <p:sp>
        <p:nvSpPr>
          <p:cNvPr id="594" name="CustomShape 18"/>
          <p:cNvSpPr/>
          <p:nvPr/>
        </p:nvSpPr>
        <p:spPr>
          <a:xfrm flipH="1" rot="10800000">
            <a:off x="9144000" y="5666040"/>
            <a:ext cx="631440" cy="5665680"/>
          </a:xfrm>
          <a:prstGeom prst="triangle">
            <a:avLst>
              <a:gd name="adj" fmla="val 100000"/>
            </a:avLst>
          </a:prstGeom>
          <a:solidFill>
            <a:srgbClr val="54a021">
              <a:alpha val="85000"/>
            </a:srgbClr>
          </a:solidFill>
          <a:ln w="12600">
            <a:noFill/>
          </a:ln>
          <a:effectLst>
            <a:outerShdw dist="25560" dir="5400000">
              <a:srgbClr val="000000">
                <a:alpha val="35000"/>
              </a:srgbClr>
            </a:outerShdw>
          </a:effectLst>
        </p:spPr>
        <p:style>
          <a:lnRef idx="0"/>
          <a:fillRef idx="0"/>
          <a:effectRef idx="0"/>
          <a:fontRef idx="minor"/>
        </p:style>
      </p:sp>
      <p:sp>
        <p:nvSpPr>
          <p:cNvPr id="595" name="TextShape 19"/>
          <p:cNvSpPr txBox="1"/>
          <p:nvPr/>
        </p:nvSpPr>
        <p:spPr>
          <a:xfrm>
            <a:off x="507960" y="5946120"/>
            <a:ext cx="4463640" cy="364680"/>
          </a:xfrm>
          <a:prstGeom prst="rect">
            <a:avLst/>
          </a:prstGeom>
          <a:noFill/>
          <a:ln>
            <a:noFill/>
          </a:ln>
        </p:spPr>
        <p:txBody>
          <a:bodyPr anchor="ctr">
            <a:normAutofit/>
          </a:bodyPr>
          <a:p>
            <a:pPr algn="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596" name="TextShape 20"/>
          <p:cNvSpPr txBox="1"/>
          <p:nvPr/>
        </p:nvSpPr>
        <p:spPr>
          <a:xfrm>
            <a:off x="622440" y="854640"/>
            <a:ext cx="4349520" cy="5148720"/>
          </a:xfrm>
          <a:prstGeom prst="rect">
            <a:avLst/>
          </a:prstGeom>
          <a:noFill/>
          <a:ln>
            <a:noFill/>
          </a:ln>
        </p:spPr>
        <p:txBody>
          <a:bodyPr anchor="ctr">
            <a:normAutofit/>
          </a:bodyPr>
          <a:p>
            <a:pPr algn="r">
              <a:lnSpc>
                <a:spcPct val="100000"/>
              </a:lnSpc>
            </a:pPr>
            <a:r>
              <a:rPr b="1" lang="en-US" sz="5200" spc="-1" strike="noStrike">
                <a:solidFill>
                  <a:srgbClr val="90c226"/>
                </a:solidFill>
                <a:latin typeface="Times New Roman"/>
              </a:rPr>
              <a:t>Kết luận và hướng phát triển</a:t>
            </a:r>
            <a:endParaRPr b="0" lang="en-US" sz="5200" spc="-1" strike="noStrike">
              <a:solidFill>
                <a:srgbClr val="000000"/>
              </a:solidFill>
              <a:latin typeface="Trebuchet MS"/>
            </a:endParaRPr>
          </a:p>
        </p:txBody>
      </p:sp>
      <p:sp>
        <p:nvSpPr>
          <p:cNvPr id="597" name="TextShape 21"/>
          <p:cNvSpPr txBox="1"/>
          <p:nvPr/>
        </p:nvSpPr>
        <p:spPr>
          <a:xfrm>
            <a:off x="6017400" y="5946120"/>
            <a:ext cx="829440" cy="364680"/>
          </a:xfrm>
          <a:prstGeom prst="rect">
            <a:avLst/>
          </a:prstGeom>
          <a:noFill/>
          <a:ln>
            <a:noFill/>
          </a:ln>
        </p:spPr>
        <p:txBody>
          <a:bodyPr anchor="ctr"/>
          <a:p>
            <a:pPr algn="r">
              <a:lnSpc>
                <a:spcPct val="100000"/>
              </a:lnSpc>
              <a:spcAft>
                <a:spcPts val="601"/>
              </a:spcAft>
            </a:pPr>
            <a:fld id="{C7AC2858-88E8-42F5-A4B0-68D7D369DA52}" type="datetime">
              <a:rPr b="1" lang="en-US" sz="900" spc="-1" strike="noStrike">
                <a:solidFill>
                  <a:srgbClr val="ffffff"/>
                </a:solidFill>
                <a:latin typeface="Times New Roman"/>
              </a:rPr>
              <a:t>12/20/19</a:t>
            </a:fld>
            <a:endParaRPr b="0" lang="en-US" sz="900" spc="-1" strike="noStrike">
              <a:latin typeface="Times New Roman"/>
            </a:endParaRPr>
          </a:p>
        </p:txBody>
      </p:sp>
      <p:sp>
        <p:nvSpPr>
          <p:cNvPr id="598" name="TextShape 22"/>
          <p:cNvSpPr txBox="1"/>
          <p:nvPr/>
        </p:nvSpPr>
        <p:spPr>
          <a:xfrm>
            <a:off x="7202160" y="5946120"/>
            <a:ext cx="512280" cy="364680"/>
          </a:xfrm>
          <a:prstGeom prst="rect">
            <a:avLst/>
          </a:prstGeom>
          <a:noFill/>
          <a:ln>
            <a:noFill/>
          </a:ln>
        </p:spPr>
        <p:txBody>
          <a:bodyPr anchor="ctr">
            <a:normAutofit/>
          </a:bodyPr>
          <a:p>
            <a:pPr algn="r">
              <a:lnSpc>
                <a:spcPct val="100000"/>
              </a:lnSpc>
              <a:spcAft>
                <a:spcPts val="601"/>
              </a:spcAft>
            </a:pPr>
            <a:fld id="{0077C712-C0DA-46B4-9B88-71468D3C2D32}" type="slidenum">
              <a:rPr b="1" lang="en-US" sz="1000" spc="-1" strike="noStrike">
                <a:solidFill>
                  <a:srgbClr val="ffffff"/>
                </a:solidFill>
                <a:latin typeface="Times New Roman"/>
              </a:rPr>
              <a:t>1</a:t>
            </a:fld>
            <a:endParaRPr b="0" lang="en-US" sz="10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9" name="Group 1"/>
          <p:cNvGrpSpPr/>
          <p:nvPr/>
        </p:nvGrpSpPr>
        <p:grpSpPr>
          <a:xfrm>
            <a:off x="0" y="-8640"/>
            <a:ext cx="9143640" cy="6866640"/>
            <a:chOff x="0" y="-8640"/>
            <a:chExt cx="9143640" cy="6866640"/>
          </a:xfrm>
        </p:grpSpPr>
        <p:sp>
          <p:nvSpPr>
            <p:cNvPr id="600"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601"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602"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603"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604"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605"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606"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607"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608"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609"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610" name="Line 12"/>
          <p:cNvSpPr/>
          <p:nvPr/>
        </p:nvSpPr>
        <p:spPr>
          <a:xfrm>
            <a:off x="3181320" y="1460160"/>
            <a:ext cx="360" cy="3937320"/>
          </a:xfrm>
          <a:prstGeom prst="line">
            <a:avLst/>
          </a:prstGeom>
          <a:ln w="12600">
            <a:solidFill>
              <a:srgbClr val="90c226"/>
            </a:solidFill>
            <a:round/>
          </a:ln>
        </p:spPr>
        <p:style>
          <a:lnRef idx="0"/>
          <a:fillRef idx="0"/>
          <a:effectRef idx="0"/>
          <a:fontRef idx="minor"/>
        </p:style>
      </p:sp>
      <p:sp>
        <p:nvSpPr>
          <p:cNvPr id="611" name="TextShape 13"/>
          <p:cNvSpPr txBox="1"/>
          <p:nvPr/>
        </p:nvSpPr>
        <p:spPr>
          <a:xfrm>
            <a:off x="482760" y="816480"/>
            <a:ext cx="2525040" cy="5224320"/>
          </a:xfrm>
          <a:prstGeom prst="rect">
            <a:avLst/>
          </a:prstGeom>
          <a:noFill/>
          <a:ln>
            <a:noFill/>
          </a:ln>
        </p:spPr>
        <p:txBody>
          <a:bodyPr anchor="ctr">
            <a:normAutofit/>
          </a:bodyPr>
          <a:p>
            <a:pPr>
              <a:lnSpc>
                <a:spcPct val="100000"/>
              </a:lnSpc>
            </a:pPr>
            <a:r>
              <a:rPr b="1" lang="en-US" sz="4000" spc="-1" strike="noStrike">
                <a:solidFill>
                  <a:srgbClr val="90c226"/>
                </a:solidFill>
                <a:latin typeface="Times New Roman"/>
              </a:rPr>
              <a:t>Kết quả đạt được</a:t>
            </a:r>
            <a:endParaRPr b="0" lang="en-US" sz="4000" spc="-1" strike="noStrike">
              <a:solidFill>
                <a:srgbClr val="000000"/>
              </a:solidFill>
              <a:latin typeface="Trebuchet MS"/>
            </a:endParaRPr>
          </a:p>
        </p:txBody>
      </p:sp>
      <p:sp>
        <p:nvSpPr>
          <p:cNvPr id="612" name="TextShape 14"/>
          <p:cNvSpPr txBox="1"/>
          <p:nvPr/>
        </p:nvSpPr>
        <p:spPr>
          <a:xfrm>
            <a:off x="3490560" y="816480"/>
            <a:ext cx="3464280" cy="5224320"/>
          </a:xfrm>
          <a:prstGeom prst="rect">
            <a:avLst/>
          </a:prstGeom>
          <a:noFill/>
          <a:ln>
            <a:noFill/>
          </a:ln>
        </p:spPr>
        <p:txBody>
          <a:bodyPr anchor="ctr">
            <a:normAutofit/>
          </a:bodyPr>
          <a:p>
            <a:pPr marL="343080" indent="-342720">
              <a:lnSpc>
                <a:spcPct val="100000"/>
              </a:lnSpc>
              <a:spcBef>
                <a:spcPts val="1001"/>
              </a:spcBef>
              <a:buClr>
                <a:srgbClr val="6c911c"/>
              </a:buClr>
              <a:buSzPct val="80000"/>
              <a:buFont typeface="Wingdings 2" charset="2"/>
              <a:buChar char=""/>
            </a:pPr>
            <a:r>
              <a:rPr b="0" lang="en-US" sz="2000" spc="-1" strike="noStrike">
                <a:solidFill>
                  <a:srgbClr val="404040"/>
                </a:solidFill>
                <a:latin typeface="Times New Roman"/>
              </a:rPr>
              <a:t>Tìm hiểu về các công nghệ sử dụng</a:t>
            </a:r>
            <a:endParaRPr b="0" lang="en-US" sz="2000" spc="-1" strike="noStrike">
              <a:solidFill>
                <a:srgbClr val="404040"/>
              </a:solidFill>
              <a:latin typeface="Times New Roman"/>
            </a:endParaRPr>
          </a:p>
          <a:p>
            <a:pPr marL="343080" indent="-342720">
              <a:lnSpc>
                <a:spcPct val="100000"/>
              </a:lnSpc>
              <a:spcBef>
                <a:spcPts val="1001"/>
              </a:spcBef>
              <a:buClr>
                <a:srgbClr val="6c911c"/>
              </a:buClr>
              <a:buSzPct val="80000"/>
              <a:buFont typeface="Wingdings 2" charset="2"/>
              <a:buChar char=""/>
            </a:pPr>
            <a:r>
              <a:rPr b="0" lang="en-US" sz="2000" spc="-1" strike="noStrike">
                <a:solidFill>
                  <a:srgbClr val="404040"/>
                </a:solidFill>
                <a:latin typeface="Times New Roman"/>
              </a:rPr>
              <a:t>Hiểu về quy trình xây dựng 1 ứng dụng web</a:t>
            </a:r>
            <a:endParaRPr b="0" lang="en-US" sz="2000" spc="-1" strike="noStrike">
              <a:solidFill>
                <a:srgbClr val="404040"/>
              </a:solidFill>
              <a:latin typeface="Times New Roman"/>
            </a:endParaRPr>
          </a:p>
          <a:p>
            <a:pPr marL="343080" indent="-342720">
              <a:lnSpc>
                <a:spcPct val="100000"/>
              </a:lnSpc>
              <a:spcBef>
                <a:spcPts val="1001"/>
              </a:spcBef>
              <a:buClr>
                <a:srgbClr val="6c911c"/>
              </a:buClr>
              <a:buSzPct val="80000"/>
              <a:buFont typeface="Wingdings 2" charset="2"/>
              <a:buChar char=""/>
            </a:pPr>
            <a:r>
              <a:rPr b="0" lang="en-US" sz="2000" spc="-1" strike="noStrike">
                <a:solidFill>
                  <a:srgbClr val="404040"/>
                </a:solidFill>
                <a:latin typeface="Times New Roman"/>
              </a:rPr>
              <a:t>Hiểu về mô hình hoạt động thương mại điện tử.</a:t>
            </a:r>
            <a:endParaRPr b="0" lang="en-US" sz="2000" spc="-1" strike="noStrike">
              <a:solidFill>
                <a:srgbClr val="404040"/>
              </a:solidFill>
              <a:latin typeface="Times New Roman"/>
            </a:endParaRPr>
          </a:p>
        </p:txBody>
      </p:sp>
      <p:sp>
        <p:nvSpPr>
          <p:cNvPr id="613" name="TextShape 15"/>
          <p:cNvSpPr txBox="1"/>
          <p:nvPr/>
        </p:nvSpPr>
        <p:spPr>
          <a:xfrm>
            <a:off x="507960" y="6041520"/>
            <a:ext cx="47228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614" name="TextShape 16"/>
          <p:cNvSpPr txBox="1"/>
          <p:nvPr/>
        </p:nvSpPr>
        <p:spPr>
          <a:xfrm>
            <a:off x="5231160" y="6041520"/>
            <a:ext cx="856080" cy="364680"/>
          </a:xfrm>
          <a:prstGeom prst="rect">
            <a:avLst/>
          </a:prstGeom>
          <a:noFill/>
          <a:ln>
            <a:noFill/>
          </a:ln>
        </p:spPr>
        <p:txBody>
          <a:bodyPr anchor="ctr"/>
          <a:p>
            <a:pPr algn="r">
              <a:lnSpc>
                <a:spcPct val="100000"/>
              </a:lnSpc>
              <a:spcAft>
                <a:spcPts val="601"/>
              </a:spcAft>
            </a:pPr>
            <a:fld id="{24BAFED3-1902-44B4-A799-470D7BC1153D}" type="datetime">
              <a:rPr b="1" lang="en-US" sz="1000" spc="-1" strike="noStrike">
                <a:solidFill>
                  <a:srgbClr val="8b8b8b"/>
                </a:solidFill>
                <a:latin typeface="Times New Roman"/>
              </a:rPr>
              <a:t>12/20/19</a:t>
            </a:fld>
            <a:endParaRPr b="0" lang="en-US" sz="1000" spc="-1" strike="noStrike">
              <a:latin typeface="Times New Roman"/>
            </a:endParaRPr>
          </a:p>
        </p:txBody>
      </p:sp>
      <p:sp>
        <p:nvSpPr>
          <p:cNvPr id="615" name="TextShape 17"/>
          <p:cNvSpPr txBox="1"/>
          <p:nvPr/>
        </p:nvSpPr>
        <p:spPr>
          <a:xfrm>
            <a:off x="6442920" y="6041520"/>
            <a:ext cx="512280" cy="364680"/>
          </a:xfrm>
          <a:prstGeom prst="rect">
            <a:avLst/>
          </a:prstGeom>
          <a:noFill/>
          <a:ln>
            <a:noFill/>
          </a:ln>
        </p:spPr>
        <p:txBody>
          <a:bodyPr anchor="ctr">
            <a:normAutofit/>
          </a:bodyPr>
          <a:p>
            <a:pPr algn="r">
              <a:lnSpc>
                <a:spcPct val="100000"/>
              </a:lnSpc>
              <a:spcAft>
                <a:spcPts val="601"/>
              </a:spcAft>
            </a:pPr>
            <a:fld id="{5C98E4B7-1F89-4814-9FCB-1CC0AD196F93}" type="slidenum">
              <a:rPr b="1" lang="en-US" sz="1000" spc="-1" strike="noStrike">
                <a:solidFill>
                  <a:srgbClr val="90c226"/>
                </a:solidFill>
                <a:latin typeface="Times New Roman"/>
              </a:rPr>
              <a:t>1</a:t>
            </a:fld>
            <a:endParaRPr b="0" lang="en-US" sz="1000" spc="-1" strike="noStrike">
              <a:latin typeface="Times New Roman"/>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609480" y="609480"/>
            <a:ext cx="6347520" cy="1320480"/>
          </a:xfrm>
          <a:prstGeom prst="rect">
            <a:avLst/>
          </a:prstGeom>
          <a:noFill/>
          <a:ln>
            <a:noFill/>
          </a:ln>
        </p:spPr>
        <p:txBody>
          <a:bodyPr/>
          <a:p>
            <a:pPr>
              <a:lnSpc>
                <a:spcPct val="100000"/>
              </a:lnSpc>
            </a:pPr>
            <a:r>
              <a:rPr b="1" lang="en-US" sz="3200" spc="-1" strike="noStrike">
                <a:solidFill>
                  <a:srgbClr val="6c911c"/>
                </a:solidFill>
                <a:latin typeface="Times New Roman"/>
              </a:rPr>
              <a:t>Đặt vấn đề:</a:t>
            </a:r>
            <a:endParaRPr b="0" lang="en-US" sz="3200" spc="-1" strike="noStrike">
              <a:solidFill>
                <a:srgbClr val="000000"/>
              </a:solidFill>
              <a:latin typeface="Trebuchet MS"/>
            </a:endParaRPr>
          </a:p>
        </p:txBody>
      </p:sp>
      <p:sp>
        <p:nvSpPr>
          <p:cNvPr id="263" name="TextShape 2"/>
          <p:cNvSpPr txBox="1"/>
          <p:nvPr/>
        </p:nvSpPr>
        <p:spPr>
          <a:xfrm>
            <a:off x="5396400" y="6089040"/>
            <a:ext cx="683640" cy="364680"/>
          </a:xfrm>
          <a:prstGeom prst="rect">
            <a:avLst/>
          </a:prstGeom>
          <a:noFill/>
          <a:ln>
            <a:noFill/>
          </a:ln>
        </p:spPr>
        <p:txBody>
          <a:bodyPr anchor="ctr"/>
          <a:p>
            <a:pPr algn="r">
              <a:lnSpc>
                <a:spcPct val="100000"/>
              </a:lnSpc>
            </a:pPr>
            <a:fld id="{60468AD3-FC1F-4C9A-8F2C-A2BF9A2B2EEE}" type="datetime">
              <a:rPr b="1" lang="en-US" sz="1100" spc="-1" strike="noStrike">
                <a:solidFill>
                  <a:srgbClr val="8b8b8b"/>
                </a:solidFill>
                <a:latin typeface="Times New Roman"/>
              </a:rPr>
              <a:t>12/20/19</a:t>
            </a:fld>
            <a:endParaRPr b="0" lang="en-US" sz="1100" spc="-1" strike="noStrike">
              <a:latin typeface="Times New Roman"/>
            </a:endParaRPr>
          </a:p>
        </p:txBody>
      </p:sp>
      <p:sp>
        <p:nvSpPr>
          <p:cNvPr id="264" name="TextShape 3"/>
          <p:cNvSpPr txBox="1"/>
          <p:nvPr/>
        </p:nvSpPr>
        <p:spPr>
          <a:xfrm>
            <a:off x="609480" y="1654560"/>
            <a:ext cx="6347520" cy="408888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Người đang tham gia giao thông không thể thao tác với điện thoại.</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Người khiếm khuyết sẽ gặp khó khăn trong việc sử dụng smart phone.</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Vậy làm sao để có thể điều khiển smartphone mà không cần phải thao tác trực tiếp?</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1" lang="en-US" sz="2400" spc="-1" strike="noStrike">
                <a:solidFill>
                  <a:srgbClr val="404040"/>
                </a:solidFill>
                <a:latin typeface="Times New Roman"/>
              </a:rPr>
              <a:t>Ứng dụng điều khiển smart phone bằng giọng nói.</a:t>
            </a:r>
            <a:endParaRPr b="0" lang="en-US" sz="2400" spc="-1" strike="noStrike">
              <a:solidFill>
                <a:srgbClr val="404040"/>
              </a:solidFill>
              <a:latin typeface="Times New Roman"/>
            </a:endParaRPr>
          </a:p>
        </p:txBody>
      </p:sp>
      <p:sp>
        <p:nvSpPr>
          <p:cNvPr id="265" name="TextShape 4"/>
          <p:cNvSpPr txBox="1"/>
          <p:nvPr/>
        </p:nvSpPr>
        <p:spPr>
          <a:xfrm>
            <a:off x="609480" y="6089040"/>
            <a:ext cx="4622760" cy="364680"/>
          </a:xfrm>
          <a:prstGeom prst="rect">
            <a:avLst/>
          </a:prstGeom>
          <a:noFill/>
          <a:ln>
            <a:noFill/>
          </a:ln>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266" name="TextShape 5"/>
          <p:cNvSpPr txBox="1"/>
          <p:nvPr/>
        </p:nvSpPr>
        <p:spPr>
          <a:xfrm>
            <a:off x="6444720" y="6090120"/>
            <a:ext cx="512280" cy="364680"/>
          </a:xfrm>
          <a:prstGeom prst="rect">
            <a:avLst/>
          </a:prstGeom>
          <a:noFill/>
          <a:ln>
            <a:noFill/>
          </a:ln>
        </p:spPr>
        <p:txBody>
          <a:bodyPr anchor="ctr"/>
          <a:p>
            <a:pPr algn="r">
              <a:lnSpc>
                <a:spcPct val="100000"/>
              </a:lnSpc>
            </a:pPr>
            <a:fld id="{D1F2EB40-4BBD-4A72-80F3-63B310E2BEB5}" type="slidenum">
              <a:rPr b="1" lang="en-US" sz="1400" spc="-1" strike="noStrike">
                <a:solidFill>
                  <a:srgbClr val="90c226"/>
                </a:solidFill>
                <a:latin typeface="Times New Roman"/>
              </a:rPr>
              <a:t>1</a:t>
            </a:fld>
            <a:endParaRPr b="0" lang="en-US" sz="14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16" name="Group 1"/>
          <p:cNvGrpSpPr/>
          <p:nvPr/>
        </p:nvGrpSpPr>
        <p:grpSpPr>
          <a:xfrm>
            <a:off x="0" y="-8640"/>
            <a:ext cx="9143640" cy="6866640"/>
            <a:chOff x="0" y="-8640"/>
            <a:chExt cx="9143640" cy="6866640"/>
          </a:xfrm>
        </p:grpSpPr>
        <p:sp>
          <p:nvSpPr>
            <p:cNvPr id="617"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618"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619"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620"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621"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622"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623"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624"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625"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626"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627" name="Line 12"/>
          <p:cNvSpPr/>
          <p:nvPr/>
        </p:nvSpPr>
        <p:spPr>
          <a:xfrm>
            <a:off x="3181320" y="1460160"/>
            <a:ext cx="360" cy="3937320"/>
          </a:xfrm>
          <a:prstGeom prst="line">
            <a:avLst/>
          </a:prstGeom>
          <a:ln w="12600">
            <a:solidFill>
              <a:srgbClr val="90c226"/>
            </a:solidFill>
            <a:round/>
          </a:ln>
        </p:spPr>
        <p:style>
          <a:lnRef idx="0"/>
          <a:fillRef idx="0"/>
          <a:effectRef idx="0"/>
          <a:fontRef idx="minor"/>
        </p:style>
      </p:sp>
      <p:sp>
        <p:nvSpPr>
          <p:cNvPr id="628" name="TextShape 13"/>
          <p:cNvSpPr txBox="1"/>
          <p:nvPr/>
        </p:nvSpPr>
        <p:spPr>
          <a:xfrm>
            <a:off x="482760" y="816480"/>
            <a:ext cx="2525040" cy="5224320"/>
          </a:xfrm>
          <a:prstGeom prst="rect">
            <a:avLst/>
          </a:prstGeom>
          <a:noFill/>
          <a:ln>
            <a:noFill/>
          </a:ln>
        </p:spPr>
        <p:txBody>
          <a:bodyPr anchor="ctr">
            <a:normAutofit/>
          </a:bodyPr>
          <a:p>
            <a:pPr>
              <a:lnSpc>
                <a:spcPct val="100000"/>
              </a:lnSpc>
            </a:pPr>
            <a:r>
              <a:rPr b="1" lang="en-US" sz="4400" spc="-1" strike="noStrike">
                <a:solidFill>
                  <a:srgbClr val="90c226"/>
                </a:solidFill>
                <a:latin typeface="Times New Roman"/>
              </a:rPr>
              <a:t>Hạn chế</a:t>
            </a:r>
            <a:endParaRPr b="0" lang="en-US" sz="4400" spc="-1" strike="noStrike">
              <a:solidFill>
                <a:srgbClr val="000000"/>
              </a:solidFill>
              <a:latin typeface="Trebuchet MS"/>
            </a:endParaRPr>
          </a:p>
        </p:txBody>
      </p:sp>
      <p:sp>
        <p:nvSpPr>
          <p:cNvPr id="629" name="TextShape 14"/>
          <p:cNvSpPr txBox="1"/>
          <p:nvPr/>
        </p:nvSpPr>
        <p:spPr>
          <a:xfrm>
            <a:off x="3490560" y="816480"/>
            <a:ext cx="3464280" cy="5224320"/>
          </a:xfrm>
          <a:prstGeom prst="rect">
            <a:avLst/>
          </a:prstGeom>
          <a:noFill/>
          <a:ln>
            <a:noFill/>
          </a:ln>
        </p:spPr>
        <p:txBody>
          <a:bodyPr anchor="ctr">
            <a:normAutofit/>
          </a:bodyPr>
          <a:p>
            <a:pPr marL="343080" indent="-342720">
              <a:lnSpc>
                <a:spcPct val="100000"/>
              </a:lnSpc>
              <a:spcBef>
                <a:spcPts val="1001"/>
              </a:spcBef>
              <a:buClr>
                <a:srgbClr val="eb7766"/>
              </a:buClr>
              <a:buSzPct val="120000"/>
              <a:buFont typeface="Wingdings 2" charset="2"/>
              <a:buChar char=""/>
            </a:pPr>
            <a:r>
              <a:rPr b="0" lang="en-US" sz="1800" spc="-1" strike="noStrike">
                <a:solidFill>
                  <a:srgbClr val="404040"/>
                </a:solidFill>
                <a:latin typeface="Times New Roman"/>
              </a:rPr>
              <a:t>Nhận diện giọng nói không đạt chuẩn nếu có nhiều tiếng ồn.</a:t>
            </a:r>
            <a:endParaRPr b="0" lang="en-US" sz="1800" spc="-1" strike="noStrike">
              <a:solidFill>
                <a:srgbClr val="404040"/>
              </a:solidFill>
              <a:latin typeface="Times New Roman"/>
            </a:endParaRPr>
          </a:p>
          <a:p>
            <a:pPr marL="343080" indent="-342720">
              <a:lnSpc>
                <a:spcPct val="100000"/>
              </a:lnSpc>
              <a:spcBef>
                <a:spcPts val="1001"/>
              </a:spcBef>
              <a:buClr>
                <a:srgbClr val="eb7766"/>
              </a:buClr>
              <a:buSzPct val="120000"/>
              <a:buFont typeface="Wingdings 2" charset="2"/>
              <a:buChar char=""/>
            </a:pPr>
            <a:r>
              <a:rPr b="0" lang="en-US" sz="1800" spc="-1" strike="noStrike">
                <a:solidFill>
                  <a:srgbClr val="404040"/>
                </a:solidFill>
                <a:latin typeface="Times New Roman"/>
              </a:rPr>
              <a:t>Sẽ mất phí nếu sử dụng lâu dài.</a:t>
            </a:r>
            <a:endParaRPr b="0" lang="en-US" sz="1800" spc="-1" strike="noStrike">
              <a:solidFill>
                <a:srgbClr val="404040"/>
              </a:solidFill>
              <a:latin typeface="Times New Roman"/>
            </a:endParaRPr>
          </a:p>
          <a:p>
            <a:pPr marL="343080" indent="-342720">
              <a:lnSpc>
                <a:spcPct val="100000"/>
              </a:lnSpc>
              <a:spcBef>
                <a:spcPts val="1001"/>
              </a:spcBef>
              <a:buClr>
                <a:srgbClr val="eb7766"/>
              </a:buClr>
              <a:buSzPct val="120000"/>
              <a:buFont typeface="Wingdings 2" charset="2"/>
              <a:buChar char=""/>
            </a:pPr>
            <a:r>
              <a:rPr b="0" lang="en-US" sz="1800" spc="-1" strike="noStrike">
                <a:solidFill>
                  <a:srgbClr val="404040"/>
                </a:solidFill>
                <a:latin typeface="Times New Roman"/>
              </a:rPr>
              <a:t>Chưa tận dụng, khai thác dữ liệu người dùng.</a:t>
            </a:r>
            <a:endParaRPr b="0" lang="en-US" sz="1800" spc="-1" strike="noStrike">
              <a:solidFill>
                <a:srgbClr val="404040"/>
              </a:solidFill>
              <a:latin typeface="Times New Roman"/>
            </a:endParaRPr>
          </a:p>
          <a:p>
            <a:pPr>
              <a:lnSpc>
                <a:spcPct val="100000"/>
              </a:lnSpc>
              <a:spcBef>
                <a:spcPts val="1001"/>
              </a:spcBef>
            </a:pPr>
            <a:endParaRPr b="0" lang="en-US" sz="1800" spc="-1" strike="noStrike">
              <a:solidFill>
                <a:srgbClr val="404040"/>
              </a:solidFill>
              <a:latin typeface="Times New Roman"/>
            </a:endParaRPr>
          </a:p>
        </p:txBody>
      </p:sp>
      <p:sp>
        <p:nvSpPr>
          <p:cNvPr id="630" name="TextShape 15"/>
          <p:cNvSpPr txBox="1"/>
          <p:nvPr/>
        </p:nvSpPr>
        <p:spPr>
          <a:xfrm>
            <a:off x="507960" y="6041520"/>
            <a:ext cx="47228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631" name="TextShape 16"/>
          <p:cNvSpPr txBox="1"/>
          <p:nvPr/>
        </p:nvSpPr>
        <p:spPr>
          <a:xfrm>
            <a:off x="5231160" y="6041520"/>
            <a:ext cx="856080" cy="364680"/>
          </a:xfrm>
          <a:prstGeom prst="rect">
            <a:avLst/>
          </a:prstGeom>
          <a:noFill/>
          <a:ln>
            <a:noFill/>
          </a:ln>
        </p:spPr>
        <p:txBody>
          <a:bodyPr anchor="ctr"/>
          <a:p>
            <a:pPr algn="r">
              <a:lnSpc>
                <a:spcPct val="100000"/>
              </a:lnSpc>
              <a:spcAft>
                <a:spcPts val="601"/>
              </a:spcAft>
            </a:pPr>
            <a:fld id="{406CFA9D-9F39-4B5B-B812-5F1B4A3ED84C}" type="datetime">
              <a:rPr b="1" lang="en-US" sz="1000" spc="-1" strike="noStrike">
                <a:solidFill>
                  <a:srgbClr val="8b8b8b"/>
                </a:solidFill>
                <a:latin typeface="Times New Roman"/>
              </a:rPr>
              <a:t>12/20/19</a:t>
            </a:fld>
            <a:endParaRPr b="0" lang="en-US" sz="1000" spc="-1" strike="noStrike">
              <a:latin typeface="Times New Roman"/>
            </a:endParaRPr>
          </a:p>
        </p:txBody>
      </p:sp>
      <p:sp>
        <p:nvSpPr>
          <p:cNvPr id="632" name="TextShape 17"/>
          <p:cNvSpPr txBox="1"/>
          <p:nvPr/>
        </p:nvSpPr>
        <p:spPr>
          <a:xfrm>
            <a:off x="6442920" y="6041520"/>
            <a:ext cx="512280" cy="364680"/>
          </a:xfrm>
          <a:prstGeom prst="rect">
            <a:avLst/>
          </a:prstGeom>
          <a:noFill/>
          <a:ln>
            <a:noFill/>
          </a:ln>
        </p:spPr>
        <p:txBody>
          <a:bodyPr anchor="ctr">
            <a:normAutofit/>
          </a:bodyPr>
          <a:p>
            <a:pPr algn="r">
              <a:lnSpc>
                <a:spcPct val="100000"/>
              </a:lnSpc>
              <a:spcAft>
                <a:spcPts val="601"/>
              </a:spcAft>
            </a:pPr>
            <a:fld id="{8D933BC1-B82E-4642-AF96-FC825122B81C}" type="slidenum">
              <a:rPr b="1" lang="en-US" sz="1000" spc="-1" strike="noStrike">
                <a:solidFill>
                  <a:srgbClr val="90c226"/>
                </a:solidFill>
                <a:latin typeface="Times New Roman"/>
              </a:rPr>
              <a:t>1</a:t>
            </a:fld>
            <a:endParaRPr b="0" lang="en-US" sz="1000" spc="-1" strike="noStrike">
              <a:latin typeface="Times New Roman"/>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3" name="Group 1"/>
          <p:cNvGrpSpPr/>
          <p:nvPr/>
        </p:nvGrpSpPr>
        <p:grpSpPr>
          <a:xfrm>
            <a:off x="0" y="-8640"/>
            <a:ext cx="9143640" cy="6866640"/>
            <a:chOff x="0" y="-8640"/>
            <a:chExt cx="9143640" cy="6866640"/>
          </a:xfrm>
        </p:grpSpPr>
        <p:sp>
          <p:nvSpPr>
            <p:cNvPr id="634"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635"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636"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637"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63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639"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640"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641"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64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64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644" name="Line 12"/>
          <p:cNvSpPr/>
          <p:nvPr/>
        </p:nvSpPr>
        <p:spPr>
          <a:xfrm>
            <a:off x="3181320" y="1460160"/>
            <a:ext cx="360" cy="3937320"/>
          </a:xfrm>
          <a:prstGeom prst="line">
            <a:avLst/>
          </a:prstGeom>
          <a:ln w="12600">
            <a:solidFill>
              <a:srgbClr val="90c226"/>
            </a:solidFill>
            <a:round/>
          </a:ln>
        </p:spPr>
        <p:style>
          <a:lnRef idx="0"/>
          <a:fillRef idx="0"/>
          <a:effectRef idx="0"/>
          <a:fontRef idx="minor"/>
        </p:style>
      </p:sp>
      <p:sp>
        <p:nvSpPr>
          <p:cNvPr id="645" name="TextShape 13"/>
          <p:cNvSpPr txBox="1"/>
          <p:nvPr/>
        </p:nvSpPr>
        <p:spPr>
          <a:xfrm>
            <a:off x="482760" y="816480"/>
            <a:ext cx="2525040" cy="5224320"/>
          </a:xfrm>
          <a:prstGeom prst="rect">
            <a:avLst/>
          </a:prstGeom>
          <a:noFill/>
          <a:ln>
            <a:noFill/>
          </a:ln>
        </p:spPr>
        <p:txBody>
          <a:bodyPr anchor="ctr">
            <a:normAutofit/>
          </a:bodyPr>
          <a:p>
            <a:pPr>
              <a:lnSpc>
                <a:spcPct val="100000"/>
              </a:lnSpc>
            </a:pPr>
            <a:r>
              <a:rPr b="1" lang="en-US" sz="4000" spc="-1" strike="noStrike">
                <a:solidFill>
                  <a:srgbClr val="6c911c"/>
                </a:solidFill>
                <a:latin typeface="Times New Roman"/>
              </a:rPr>
              <a:t>Hướng phát triển</a:t>
            </a:r>
            <a:endParaRPr b="0" lang="en-US" sz="4000" spc="-1" strike="noStrike">
              <a:solidFill>
                <a:srgbClr val="000000"/>
              </a:solidFill>
              <a:latin typeface="Trebuchet MS"/>
            </a:endParaRPr>
          </a:p>
        </p:txBody>
      </p:sp>
      <p:sp>
        <p:nvSpPr>
          <p:cNvPr id="646" name="TextShape 14"/>
          <p:cNvSpPr txBox="1"/>
          <p:nvPr/>
        </p:nvSpPr>
        <p:spPr>
          <a:xfrm>
            <a:off x="3490560" y="816480"/>
            <a:ext cx="3464280" cy="5224320"/>
          </a:xfrm>
          <a:prstGeom prst="rect">
            <a:avLst/>
          </a:prstGeom>
          <a:noFill/>
          <a:ln>
            <a:noFill/>
          </a:ln>
        </p:spPr>
        <p:txBody>
          <a:bodyPr anchor="ctr">
            <a:normAutofit/>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Xây dựng 1 hệ thống STT và TTS, ko còn phụ thuộc vào google và FPT.</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Tận dụng dữ liệu của người dùng để đưa ra những hướng phát triển phù hợp cho sản phẩm</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Xây dựng thành 1 sản phẩm thương mại.</a:t>
            </a:r>
            <a:endParaRPr b="0" lang="en-US" sz="2000" spc="-1" strike="noStrike">
              <a:solidFill>
                <a:srgbClr val="404040"/>
              </a:solidFill>
              <a:latin typeface="Times New Roman"/>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imes New Roman"/>
              </a:rPr>
              <a:t>Tối ưu hóa khả năng nhận diện giọng nói khi có tiếng ồn.</a:t>
            </a:r>
            <a:endParaRPr b="0" lang="en-US" sz="2000" spc="-1" strike="noStrike">
              <a:solidFill>
                <a:srgbClr val="404040"/>
              </a:solidFill>
              <a:latin typeface="Times New Roman"/>
            </a:endParaRPr>
          </a:p>
        </p:txBody>
      </p:sp>
      <p:sp>
        <p:nvSpPr>
          <p:cNvPr id="647" name="TextShape 15"/>
          <p:cNvSpPr txBox="1"/>
          <p:nvPr/>
        </p:nvSpPr>
        <p:spPr>
          <a:xfrm>
            <a:off x="507960" y="6041520"/>
            <a:ext cx="47228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648" name="TextShape 16"/>
          <p:cNvSpPr txBox="1"/>
          <p:nvPr/>
        </p:nvSpPr>
        <p:spPr>
          <a:xfrm>
            <a:off x="5231160" y="6041520"/>
            <a:ext cx="856080" cy="364680"/>
          </a:xfrm>
          <a:prstGeom prst="rect">
            <a:avLst/>
          </a:prstGeom>
          <a:noFill/>
          <a:ln>
            <a:noFill/>
          </a:ln>
        </p:spPr>
        <p:txBody>
          <a:bodyPr anchor="ctr"/>
          <a:p>
            <a:pPr algn="r">
              <a:lnSpc>
                <a:spcPct val="100000"/>
              </a:lnSpc>
              <a:spcAft>
                <a:spcPts val="601"/>
              </a:spcAft>
            </a:pPr>
            <a:fld id="{B33F684F-FF52-4FEE-96C5-6A11B2B8A048}" type="datetime">
              <a:rPr b="1" lang="en-US" sz="1000" spc="-1" strike="noStrike">
                <a:solidFill>
                  <a:srgbClr val="8b8b8b"/>
                </a:solidFill>
                <a:latin typeface="Times New Roman"/>
              </a:rPr>
              <a:t>12/20/19</a:t>
            </a:fld>
            <a:endParaRPr b="0" lang="en-US" sz="1000" spc="-1" strike="noStrike">
              <a:latin typeface="Times New Roman"/>
            </a:endParaRPr>
          </a:p>
        </p:txBody>
      </p:sp>
      <p:sp>
        <p:nvSpPr>
          <p:cNvPr id="649" name="TextShape 17"/>
          <p:cNvSpPr txBox="1"/>
          <p:nvPr/>
        </p:nvSpPr>
        <p:spPr>
          <a:xfrm>
            <a:off x="6442920" y="6041520"/>
            <a:ext cx="512280" cy="364680"/>
          </a:xfrm>
          <a:prstGeom prst="rect">
            <a:avLst/>
          </a:prstGeom>
          <a:noFill/>
          <a:ln>
            <a:noFill/>
          </a:ln>
        </p:spPr>
        <p:txBody>
          <a:bodyPr anchor="ctr">
            <a:normAutofit/>
          </a:bodyPr>
          <a:p>
            <a:pPr algn="r">
              <a:lnSpc>
                <a:spcPct val="100000"/>
              </a:lnSpc>
              <a:spcAft>
                <a:spcPts val="601"/>
              </a:spcAft>
            </a:pPr>
            <a:fld id="{89892FA0-CD7E-4687-9F73-AA3DF00488FB}" type="slidenum">
              <a:rPr b="1" lang="en-US" sz="1000" spc="-1" strike="noStrike">
                <a:solidFill>
                  <a:srgbClr val="90c226"/>
                </a:solidFill>
                <a:latin typeface="Times New Roman"/>
              </a:rPr>
              <a:t>1</a:t>
            </a:fld>
            <a:endParaRPr b="0" lang="en-US" sz="1000" spc="-1" strike="noStrike">
              <a:latin typeface="Times New Roman"/>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50" name="Group 1"/>
          <p:cNvGrpSpPr/>
          <p:nvPr/>
        </p:nvGrpSpPr>
        <p:grpSpPr>
          <a:xfrm>
            <a:off x="360" y="-8640"/>
            <a:ext cx="9143280" cy="6866640"/>
            <a:chOff x="360" y="-8640"/>
            <a:chExt cx="9143280" cy="6866640"/>
          </a:xfrm>
        </p:grpSpPr>
        <p:sp>
          <p:nvSpPr>
            <p:cNvPr id="651"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652"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653"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654"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65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656"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657"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658"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65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660" name="CustomShape 11"/>
            <p:cNvSpPr/>
            <p:nvPr/>
          </p:nvSpPr>
          <p:spPr>
            <a:xfrm rot="10800000">
              <a:off x="360" y="360"/>
              <a:ext cx="63144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661" name="CustomShape 12"/>
          <p:cNvSpPr/>
          <p:nvPr/>
        </p:nvSpPr>
        <p:spPr>
          <a:xfrm>
            <a:off x="0" y="0"/>
            <a:ext cx="9143640" cy="6866280"/>
          </a:xfrm>
          <a:prstGeom prst="rect">
            <a:avLst/>
          </a:prstGeom>
          <a:solidFill>
            <a:srgbClr val="ffffff"/>
          </a:solidFill>
          <a:ln w="19080">
            <a:noFill/>
          </a:ln>
        </p:spPr>
        <p:style>
          <a:lnRef idx="0"/>
          <a:fillRef idx="0"/>
          <a:effectRef idx="0"/>
          <a:fontRef idx="minor"/>
        </p:style>
      </p:sp>
      <p:sp>
        <p:nvSpPr>
          <p:cNvPr id="662" name="CustomShape 13"/>
          <p:cNvSpPr/>
          <p:nvPr/>
        </p:nvSpPr>
        <p:spPr>
          <a:xfrm rot="10800000">
            <a:off x="631800" y="5666040"/>
            <a:ext cx="631440" cy="5665680"/>
          </a:xfrm>
          <a:prstGeom prst="triangle">
            <a:avLst>
              <a:gd name="adj" fmla="val 100000"/>
            </a:avLst>
          </a:prstGeom>
          <a:solidFill>
            <a:srgbClr val="90c226"/>
          </a:solidFill>
          <a:ln w="12600">
            <a:noFill/>
          </a:ln>
          <a:effectLst>
            <a:outerShdw dist="25560" dir="5400000">
              <a:srgbClr val="000000">
                <a:alpha val="35000"/>
              </a:srgbClr>
            </a:outerShdw>
          </a:effectLst>
        </p:spPr>
        <p:style>
          <a:lnRef idx="0"/>
          <a:fillRef idx="0"/>
          <a:effectRef idx="0"/>
          <a:fontRef idx="minor"/>
        </p:style>
      </p:sp>
      <p:sp>
        <p:nvSpPr>
          <p:cNvPr id="663" name="CustomShape 14"/>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664" name="CustomShape 15"/>
          <p:cNvSpPr/>
          <p:nvPr/>
        </p:nvSpPr>
        <p:spPr>
          <a:xfrm>
            <a:off x="5803920" y="3818520"/>
            <a:ext cx="3337200" cy="3039120"/>
          </a:xfrm>
          <a:prstGeom prst="triangle">
            <a:avLst>
              <a:gd name="adj" fmla="val 100000"/>
            </a:avLst>
          </a:prstGeom>
          <a:solidFill>
            <a:srgbClr val="e6b91e">
              <a:alpha val="88000"/>
            </a:srgbClr>
          </a:solidFill>
          <a:ln w="12600">
            <a:noFill/>
          </a:ln>
          <a:effectLst>
            <a:outerShdw dist="25560" dir="5400000">
              <a:srgbClr val="000000">
                <a:alpha val="35000"/>
              </a:srgbClr>
            </a:outerShdw>
          </a:effectLst>
        </p:spPr>
        <p:style>
          <a:lnRef idx="0"/>
          <a:fillRef idx="0"/>
          <a:effectRef idx="0"/>
          <a:fontRef idx="minor"/>
        </p:style>
      </p:sp>
      <p:sp>
        <p:nvSpPr>
          <p:cNvPr id="665" name="Line 16"/>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666" name="Line 17"/>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667" name="TextShape 18"/>
          <p:cNvSpPr txBox="1"/>
          <p:nvPr/>
        </p:nvSpPr>
        <p:spPr>
          <a:xfrm>
            <a:off x="1130400" y="1397160"/>
            <a:ext cx="5824800" cy="2653560"/>
          </a:xfrm>
          <a:prstGeom prst="rect">
            <a:avLst/>
          </a:prstGeom>
          <a:noFill/>
          <a:ln>
            <a:noFill/>
          </a:ln>
        </p:spPr>
        <p:txBody>
          <a:bodyPr anchor="ctr">
            <a:normAutofit/>
          </a:bodyPr>
          <a:p>
            <a:pPr algn="ctr">
              <a:lnSpc>
                <a:spcPct val="100000"/>
              </a:lnSpc>
            </a:pPr>
            <a:r>
              <a:rPr b="0" lang="en-US" sz="4800" spc="-1" strike="noStrike">
                <a:solidFill>
                  <a:srgbClr val="90c226"/>
                </a:solidFill>
                <a:latin typeface="Times New Roman"/>
              </a:rPr>
              <a:t>Cảm ơn thầy cô và các bạn đã lắng nghe</a:t>
            </a:r>
            <a:endParaRPr b="0" lang="en-US" sz="4800" spc="-1" strike="noStrike">
              <a:solidFill>
                <a:srgbClr val="000000"/>
              </a:solidFill>
              <a:latin typeface="Trebuchet MS"/>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09480" y="609480"/>
            <a:ext cx="6347520" cy="1320480"/>
          </a:xfrm>
          <a:prstGeom prst="rect">
            <a:avLst/>
          </a:prstGeom>
          <a:noFill/>
          <a:ln>
            <a:noFill/>
          </a:ln>
        </p:spPr>
        <p:txBody>
          <a:bodyPr/>
          <a:p>
            <a:pPr>
              <a:lnSpc>
                <a:spcPct val="100000"/>
              </a:lnSpc>
            </a:pPr>
            <a:r>
              <a:rPr b="1" lang="en-US" sz="3200" spc="-1" strike="noStrike">
                <a:solidFill>
                  <a:srgbClr val="6c911c"/>
                </a:solidFill>
                <a:latin typeface="Times New Roman"/>
              </a:rPr>
              <a:t>Giải pháp</a:t>
            </a:r>
            <a:br/>
            <a:endParaRPr b="0" lang="en-US" sz="3200" spc="-1" strike="noStrike">
              <a:solidFill>
                <a:srgbClr val="000000"/>
              </a:solidFill>
              <a:latin typeface="Trebuchet MS"/>
            </a:endParaRPr>
          </a:p>
        </p:txBody>
      </p:sp>
      <p:sp>
        <p:nvSpPr>
          <p:cNvPr id="268" name="TextShape 2"/>
          <p:cNvSpPr txBox="1"/>
          <p:nvPr/>
        </p:nvSpPr>
        <p:spPr>
          <a:xfrm>
            <a:off x="5396400" y="6089040"/>
            <a:ext cx="683640" cy="364680"/>
          </a:xfrm>
          <a:prstGeom prst="rect">
            <a:avLst/>
          </a:prstGeom>
          <a:noFill/>
          <a:ln>
            <a:noFill/>
          </a:ln>
        </p:spPr>
        <p:txBody>
          <a:bodyPr anchor="ctr"/>
          <a:p>
            <a:pPr algn="r">
              <a:lnSpc>
                <a:spcPct val="100000"/>
              </a:lnSpc>
            </a:pPr>
            <a:fld id="{5A59D269-478D-498D-866A-BB79E855E579}" type="datetime">
              <a:rPr b="1" lang="en-US" sz="1050" spc="-1" strike="noStrike">
                <a:solidFill>
                  <a:srgbClr val="8b8b8b"/>
                </a:solidFill>
                <a:latin typeface="Times New Roman"/>
              </a:rPr>
              <a:t>12/20/19</a:t>
            </a:fld>
            <a:endParaRPr b="0" lang="en-US" sz="1050" spc="-1" strike="noStrike">
              <a:latin typeface="Times New Roman"/>
            </a:endParaRPr>
          </a:p>
        </p:txBody>
      </p:sp>
      <p:sp>
        <p:nvSpPr>
          <p:cNvPr id="269" name="TextShape 3"/>
          <p:cNvSpPr txBox="1"/>
          <p:nvPr/>
        </p:nvSpPr>
        <p:spPr>
          <a:xfrm>
            <a:off x="609480" y="6089040"/>
            <a:ext cx="4622760" cy="364680"/>
          </a:xfrm>
          <a:prstGeom prst="rect">
            <a:avLst/>
          </a:prstGeom>
          <a:noFill/>
          <a:ln>
            <a:noFill/>
          </a:ln>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270" name="TextShape 4"/>
          <p:cNvSpPr txBox="1"/>
          <p:nvPr/>
        </p:nvSpPr>
        <p:spPr>
          <a:xfrm>
            <a:off x="6444720" y="6090120"/>
            <a:ext cx="512280" cy="364680"/>
          </a:xfrm>
          <a:prstGeom prst="rect">
            <a:avLst/>
          </a:prstGeom>
          <a:noFill/>
          <a:ln>
            <a:noFill/>
          </a:ln>
        </p:spPr>
        <p:txBody>
          <a:bodyPr anchor="ctr"/>
          <a:p>
            <a:pPr algn="r">
              <a:lnSpc>
                <a:spcPct val="100000"/>
              </a:lnSpc>
            </a:pPr>
            <a:fld id="{91ADC309-EE96-435A-8CA3-906A23D46375}" type="slidenum">
              <a:rPr b="1" lang="en-US" sz="1200" spc="-1" strike="noStrike">
                <a:solidFill>
                  <a:srgbClr val="90c226"/>
                </a:solidFill>
                <a:latin typeface="Times New Roman"/>
              </a:rPr>
              <a:t>1</a:t>
            </a:fld>
            <a:endParaRPr b="0" lang="en-US" sz="1200" spc="-1" strike="noStrike">
              <a:latin typeface="Times New Roman"/>
            </a:endParaRPr>
          </a:p>
        </p:txBody>
      </p:sp>
      <p:pic>
        <p:nvPicPr>
          <p:cNvPr id="271" name="Picture 6" descr=""/>
          <p:cNvPicPr/>
          <p:nvPr/>
        </p:nvPicPr>
        <p:blipFill>
          <a:blip r:embed="rId1"/>
          <a:stretch/>
        </p:blipFill>
        <p:spPr>
          <a:xfrm>
            <a:off x="698040" y="1367280"/>
            <a:ext cx="5783040" cy="4444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609480" y="609480"/>
            <a:ext cx="6347520" cy="1320480"/>
          </a:xfrm>
          <a:prstGeom prst="rect">
            <a:avLst/>
          </a:prstGeom>
          <a:noFill/>
          <a:ln>
            <a:noFill/>
          </a:ln>
        </p:spPr>
        <p:txBody>
          <a:bodyPr/>
          <a:p>
            <a:pPr>
              <a:lnSpc>
                <a:spcPct val="100000"/>
              </a:lnSpc>
            </a:pPr>
            <a:r>
              <a:rPr b="1" lang="en-US" sz="3200" spc="-1" strike="noStrike">
                <a:solidFill>
                  <a:srgbClr val="6c911c"/>
                </a:solidFill>
                <a:latin typeface="Times New Roman"/>
              </a:rPr>
              <a:t>Mô hình hệ thống</a:t>
            </a:r>
            <a:endParaRPr b="0" lang="en-US" sz="3200" spc="-1" strike="noStrike">
              <a:solidFill>
                <a:srgbClr val="000000"/>
              </a:solidFill>
              <a:latin typeface="Trebuchet MS"/>
            </a:endParaRPr>
          </a:p>
        </p:txBody>
      </p:sp>
      <p:sp>
        <p:nvSpPr>
          <p:cNvPr id="273" name="TextShape 2"/>
          <p:cNvSpPr txBox="1"/>
          <p:nvPr/>
        </p:nvSpPr>
        <p:spPr>
          <a:xfrm>
            <a:off x="5396400" y="6089040"/>
            <a:ext cx="683640" cy="364680"/>
          </a:xfrm>
          <a:prstGeom prst="rect">
            <a:avLst/>
          </a:prstGeom>
          <a:noFill/>
          <a:ln>
            <a:noFill/>
          </a:ln>
        </p:spPr>
        <p:txBody>
          <a:bodyPr anchor="ctr"/>
          <a:p>
            <a:pPr algn="r">
              <a:lnSpc>
                <a:spcPct val="100000"/>
              </a:lnSpc>
            </a:pPr>
            <a:fld id="{BFEF0597-A17B-4291-935C-C8CFA3EFD6FB}" type="datetime">
              <a:rPr b="1" lang="en-US" sz="1050" spc="-1" strike="noStrike">
                <a:solidFill>
                  <a:srgbClr val="8b8b8b"/>
                </a:solidFill>
                <a:latin typeface="Times New Roman"/>
              </a:rPr>
              <a:t>12/20/19</a:t>
            </a:fld>
            <a:endParaRPr b="0" lang="en-US" sz="1050" spc="-1" strike="noStrike">
              <a:latin typeface="Times New Roman"/>
            </a:endParaRPr>
          </a:p>
        </p:txBody>
      </p:sp>
      <p:sp>
        <p:nvSpPr>
          <p:cNvPr id="274" name="TextShape 3"/>
          <p:cNvSpPr txBox="1"/>
          <p:nvPr/>
        </p:nvSpPr>
        <p:spPr>
          <a:xfrm>
            <a:off x="609480" y="6089040"/>
            <a:ext cx="4622760" cy="364680"/>
          </a:xfrm>
          <a:prstGeom prst="rect">
            <a:avLst/>
          </a:prstGeom>
          <a:noFill/>
          <a:ln>
            <a:noFill/>
          </a:ln>
        </p:spPr>
        <p:txBody>
          <a:bodyPr anchor="ctr"/>
          <a:p>
            <a:pPr>
              <a:lnSpc>
                <a:spcPct val="100000"/>
              </a:lnSpc>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275" name="TextShape 4"/>
          <p:cNvSpPr txBox="1"/>
          <p:nvPr/>
        </p:nvSpPr>
        <p:spPr>
          <a:xfrm>
            <a:off x="6444720" y="6090120"/>
            <a:ext cx="512280" cy="364680"/>
          </a:xfrm>
          <a:prstGeom prst="rect">
            <a:avLst/>
          </a:prstGeom>
          <a:noFill/>
          <a:ln>
            <a:noFill/>
          </a:ln>
        </p:spPr>
        <p:txBody>
          <a:bodyPr anchor="ctr"/>
          <a:p>
            <a:pPr algn="r">
              <a:lnSpc>
                <a:spcPct val="100000"/>
              </a:lnSpc>
            </a:pPr>
            <a:fld id="{AF631F97-7801-47EE-8CF7-625AE9ADCA2B}" type="slidenum">
              <a:rPr b="1" lang="en-US" sz="1200" spc="-1" strike="noStrike">
                <a:solidFill>
                  <a:srgbClr val="90c226"/>
                </a:solidFill>
                <a:latin typeface="Times New Roman"/>
              </a:rPr>
              <a:t>1</a:t>
            </a:fld>
            <a:endParaRPr b="0" lang="en-US" sz="1200" spc="-1" strike="noStrike">
              <a:latin typeface="Times New Roman"/>
            </a:endParaRPr>
          </a:p>
        </p:txBody>
      </p:sp>
      <p:pic>
        <p:nvPicPr>
          <p:cNvPr id="276" name="Picture 7" descr=""/>
          <p:cNvPicPr/>
          <p:nvPr/>
        </p:nvPicPr>
        <p:blipFill>
          <a:blip r:embed="rId1"/>
          <a:stretch/>
        </p:blipFill>
        <p:spPr>
          <a:xfrm>
            <a:off x="252360" y="1380960"/>
            <a:ext cx="7061760" cy="3468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7" name="Group 1"/>
          <p:cNvGrpSpPr/>
          <p:nvPr/>
        </p:nvGrpSpPr>
        <p:grpSpPr>
          <a:xfrm>
            <a:off x="360" y="-8640"/>
            <a:ext cx="9143280" cy="6866640"/>
            <a:chOff x="360" y="-8640"/>
            <a:chExt cx="9143280" cy="6866640"/>
          </a:xfrm>
        </p:grpSpPr>
        <p:sp>
          <p:nvSpPr>
            <p:cNvPr id="278"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279"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280"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281"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282"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283"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284"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285"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286"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287" name="CustomShape 11"/>
            <p:cNvSpPr/>
            <p:nvPr/>
          </p:nvSpPr>
          <p:spPr>
            <a:xfrm rot="10800000">
              <a:off x="360" y="360"/>
              <a:ext cx="63144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288"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289" name="CustomShape 13"/>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290" name="CustomShape 14"/>
          <p:cNvSpPr/>
          <p:nvPr/>
        </p:nvSpPr>
        <p:spPr>
          <a:xfrm>
            <a:off x="5065200" y="0"/>
            <a:ext cx="4078440" cy="6857640"/>
          </a:xfrm>
          <a:custGeom>
            <a:avLst/>
            <a:gdLst/>
            <a:ah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rgbClr val="90c226"/>
          </a:solidFill>
          <a:ln w="19080">
            <a:noFill/>
          </a:ln>
        </p:spPr>
        <p:style>
          <a:lnRef idx="0"/>
          <a:fillRef idx="0"/>
          <a:effectRef idx="0"/>
          <a:fontRef idx="minor"/>
        </p:style>
      </p:sp>
      <p:sp>
        <p:nvSpPr>
          <p:cNvPr id="291" name="Line 15"/>
          <p:cNvSpPr/>
          <p:nvPr/>
        </p:nvSpPr>
        <p:spPr>
          <a:xfrm>
            <a:off x="5008320" y="0"/>
            <a:ext cx="645480" cy="6857640"/>
          </a:xfrm>
          <a:prstGeom prst="line">
            <a:avLst/>
          </a:prstGeom>
          <a:ln w="15840">
            <a:solidFill>
              <a:srgbClr val="90c226"/>
            </a:solidFill>
            <a:bevel/>
          </a:ln>
        </p:spPr>
        <p:style>
          <a:lnRef idx="0"/>
          <a:fillRef idx="0"/>
          <a:effectRef idx="0"/>
          <a:fontRef idx="minor"/>
        </p:style>
      </p:sp>
      <p:sp>
        <p:nvSpPr>
          <p:cNvPr id="292" name="Line 16"/>
          <p:cNvSpPr/>
          <p:nvPr/>
        </p:nvSpPr>
        <p:spPr>
          <a:xfrm flipH="1">
            <a:off x="4089960" y="3483360"/>
            <a:ext cx="5054040" cy="3374280"/>
          </a:xfrm>
          <a:prstGeom prst="line">
            <a:avLst/>
          </a:prstGeom>
          <a:ln w="9360">
            <a:solidFill>
              <a:srgbClr val="c0e474"/>
            </a:solidFill>
            <a:round/>
          </a:ln>
        </p:spPr>
        <p:style>
          <a:lnRef idx="0"/>
          <a:fillRef idx="0"/>
          <a:effectRef idx="0"/>
          <a:fontRef idx="minor"/>
        </p:style>
      </p:sp>
      <p:sp>
        <p:nvSpPr>
          <p:cNvPr id="293" name="TextShape 17"/>
          <p:cNvSpPr txBox="1"/>
          <p:nvPr/>
        </p:nvSpPr>
        <p:spPr>
          <a:xfrm>
            <a:off x="5650920" y="1892160"/>
            <a:ext cx="2568600" cy="3072960"/>
          </a:xfrm>
          <a:prstGeom prst="rect">
            <a:avLst/>
          </a:prstGeom>
          <a:noFill/>
          <a:ln>
            <a:noFill/>
          </a:ln>
        </p:spPr>
        <p:txBody>
          <a:bodyPr anchor="ctr">
            <a:normAutofit/>
          </a:bodyPr>
          <a:p>
            <a:pPr>
              <a:lnSpc>
                <a:spcPct val="100000"/>
              </a:lnSpc>
              <a:spcBef>
                <a:spcPts val="1001"/>
              </a:spcBef>
            </a:pPr>
            <a:r>
              <a:rPr b="0" lang="en-US" sz="2800" spc="-1" strike="noStrike">
                <a:solidFill>
                  <a:srgbClr val="ffffff"/>
                </a:solidFill>
                <a:latin typeface="Times New Roman"/>
              </a:rPr>
              <a:t>	</a:t>
            </a:r>
            <a:r>
              <a:rPr b="0" lang="en-US" sz="2800" spc="-1" strike="noStrike">
                <a:solidFill>
                  <a:srgbClr val="ffffff"/>
                </a:solidFill>
                <a:latin typeface="Times New Roman"/>
              </a:rPr>
              <a:t>- Android</a:t>
            </a:r>
            <a:endParaRPr b="0" lang="en-US" sz="2800" spc="-1" strike="noStrike">
              <a:solidFill>
                <a:srgbClr val="404040"/>
              </a:solidFill>
              <a:latin typeface="Times New Roman"/>
            </a:endParaRPr>
          </a:p>
          <a:p>
            <a:pPr>
              <a:lnSpc>
                <a:spcPct val="100000"/>
              </a:lnSpc>
              <a:spcBef>
                <a:spcPts val="1001"/>
              </a:spcBef>
            </a:pPr>
            <a:r>
              <a:rPr b="0" lang="en-US" sz="2800" spc="-1" strike="noStrike">
                <a:solidFill>
                  <a:srgbClr val="ffffff"/>
                </a:solidFill>
                <a:latin typeface="Times New Roman"/>
              </a:rPr>
              <a:t>	</a:t>
            </a:r>
            <a:r>
              <a:rPr b="0" lang="en-US" sz="2800" spc="-1" strike="noStrike">
                <a:solidFill>
                  <a:srgbClr val="ffffff"/>
                </a:solidFill>
                <a:latin typeface="Times New Roman"/>
              </a:rPr>
              <a:t>- GCP STT</a:t>
            </a:r>
            <a:endParaRPr b="0" lang="en-US" sz="2800" spc="-1" strike="noStrike">
              <a:solidFill>
                <a:srgbClr val="404040"/>
              </a:solidFill>
              <a:latin typeface="Times New Roman"/>
            </a:endParaRPr>
          </a:p>
          <a:p>
            <a:pPr>
              <a:lnSpc>
                <a:spcPct val="100000"/>
              </a:lnSpc>
              <a:spcBef>
                <a:spcPts val="1001"/>
              </a:spcBef>
            </a:pPr>
            <a:r>
              <a:rPr b="0" lang="en-US" sz="2800" spc="-1" strike="noStrike">
                <a:solidFill>
                  <a:srgbClr val="ffffff"/>
                </a:solidFill>
                <a:latin typeface="Times New Roman"/>
              </a:rPr>
              <a:t>	</a:t>
            </a:r>
            <a:r>
              <a:rPr b="0" lang="en-US" sz="2800" spc="-1" strike="noStrike">
                <a:solidFill>
                  <a:srgbClr val="ffffff"/>
                </a:solidFill>
                <a:latin typeface="Times New Roman"/>
              </a:rPr>
              <a:t>- FPT AI TTS</a:t>
            </a:r>
            <a:endParaRPr b="0" lang="en-US" sz="2800" spc="-1" strike="noStrike">
              <a:solidFill>
                <a:srgbClr val="404040"/>
              </a:solidFill>
              <a:latin typeface="Times New Roman"/>
            </a:endParaRPr>
          </a:p>
        </p:txBody>
      </p:sp>
      <p:sp>
        <p:nvSpPr>
          <p:cNvPr id="294" name="CustomShape 18"/>
          <p:cNvSpPr/>
          <p:nvPr/>
        </p:nvSpPr>
        <p:spPr>
          <a:xfrm flipH="1" rot="10800000">
            <a:off x="9144000" y="5666040"/>
            <a:ext cx="631440" cy="5665680"/>
          </a:xfrm>
          <a:prstGeom prst="triangle">
            <a:avLst>
              <a:gd name="adj" fmla="val 100000"/>
            </a:avLst>
          </a:prstGeom>
          <a:solidFill>
            <a:srgbClr val="54a021">
              <a:alpha val="85000"/>
            </a:srgbClr>
          </a:solidFill>
          <a:ln w="12600">
            <a:noFill/>
          </a:ln>
          <a:effectLst>
            <a:outerShdw dist="25560" dir="5400000">
              <a:srgbClr val="000000">
                <a:alpha val="35000"/>
              </a:srgbClr>
            </a:outerShdw>
          </a:effectLst>
        </p:spPr>
        <p:style>
          <a:lnRef idx="0"/>
          <a:fillRef idx="0"/>
          <a:effectRef idx="0"/>
          <a:fontRef idx="minor"/>
        </p:style>
      </p:sp>
      <p:sp>
        <p:nvSpPr>
          <p:cNvPr id="295" name="TextShape 19"/>
          <p:cNvSpPr txBox="1"/>
          <p:nvPr/>
        </p:nvSpPr>
        <p:spPr>
          <a:xfrm>
            <a:off x="-444240" y="5946120"/>
            <a:ext cx="5415840" cy="364680"/>
          </a:xfrm>
          <a:prstGeom prst="rect">
            <a:avLst/>
          </a:prstGeom>
          <a:noFill/>
          <a:ln>
            <a:noFill/>
          </a:ln>
        </p:spPr>
        <p:txBody>
          <a:bodyPr anchor="ctr">
            <a:normAutofit/>
          </a:bodyPr>
          <a:p>
            <a:pPr algn="r">
              <a:lnSpc>
                <a:spcPct val="100000"/>
              </a:lnSpc>
              <a:spcAft>
                <a:spcPts val="601"/>
              </a:spcAft>
            </a:pPr>
            <a:r>
              <a:rPr b="0" lang="en-US" sz="900" spc="-1" strike="noStrike">
                <a:solidFill>
                  <a:srgbClr val="8b8b8b"/>
                </a:solidFill>
                <a:latin typeface="Times New Roman"/>
              </a:rPr>
              <a:t>ĐỂ TÀI: </a:t>
            </a:r>
            <a:r>
              <a:rPr b="1" lang="en-US" sz="900" spc="-1" strike="noStrike">
                <a:solidFill>
                  <a:srgbClr val="8b8b8b"/>
                </a:solidFill>
                <a:latin typeface="Times New Roman"/>
              </a:rPr>
              <a:t>XÂY DỰNG WEBSITE BÁN HÀNG</a:t>
            </a:r>
            <a:endParaRPr b="0" lang="en-US" sz="900" spc="-1" strike="noStrike">
              <a:latin typeface="Times New Roman"/>
            </a:endParaRPr>
          </a:p>
        </p:txBody>
      </p:sp>
      <p:sp>
        <p:nvSpPr>
          <p:cNvPr id="296" name="TextShape 20"/>
          <p:cNvSpPr txBox="1"/>
          <p:nvPr/>
        </p:nvSpPr>
        <p:spPr>
          <a:xfrm>
            <a:off x="622440" y="854640"/>
            <a:ext cx="4349520" cy="5148720"/>
          </a:xfrm>
          <a:prstGeom prst="rect">
            <a:avLst/>
          </a:prstGeom>
          <a:noFill/>
          <a:ln>
            <a:noFill/>
          </a:ln>
        </p:spPr>
        <p:txBody>
          <a:bodyPr anchor="ctr">
            <a:normAutofit/>
          </a:bodyPr>
          <a:p>
            <a:pPr algn="r">
              <a:lnSpc>
                <a:spcPct val="100000"/>
              </a:lnSpc>
            </a:pPr>
            <a:r>
              <a:rPr b="1" lang="en-US" sz="5200" spc="-1" strike="noStrike">
                <a:solidFill>
                  <a:srgbClr val="90c226"/>
                </a:solidFill>
                <a:latin typeface="Times New Roman"/>
              </a:rPr>
              <a:t>Công nghệ ứng dụng</a:t>
            </a:r>
            <a:endParaRPr b="0" lang="en-US" sz="5200" spc="-1" strike="noStrike">
              <a:solidFill>
                <a:srgbClr val="000000"/>
              </a:solidFill>
              <a:latin typeface="Trebuchet MS"/>
            </a:endParaRPr>
          </a:p>
        </p:txBody>
      </p:sp>
      <p:sp>
        <p:nvSpPr>
          <p:cNvPr id="297" name="TextShape 21"/>
          <p:cNvSpPr txBox="1"/>
          <p:nvPr/>
        </p:nvSpPr>
        <p:spPr>
          <a:xfrm>
            <a:off x="6017400" y="5946120"/>
            <a:ext cx="829440" cy="364680"/>
          </a:xfrm>
          <a:prstGeom prst="rect">
            <a:avLst/>
          </a:prstGeom>
          <a:noFill/>
          <a:ln>
            <a:noFill/>
          </a:ln>
        </p:spPr>
        <p:txBody>
          <a:bodyPr anchor="ctr"/>
          <a:p>
            <a:pPr algn="r">
              <a:lnSpc>
                <a:spcPct val="100000"/>
              </a:lnSpc>
              <a:spcAft>
                <a:spcPts val="601"/>
              </a:spcAft>
            </a:pPr>
            <a:fld id="{C89DA39F-85B4-4AF5-9B04-1D94DB94860E}"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298" name="TextShape 22"/>
          <p:cNvSpPr txBox="1"/>
          <p:nvPr/>
        </p:nvSpPr>
        <p:spPr>
          <a:xfrm>
            <a:off x="7093080" y="5946120"/>
            <a:ext cx="621360" cy="364680"/>
          </a:xfrm>
          <a:prstGeom prst="rect">
            <a:avLst/>
          </a:prstGeom>
          <a:noFill/>
          <a:ln>
            <a:noFill/>
          </a:ln>
        </p:spPr>
        <p:txBody>
          <a:bodyPr anchor="ctr">
            <a:normAutofit/>
          </a:bodyPr>
          <a:p>
            <a:pPr algn="r">
              <a:lnSpc>
                <a:spcPct val="100000"/>
              </a:lnSpc>
              <a:spcAft>
                <a:spcPts val="601"/>
              </a:spcAft>
            </a:pPr>
            <a:fld id="{377FAF37-7D10-4A7D-94FD-28411252452E}"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99" name="Group 1"/>
          <p:cNvGrpSpPr/>
          <p:nvPr/>
        </p:nvGrpSpPr>
        <p:grpSpPr>
          <a:xfrm>
            <a:off x="0" y="-8640"/>
            <a:ext cx="9143640" cy="6866640"/>
            <a:chOff x="0" y="-8640"/>
            <a:chExt cx="9143640" cy="6866640"/>
          </a:xfrm>
        </p:grpSpPr>
        <p:sp>
          <p:nvSpPr>
            <p:cNvPr id="300"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301"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302"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303"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304"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305"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306"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307"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308"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309"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310" name="CustomShape 12"/>
          <p:cNvSpPr/>
          <p:nvPr/>
        </p:nvSpPr>
        <p:spPr>
          <a:xfrm>
            <a:off x="0" y="0"/>
            <a:ext cx="9143640" cy="6857640"/>
          </a:xfrm>
          <a:prstGeom prst="rect">
            <a:avLst/>
          </a:prstGeom>
          <a:solidFill>
            <a:srgbClr val="ffffff"/>
          </a:solidFill>
          <a:ln w="19080">
            <a:noFill/>
          </a:ln>
        </p:spPr>
        <p:style>
          <a:lnRef idx="0"/>
          <a:fillRef idx="0"/>
          <a:effectRef idx="0"/>
          <a:fontRef idx="minor"/>
        </p:style>
      </p:sp>
      <p:sp>
        <p:nvSpPr>
          <p:cNvPr id="311" name="TextShape 13"/>
          <p:cNvSpPr txBox="1"/>
          <p:nvPr/>
        </p:nvSpPr>
        <p:spPr>
          <a:xfrm>
            <a:off x="965160" y="609480"/>
            <a:ext cx="7647840" cy="1099080"/>
          </a:xfrm>
          <a:prstGeom prst="rect">
            <a:avLst/>
          </a:prstGeom>
          <a:noFill/>
          <a:ln>
            <a:noFill/>
          </a:ln>
        </p:spPr>
        <p:txBody>
          <a:bodyPr>
            <a:normAutofit/>
          </a:bodyPr>
          <a:p>
            <a:pPr>
              <a:lnSpc>
                <a:spcPct val="100000"/>
              </a:lnSpc>
            </a:pPr>
            <a:r>
              <a:rPr b="1" lang="en-US" sz="4400" spc="-1" strike="noStrike">
                <a:solidFill>
                  <a:srgbClr val="90c226"/>
                </a:solidFill>
                <a:latin typeface="Times New Roman"/>
              </a:rPr>
              <a:t>Hệ điều hành Android</a:t>
            </a:r>
            <a:endParaRPr b="0" lang="en-US" sz="4400" spc="-1" strike="noStrike">
              <a:solidFill>
                <a:srgbClr val="000000"/>
              </a:solidFill>
              <a:latin typeface="Trebuchet MS"/>
            </a:endParaRPr>
          </a:p>
        </p:txBody>
      </p:sp>
      <p:sp>
        <p:nvSpPr>
          <p:cNvPr id="312" name="CustomShape 14"/>
          <p:cNvSpPr/>
          <p:nvPr/>
        </p:nvSpPr>
        <p:spPr>
          <a:xfrm rot="10800000">
            <a:off x="631800" y="5666040"/>
            <a:ext cx="631440" cy="5665680"/>
          </a:xfrm>
          <a:prstGeom prst="triangle">
            <a:avLst>
              <a:gd name="adj" fmla="val 10000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313" name="CustomShape 15"/>
          <p:cNvSpPr/>
          <p:nvPr/>
        </p:nvSpPr>
        <p:spPr>
          <a:xfrm flipH="1">
            <a:off x="880740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nvGrpSpPr>
          <p:cNvPr id="314" name="Group 16"/>
          <p:cNvGrpSpPr/>
          <p:nvPr/>
        </p:nvGrpSpPr>
        <p:grpSpPr>
          <a:xfrm>
            <a:off x="967320" y="1948680"/>
            <a:ext cx="7209000" cy="4093200"/>
            <a:chOff x="967320" y="1948680"/>
            <a:chExt cx="7209000" cy="4093200"/>
          </a:xfrm>
        </p:grpSpPr>
        <p:sp>
          <p:nvSpPr>
            <p:cNvPr id="315" name="CustomShape 17"/>
            <p:cNvSpPr/>
            <p:nvPr/>
          </p:nvSpPr>
          <p:spPr>
            <a:xfrm>
              <a:off x="967320" y="1948680"/>
              <a:ext cx="3465720" cy="4093200"/>
            </a:xfrm>
            <a:prstGeom prst="rect">
              <a:avLst/>
            </a:prstGeom>
            <a:solidFill>
              <a:srgbClr val="c42f1a"/>
            </a:solidFill>
            <a:ln w="19080">
              <a:solidFill>
                <a:srgbClr val="c42f1a"/>
              </a:solidFill>
              <a:round/>
            </a:ln>
          </p:spPr>
          <p:style>
            <a:lnRef idx="0"/>
            <a:fillRef idx="0"/>
            <a:effectRef idx="0"/>
            <a:fontRef idx="minor"/>
          </p:style>
          <p:txBody>
            <a:bodyPr lIns="342360" rIns="342360" tIns="1637280" bIns="330120"/>
            <a:p>
              <a:pPr>
                <a:lnSpc>
                  <a:spcPct val="90000"/>
                </a:lnSpc>
                <a:spcAft>
                  <a:spcPts val="456"/>
                </a:spcAft>
              </a:pPr>
              <a:r>
                <a:rPr b="0" lang="en-US" sz="1300" spc="-1" strike="noStrike">
                  <a:solidFill>
                    <a:srgbClr val="ffffff"/>
                  </a:solidFill>
                  <a:latin typeface="Trebuchet MS"/>
                </a:rPr>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b="0" lang="en-US" sz="1300" spc="-1" strike="noStrike">
                <a:latin typeface="Arial"/>
              </a:endParaRPr>
            </a:p>
          </p:txBody>
        </p:sp>
        <p:sp>
          <p:nvSpPr>
            <p:cNvPr id="316" name="CustomShape 18"/>
            <p:cNvSpPr/>
            <p:nvPr/>
          </p:nvSpPr>
          <p:spPr>
            <a:xfrm>
              <a:off x="967320" y="1948680"/>
              <a:ext cx="3465720" cy="1636920"/>
            </a:xfrm>
            <a:prstGeom prst="rect">
              <a:avLst/>
            </a:prstGeom>
            <a:noFill/>
            <a:ln w="19080">
              <a:noFill/>
            </a:ln>
          </p:spPr>
          <p:style>
            <a:lnRef idx="0"/>
            <a:fillRef idx="0"/>
            <a:effectRef idx="0"/>
            <a:fontRef idx="minor"/>
          </p:style>
        </p:sp>
        <p:sp>
          <p:nvSpPr>
            <p:cNvPr id="317" name="CustomShape 19"/>
            <p:cNvSpPr/>
            <p:nvPr/>
          </p:nvSpPr>
          <p:spPr>
            <a:xfrm>
              <a:off x="4710600" y="1948680"/>
              <a:ext cx="3465720" cy="4093200"/>
            </a:xfrm>
            <a:prstGeom prst="rect">
              <a:avLst/>
            </a:prstGeom>
            <a:solidFill>
              <a:srgbClr val="918655"/>
            </a:solidFill>
            <a:ln w="19080">
              <a:solidFill>
                <a:srgbClr val="918655"/>
              </a:solidFill>
              <a:round/>
            </a:ln>
          </p:spPr>
          <p:style>
            <a:lnRef idx="0"/>
            <a:fillRef idx="0"/>
            <a:effectRef idx="0"/>
            <a:fontRef idx="minor"/>
          </p:style>
          <p:txBody>
            <a:bodyPr lIns="342360" rIns="342360" tIns="1637280" bIns="330120"/>
            <a:p>
              <a:pPr>
                <a:lnSpc>
                  <a:spcPct val="90000"/>
                </a:lnSpc>
                <a:spcAft>
                  <a:spcPts val="456"/>
                </a:spcAft>
              </a:pPr>
              <a:r>
                <a:rPr b="0" lang="en-US" sz="1300" spc="-1" strike="noStrike">
                  <a:solidFill>
                    <a:srgbClr val="ffffff"/>
                  </a:solidFill>
                  <a:latin typeface="Trebuchet MS"/>
                </a:rPr>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b="0" lang="en-US" sz="1300" spc="-1" strike="noStrike">
                <a:latin typeface="Arial"/>
              </a:endParaRPr>
            </a:p>
          </p:txBody>
        </p:sp>
        <p:sp>
          <p:nvSpPr>
            <p:cNvPr id="318" name="CustomShape 20"/>
            <p:cNvSpPr/>
            <p:nvPr/>
          </p:nvSpPr>
          <p:spPr>
            <a:xfrm>
              <a:off x="4710600" y="1948680"/>
              <a:ext cx="3465720" cy="1636920"/>
            </a:xfrm>
            <a:prstGeom prst="rect">
              <a:avLst/>
            </a:prstGeom>
            <a:noFill/>
            <a:ln w="19080">
              <a:noFill/>
            </a:ln>
          </p:spPr>
          <p:style>
            <a:lnRef idx="0"/>
            <a:fillRef idx="0"/>
            <a:effectRef idx="0"/>
            <a:fontRef idx="minor"/>
          </p:style>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9" name="Group 1"/>
          <p:cNvGrpSpPr/>
          <p:nvPr/>
        </p:nvGrpSpPr>
        <p:grpSpPr>
          <a:xfrm>
            <a:off x="0" y="-8640"/>
            <a:ext cx="9143640" cy="6866640"/>
            <a:chOff x="0" y="-8640"/>
            <a:chExt cx="9143640" cy="6866640"/>
          </a:xfrm>
        </p:grpSpPr>
        <p:sp>
          <p:nvSpPr>
            <p:cNvPr id="320"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321"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322"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323"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324"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325"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326"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327"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328"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329"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330" name="CustomShape 12"/>
          <p:cNvSpPr/>
          <p:nvPr/>
        </p:nvSpPr>
        <p:spPr>
          <a:xfrm>
            <a:off x="-1096920" y="-274320"/>
            <a:ext cx="9143640" cy="6857640"/>
          </a:xfrm>
          <a:prstGeom prst="rect">
            <a:avLst/>
          </a:prstGeom>
          <a:solidFill>
            <a:srgbClr val="ffffff"/>
          </a:solidFill>
          <a:ln w="19080">
            <a:noFill/>
          </a:ln>
        </p:spPr>
        <p:style>
          <a:lnRef idx="0"/>
          <a:fillRef idx="0"/>
          <a:effectRef idx="0"/>
          <a:fontRef idx="minor"/>
        </p:style>
      </p:sp>
      <p:sp>
        <p:nvSpPr>
          <p:cNvPr id="331"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90c226"/>
                </a:solidFill>
                <a:latin typeface="Times New Roman"/>
              </a:rPr>
              <a:t>Google Cloud Platform Speech To Text</a:t>
            </a:r>
            <a:endParaRPr b="0" lang="en-US" sz="4000" spc="-1" strike="noStrike">
              <a:solidFill>
                <a:srgbClr val="000000"/>
              </a:solidFill>
              <a:latin typeface="Trebuchet MS"/>
            </a:endParaRPr>
          </a:p>
        </p:txBody>
      </p:sp>
      <p:sp>
        <p:nvSpPr>
          <p:cNvPr id="332"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333"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334"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335"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336"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337" name="TextShape 19"/>
          <p:cNvSpPr txBox="1"/>
          <p:nvPr/>
        </p:nvSpPr>
        <p:spPr>
          <a:xfrm>
            <a:off x="1000080" y="2160720"/>
            <a:ext cx="6352920" cy="342900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imes New Roman"/>
              </a:rPr>
              <a:t>gRPC :  được phát triển bởi google, kết hợp giữa RPC, Protocol Buffers và http2.</a:t>
            </a:r>
            <a:endParaRPr b="0" lang="en-US" sz="2400" spc="-1" strike="noStrike">
              <a:solidFill>
                <a:srgbClr val="404040"/>
              </a:solidFill>
              <a:latin typeface="Times New Roman"/>
            </a:endParaRPr>
          </a:p>
        </p:txBody>
      </p:sp>
      <p:sp>
        <p:nvSpPr>
          <p:cNvPr id="338"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339"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A474B99F-65B1-48AF-B2B6-7EDDC50ABF3A}"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340"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CED43956-B0A3-4559-9685-93FDB49B3BFF}" type="slidenum">
              <a:rPr b="1" lang="en-US" sz="1050" spc="-1" strike="noStrike">
                <a:solidFill>
                  <a:srgbClr val="ffffff"/>
                </a:solidFill>
                <a:latin typeface="Times New Roman"/>
              </a:rPr>
              <a:t>1</a:t>
            </a:fld>
            <a:endParaRPr b="0" lang="en-US" sz="105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41" name="Group 1"/>
          <p:cNvGrpSpPr/>
          <p:nvPr/>
        </p:nvGrpSpPr>
        <p:grpSpPr>
          <a:xfrm>
            <a:off x="0" y="-8640"/>
            <a:ext cx="9143640" cy="6866640"/>
            <a:chOff x="0" y="-8640"/>
            <a:chExt cx="9143640" cy="6866640"/>
          </a:xfrm>
        </p:grpSpPr>
        <p:sp>
          <p:nvSpPr>
            <p:cNvPr id="342"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343"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344"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345"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346"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347"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348"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349"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350"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351"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352" name="CustomShape 12"/>
          <p:cNvSpPr/>
          <p:nvPr/>
        </p:nvSpPr>
        <p:spPr>
          <a:xfrm>
            <a:off x="360" y="360"/>
            <a:ext cx="9143640" cy="6857640"/>
          </a:xfrm>
          <a:prstGeom prst="rect">
            <a:avLst/>
          </a:prstGeom>
          <a:solidFill>
            <a:srgbClr val="ffffff"/>
          </a:solidFill>
          <a:ln w="19080">
            <a:noFill/>
          </a:ln>
        </p:spPr>
        <p:style>
          <a:lnRef idx="0"/>
          <a:fillRef idx="0"/>
          <a:effectRef idx="0"/>
          <a:fontRef idx="minor"/>
        </p:style>
      </p:sp>
      <p:sp>
        <p:nvSpPr>
          <p:cNvPr id="353"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6c911c"/>
                </a:solidFill>
                <a:latin typeface="Times New Roman"/>
              </a:rPr>
              <a:t>http2?</a:t>
            </a:r>
            <a:endParaRPr b="0" lang="en-US" sz="4000" spc="-1" strike="noStrike">
              <a:solidFill>
                <a:srgbClr val="000000"/>
              </a:solidFill>
              <a:latin typeface="Trebuchet MS"/>
            </a:endParaRPr>
          </a:p>
        </p:txBody>
      </p:sp>
      <p:sp>
        <p:nvSpPr>
          <p:cNvPr id="354"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355"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356"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357"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358"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359" name="TextShape 19"/>
          <p:cNvSpPr txBox="1"/>
          <p:nvPr/>
        </p:nvSpPr>
        <p:spPr>
          <a:xfrm>
            <a:off x="1000080" y="2160720"/>
            <a:ext cx="6352920" cy="3429000"/>
          </a:xfrm>
          <a:prstGeom prst="rect">
            <a:avLst/>
          </a:prstGeom>
          <a:noFill/>
          <a:ln>
            <a:noFill/>
          </a:ln>
        </p:spPr>
        <p:txBody>
          <a:bodyPr>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imes New Roman"/>
              </a:rPr>
              <a:t> </a:t>
            </a:r>
            <a:r>
              <a:rPr b="0" lang="en-US" sz="1800" spc="-1" strike="noStrike">
                <a:solidFill>
                  <a:srgbClr val="404040"/>
                </a:solidFill>
                <a:latin typeface="Times New Roman"/>
              </a:rPr>
              <a:t>(HTTP) là một giao thức ứng dụng, hiện là nền tảng của giao tiếp dữ liệu cho World Wide Web.</a:t>
            </a:r>
            <a:endParaRPr b="0" lang="en-US" sz="1800" spc="-1" strike="noStrike">
              <a:solidFill>
                <a:srgbClr val="404040"/>
              </a:solidFill>
              <a:latin typeface="Times New Roman"/>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imes New Roman"/>
              </a:rPr>
              <a:t>HTTP dựa trên mô hình Máy khách / Máy chủ</a:t>
            </a:r>
            <a:endParaRPr b="0" lang="en-US" sz="1800" spc="-1" strike="noStrike">
              <a:solidFill>
                <a:srgbClr val="404040"/>
              </a:solidFill>
              <a:latin typeface="Times New Roman"/>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imes New Roman"/>
              </a:rPr>
              <a:t>HTTP/2 Được phát hành năm 2015 bởi IETF</a:t>
            </a:r>
            <a:endParaRPr b="0" lang="en-US" sz="1800" spc="-1" strike="noStrike">
              <a:solidFill>
                <a:srgbClr val="404040"/>
              </a:solidFill>
              <a:latin typeface="Times New Roman"/>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imes New Roman"/>
              </a:rPr>
              <a:t>HTTP / 2 cung cấp nhiều cơ chế mới sẽ giảm thiểu các sự cố HTTP / 1.1 và các vấn đề sẽ tăng hiệu suất trang web</a:t>
            </a:r>
            <a:endParaRPr b="0" lang="en-US" sz="1800" spc="-1" strike="noStrike">
              <a:solidFill>
                <a:srgbClr val="404040"/>
              </a:solidFill>
              <a:latin typeface="Times New Roman"/>
            </a:endParaRPr>
          </a:p>
        </p:txBody>
      </p:sp>
      <p:sp>
        <p:nvSpPr>
          <p:cNvPr id="360"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361"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EB11FEC1-5B6A-41A0-A5BD-EDEEE1F5F080}"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362"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59053D34-83E5-46EB-8CF8-EC66587CF397}" type="slidenum">
              <a:rPr b="1" lang="en-US" sz="1050" spc="-1" strike="noStrike">
                <a:solidFill>
                  <a:srgbClr val="ffffff"/>
                </a:solidFill>
                <a:latin typeface="Times New Roman"/>
              </a:rPr>
              <a:t>&lt;number&gt;</a:t>
            </a:fld>
            <a:endParaRPr b="0" lang="en-US" sz="105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3" name="Group 1"/>
          <p:cNvGrpSpPr/>
          <p:nvPr/>
        </p:nvGrpSpPr>
        <p:grpSpPr>
          <a:xfrm>
            <a:off x="0" y="-8640"/>
            <a:ext cx="9143640" cy="6866640"/>
            <a:chOff x="0" y="-8640"/>
            <a:chExt cx="9143640" cy="6866640"/>
          </a:xfrm>
        </p:grpSpPr>
        <p:sp>
          <p:nvSpPr>
            <p:cNvPr id="364" name="Line 2"/>
            <p:cNvSpPr/>
            <p:nvPr/>
          </p:nvSpPr>
          <p:spPr>
            <a:xfrm>
              <a:off x="7027920" y="0"/>
              <a:ext cx="914400" cy="6857640"/>
            </a:xfrm>
            <a:prstGeom prst="line">
              <a:avLst/>
            </a:prstGeom>
            <a:ln w="9360">
              <a:solidFill>
                <a:srgbClr val="bfbfbf"/>
              </a:solidFill>
              <a:round/>
            </a:ln>
          </p:spPr>
          <p:style>
            <a:lnRef idx="0"/>
            <a:fillRef idx="0"/>
            <a:effectRef idx="0"/>
            <a:fontRef idx="minor"/>
          </p:style>
        </p:sp>
        <p:sp>
          <p:nvSpPr>
            <p:cNvPr id="365" name="Line 3"/>
            <p:cNvSpPr/>
            <p:nvPr/>
          </p:nvSpPr>
          <p:spPr>
            <a:xfrm flipH="1">
              <a:off x="5568840" y="3681360"/>
              <a:ext cx="3572640" cy="3176640"/>
            </a:xfrm>
            <a:prstGeom prst="line">
              <a:avLst/>
            </a:prstGeom>
            <a:ln w="9360">
              <a:solidFill>
                <a:srgbClr val="d9d9d9"/>
              </a:solidFill>
              <a:round/>
            </a:ln>
          </p:spPr>
          <p:style>
            <a:lnRef idx="0"/>
            <a:fillRef idx="0"/>
            <a:effectRef idx="0"/>
            <a:fontRef idx="minor"/>
          </p:style>
        </p:sp>
        <p:sp>
          <p:nvSpPr>
            <p:cNvPr id="366" name="CustomShape 4"/>
            <p:cNvSpPr/>
            <p:nvPr/>
          </p:nvSpPr>
          <p:spPr>
            <a:xfrm>
              <a:off x="6886080" y="-8640"/>
              <a:ext cx="225504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fillRef idx="0"/>
            <a:effectRef idx="0"/>
            <a:fontRef idx="minor"/>
          </p:style>
        </p:sp>
        <p:sp>
          <p:nvSpPr>
            <p:cNvPr id="367" name="CustomShape 5"/>
            <p:cNvSpPr/>
            <p:nvPr/>
          </p:nvSpPr>
          <p:spPr>
            <a:xfrm>
              <a:off x="7202520" y="-8640"/>
              <a:ext cx="194112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fillRef idx="0"/>
            <a:effectRef idx="0"/>
            <a:fontRef idx="minor"/>
          </p:style>
        </p:sp>
        <p:sp>
          <p:nvSpPr>
            <p:cNvPr id="36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fillRef idx="0"/>
            <a:effectRef idx="0"/>
            <a:fontRef idx="minor"/>
          </p:style>
        </p:sp>
        <p:sp>
          <p:nvSpPr>
            <p:cNvPr id="369" name="CustomShape 7"/>
            <p:cNvSpPr/>
            <p:nvPr/>
          </p:nvSpPr>
          <p:spPr>
            <a:xfrm>
              <a:off x="7000920" y="-8640"/>
              <a:ext cx="214056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fillRef idx="0"/>
            <a:effectRef idx="0"/>
            <a:fontRef idx="minor"/>
          </p:style>
        </p:sp>
        <p:sp>
          <p:nvSpPr>
            <p:cNvPr id="370" name="CustomShape 8"/>
            <p:cNvSpPr/>
            <p:nvPr/>
          </p:nvSpPr>
          <p:spPr>
            <a:xfrm>
              <a:off x="8174160" y="-8640"/>
              <a:ext cx="96732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fillRef idx="0"/>
            <a:effectRef idx="0"/>
            <a:fontRef idx="minor"/>
          </p:style>
        </p:sp>
        <p:sp>
          <p:nvSpPr>
            <p:cNvPr id="371" name="CustomShape 9"/>
            <p:cNvSpPr/>
            <p:nvPr/>
          </p:nvSpPr>
          <p:spPr>
            <a:xfrm>
              <a:off x="8204400" y="-8640"/>
              <a:ext cx="93708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fillRef idx="0"/>
            <a:effectRef idx="0"/>
            <a:fontRef idx="minor"/>
          </p:style>
        </p:sp>
        <p:sp>
          <p:nvSpPr>
            <p:cNvPr id="37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fillRef idx="0"/>
            <a:effectRef idx="0"/>
            <a:fontRef idx="minor"/>
          </p:style>
        </p:sp>
        <p:sp>
          <p:nvSpPr>
            <p:cNvPr id="37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grpSp>
      <p:sp>
        <p:nvSpPr>
          <p:cNvPr id="374" name="CustomShape 12"/>
          <p:cNvSpPr/>
          <p:nvPr/>
        </p:nvSpPr>
        <p:spPr>
          <a:xfrm>
            <a:off x="360" y="360"/>
            <a:ext cx="9143640" cy="6857640"/>
          </a:xfrm>
          <a:prstGeom prst="rect">
            <a:avLst/>
          </a:prstGeom>
          <a:solidFill>
            <a:srgbClr val="ffffff"/>
          </a:solidFill>
          <a:ln w="19080">
            <a:noFill/>
          </a:ln>
        </p:spPr>
        <p:style>
          <a:lnRef idx="0"/>
          <a:fillRef idx="0"/>
          <a:effectRef idx="0"/>
          <a:fontRef idx="minor"/>
        </p:style>
      </p:sp>
      <p:sp>
        <p:nvSpPr>
          <p:cNvPr id="375" name="TextShape 13"/>
          <p:cNvSpPr txBox="1"/>
          <p:nvPr/>
        </p:nvSpPr>
        <p:spPr>
          <a:xfrm>
            <a:off x="1000080" y="609480"/>
            <a:ext cx="6447240" cy="1320480"/>
          </a:xfrm>
          <a:prstGeom prst="rect">
            <a:avLst/>
          </a:prstGeom>
          <a:noFill/>
          <a:ln>
            <a:noFill/>
          </a:ln>
        </p:spPr>
        <p:txBody>
          <a:bodyPr>
            <a:normAutofit/>
          </a:bodyPr>
          <a:p>
            <a:pPr>
              <a:lnSpc>
                <a:spcPct val="100000"/>
              </a:lnSpc>
            </a:pPr>
            <a:r>
              <a:rPr b="1" lang="en-US" sz="4000" spc="-1" strike="noStrike">
                <a:solidFill>
                  <a:srgbClr val="6c911c"/>
                </a:solidFill>
                <a:latin typeface="Times New Roman"/>
              </a:rPr>
              <a:t>http2?</a:t>
            </a:r>
            <a:endParaRPr b="0" lang="en-US" sz="4000" spc="-1" strike="noStrike">
              <a:solidFill>
                <a:srgbClr val="000000"/>
              </a:solidFill>
              <a:latin typeface="Trebuchet MS"/>
            </a:endParaRPr>
          </a:p>
        </p:txBody>
      </p:sp>
      <p:sp>
        <p:nvSpPr>
          <p:cNvPr id="37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fillRef idx="0"/>
          <a:effectRef idx="0"/>
          <a:fontRef idx="minor"/>
        </p:style>
      </p:sp>
      <p:sp>
        <p:nvSpPr>
          <p:cNvPr id="377" name="TextShape 15"/>
          <p:cNvSpPr txBox="1"/>
          <p:nvPr/>
        </p:nvSpPr>
        <p:spPr>
          <a:xfrm>
            <a:off x="155160" y="6041520"/>
            <a:ext cx="5075640" cy="364680"/>
          </a:xfrm>
          <a:prstGeom prst="rect">
            <a:avLst/>
          </a:prstGeom>
          <a:noFill/>
          <a:ln>
            <a:noFill/>
          </a:ln>
        </p:spPr>
        <p:txBody>
          <a:bodyPr anchor="ctr">
            <a:normAutofit/>
          </a:bodyPr>
          <a:p>
            <a:pPr>
              <a:lnSpc>
                <a:spcPct val="100000"/>
              </a:lnSpc>
              <a:spcAft>
                <a:spcPts val="601"/>
              </a:spcAft>
            </a:pPr>
            <a:r>
              <a:rPr b="0" lang="en-US" sz="1000" spc="-1" strike="noStrike">
                <a:solidFill>
                  <a:srgbClr val="8b8b8b"/>
                </a:solidFill>
                <a:latin typeface="Times New Roman"/>
              </a:rPr>
              <a:t>ĐỂ TÀI: </a:t>
            </a:r>
            <a:r>
              <a:rPr b="1" lang="en-US" sz="1000" spc="-1" strike="noStrike">
                <a:solidFill>
                  <a:srgbClr val="8b8b8b"/>
                </a:solidFill>
                <a:latin typeface="Times New Roman"/>
              </a:rPr>
              <a:t>XÂY DỰNG WEBSITE BÁN HÀNG</a:t>
            </a:r>
            <a:endParaRPr b="0" lang="en-US" sz="1000" spc="-1" strike="noStrike">
              <a:latin typeface="Times New Roman"/>
            </a:endParaRPr>
          </a:p>
        </p:txBody>
      </p:sp>
      <p:sp>
        <p:nvSpPr>
          <p:cNvPr id="37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fillRef idx="0"/>
          <a:effectRef idx="0"/>
          <a:fontRef idx="minor"/>
        </p:style>
      </p:sp>
      <p:sp>
        <p:nvSpPr>
          <p:cNvPr id="379" name="Line 17"/>
          <p:cNvSpPr/>
          <p:nvPr/>
        </p:nvSpPr>
        <p:spPr>
          <a:xfrm>
            <a:off x="7600680" y="0"/>
            <a:ext cx="1295640" cy="6858000"/>
          </a:xfrm>
          <a:prstGeom prst="line">
            <a:avLst/>
          </a:prstGeom>
          <a:ln w="15840">
            <a:solidFill>
              <a:srgbClr val="54a021"/>
            </a:solidFill>
            <a:bevel/>
          </a:ln>
        </p:spPr>
        <p:style>
          <a:lnRef idx="0"/>
          <a:fillRef idx="0"/>
          <a:effectRef idx="0"/>
          <a:fontRef idx="minor"/>
        </p:style>
      </p:sp>
      <p:sp>
        <p:nvSpPr>
          <p:cNvPr id="380" name="Line 18"/>
          <p:cNvSpPr/>
          <p:nvPr/>
        </p:nvSpPr>
        <p:spPr>
          <a:xfrm flipH="1">
            <a:off x="5568840" y="3681360"/>
            <a:ext cx="3572640" cy="3176640"/>
          </a:xfrm>
          <a:prstGeom prst="line">
            <a:avLst/>
          </a:prstGeom>
          <a:ln w="15840">
            <a:solidFill>
              <a:srgbClr val="90c226"/>
            </a:solidFill>
            <a:round/>
          </a:ln>
        </p:spPr>
        <p:style>
          <a:lnRef idx="0"/>
          <a:fillRef idx="0"/>
          <a:effectRef idx="0"/>
          <a:fontRef idx="minor"/>
        </p:style>
      </p:sp>
      <p:sp>
        <p:nvSpPr>
          <p:cNvPr id="381" name="TextShape 19"/>
          <p:cNvSpPr txBox="1"/>
          <p:nvPr/>
        </p:nvSpPr>
        <p:spPr>
          <a:xfrm>
            <a:off x="1000080" y="2160720"/>
            <a:ext cx="6352920" cy="3429000"/>
          </a:xfrm>
          <a:prstGeom prst="rect">
            <a:avLst/>
          </a:prstGeom>
          <a:noFill/>
          <a:ln>
            <a:noFill/>
          </a:ln>
        </p:spPr>
        <p:txBody>
          <a:bodyPr>
            <a:normAutofit/>
          </a:bodyPr>
          <a:p>
            <a:endParaRPr b="0" lang="en-US" sz="1800" spc="-1" strike="noStrike">
              <a:solidFill>
                <a:srgbClr val="404040"/>
              </a:solidFill>
              <a:latin typeface="Times New Roman"/>
            </a:endParaRPr>
          </a:p>
        </p:txBody>
      </p:sp>
      <p:sp>
        <p:nvSpPr>
          <p:cNvPr id="382" name="CustomShape 20"/>
          <p:cNvSpPr/>
          <p:nvPr/>
        </p:nvSpPr>
        <p:spPr>
          <a:xfrm>
            <a:off x="7819200" y="0"/>
            <a:ext cx="1324440" cy="68576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fillRef idx="0"/>
          <a:effectRef idx="0"/>
          <a:fontRef idx="minor"/>
        </p:style>
      </p:sp>
      <p:sp>
        <p:nvSpPr>
          <p:cNvPr id="383" name="TextShape 21"/>
          <p:cNvSpPr txBox="1"/>
          <p:nvPr/>
        </p:nvSpPr>
        <p:spPr>
          <a:xfrm>
            <a:off x="6531480" y="6041520"/>
            <a:ext cx="1530000" cy="364680"/>
          </a:xfrm>
          <a:prstGeom prst="rect">
            <a:avLst/>
          </a:prstGeom>
          <a:noFill/>
          <a:ln>
            <a:noFill/>
          </a:ln>
        </p:spPr>
        <p:txBody>
          <a:bodyPr anchor="ctr"/>
          <a:p>
            <a:pPr algn="r">
              <a:lnSpc>
                <a:spcPct val="100000"/>
              </a:lnSpc>
              <a:spcAft>
                <a:spcPts val="601"/>
              </a:spcAft>
            </a:pPr>
            <a:fld id="{7EADCA18-CE71-4F46-BC81-23B8ACD4540E}" type="datetime">
              <a:rPr b="1" lang="en-US" sz="1050" spc="-1" strike="noStrike">
                <a:solidFill>
                  <a:srgbClr val="ffffff"/>
                </a:solidFill>
                <a:latin typeface="Times New Roman"/>
              </a:rPr>
              <a:t>12/20/19</a:t>
            </a:fld>
            <a:endParaRPr b="0" lang="en-US" sz="1050" spc="-1" strike="noStrike">
              <a:latin typeface="Times New Roman"/>
            </a:endParaRPr>
          </a:p>
        </p:txBody>
      </p:sp>
      <p:sp>
        <p:nvSpPr>
          <p:cNvPr id="384" name="TextShape 22"/>
          <p:cNvSpPr txBox="1"/>
          <p:nvPr/>
        </p:nvSpPr>
        <p:spPr>
          <a:xfrm>
            <a:off x="7890120" y="6041520"/>
            <a:ext cx="614520" cy="364680"/>
          </a:xfrm>
          <a:prstGeom prst="rect">
            <a:avLst/>
          </a:prstGeom>
          <a:noFill/>
          <a:ln>
            <a:noFill/>
          </a:ln>
        </p:spPr>
        <p:txBody>
          <a:bodyPr anchor="ctr">
            <a:normAutofit/>
          </a:bodyPr>
          <a:p>
            <a:pPr algn="r">
              <a:lnSpc>
                <a:spcPct val="100000"/>
              </a:lnSpc>
              <a:spcAft>
                <a:spcPts val="601"/>
              </a:spcAft>
            </a:pPr>
            <a:fld id="{822EBBC9-A448-4BFA-828A-E7DB953432B3}" type="slidenum">
              <a:rPr b="1" lang="en-US" sz="1050" spc="-1" strike="noStrike">
                <a:solidFill>
                  <a:srgbClr val="ffffff"/>
                </a:solidFill>
                <a:latin typeface="Times New Roman"/>
              </a:rPr>
              <a:t>1</a:t>
            </a:fld>
            <a:endParaRPr b="0" lang="en-US" sz="1050" spc="-1" strike="noStrike">
              <a:latin typeface="Times New Roman"/>
            </a:endParaRPr>
          </a:p>
        </p:txBody>
      </p:sp>
      <p:pic>
        <p:nvPicPr>
          <p:cNvPr id="385" name="" descr=""/>
          <p:cNvPicPr/>
          <p:nvPr/>
        </p:nvPicPr>
        <p:blipFill>
          <a:blip r:embed="rId1"/>
          <a:stretch/>
        </p:blipFill>
        <p:spPr>
          <a:xfrm>
            <a:off x="914400" y="365760"/>
            <a:ext cx="6657480" cy="5561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2018-12-22T05:16:04Z</dcterms:created>
  <dc:creator>Strefos Nguyen</dc:creator>
  <dc:description/>
  <dc:language>en-US</dc:language>
  <cp:lastModifiedBy/>
  <dcterms:modified xsi:type="dcterms:W3CDTF">2019-12-20T15:08:35Z</dcterms:modified>
  <cp:revision>46</cp:revision>
  <dc:subject/>
  <dc:title>BẢO VỆ ĐỒ ÁN TỐT NGHIỆP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15.0029</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