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1" r:id="rId2"/>
    <p:sldId id="483" r:id="rId3"/>
    <p:sldId id="482" r:id="rId4"/>
    <p:sldId id="4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2"/>
    <p:restoredTop sz="96405"/>
  </p:normalViewPr>
  <p:slideViewPr>
    <p:cSldViewPr snapToGrid="0" snapToObjects="1">
      <p:cViewPr varScale="1">
        <p:scale>
          <a:sx n="68" d="100"/>
          <a:sy n="68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A50-E9DD-DF41-A305-96A8199B4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28E86-D6A6-C64B-A425-E253D8DC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917-3B5D-9D40-8AA1-0700561C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45B7-7C6D-FF41-9B6B-C5CE960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2801-82B3-7148-80E0-F9BE2ABB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E3FC-CF09-E64F-A3E2-22DAA38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CC7E4-969A-3441-BBC0-93573F70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8C10-93ED-8147-8FA6-11A013AA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DE7-74AC-A140-9FC0-22991E1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6739-6F5D-5C4A-B5EE-07CB3C56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4E3BD-F3C9-EC48-94E1-F6C0B493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5F07-2C9D-2844-92AE-79013D05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0773-22FB-8844-8DA2-A0640DFC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3791-F1E8-3B49-91F8-4DB90D04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A66E-9C68-B542-B95B-9802312D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5B9-CC2E-174B-A009-DB956BC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8963-65E1-D642-B7B5-C627F411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4737-24BB-704F-8A29-0423EF06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F8C3-CA60-BC4E-A71F-B9A47558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BEBE-CF31-2044-B20B-E40038D1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CD8-96E4-DD42-973F-A5A0C031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D7F3-F8BD-8C4E-8937-C9945836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46BE-0327-1B4A-A46B-DB9C3C3E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9C9B-2CB0-A043-8818-ED01A24D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5C7E-3A8F-D64E-962B-4EE9F4FC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4ABC-B677-E943-954B-F934D2B8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792-3A97-1A41-A24B-DD8EEA74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D315E-A8A8-BC49-987B-4BB0A823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CD37-E21E-204E-A640-C386F87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B3BE-D3D5-9148-B120-242F187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889F-791D-3F4A-A651-AAD17F4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955B-FE0F-F94D-B6BA-7A8C52A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AB3F-10F7-6F4C-8338-0E856C90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069F3-1880-6D46-8EB0-BB847BDE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BEEF8-4C98-3D40-9335-7C53AC2D4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E98AD-64B2-BE40-B035-6E0098D7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988B-5E43-0D4B-8F45-CB924875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EAEA8-F54D-C04B-9763-C84A53A2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C1049-2D0A-594A-AE82-2F48A0CB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6A99-426B-8E44-9605-14AC95A6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F3257-6490-F743-9577-982B763D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5DCA-9788-A647-8F25-266F1E5E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FA92-DFBA-CF47-9BFE-4F948C2E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A4E79-AA53-AC46-8E16-A168D9F6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0F640-3687-C246-A664-E0D2348A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D6DBF-8FD3-2142-8188-38C7E18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7E4B-0BB4-D743-A53A-2C27FC5E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B624-9086-124F-80B1-EB2B9DB5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FA019-8425-9E41-82C2-13577FB3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E37A9-E433-4042-A90F-1A576889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346E-8D53-B844-8D10-2A086CA2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91FA-FE1D-6145-B9EA-535B624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63CA-D40F-614C-A043-657B9855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2C916-58D2-1244-9C1B-13B293758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3EB4-843F-9A4E-9913-57AC90F5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4704-CA79-0642-96BC-368E663E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A37DE-23C6-F94D-B48B-02B34C6C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AB3F3-8BAE-8A40-8D4E-F1704F78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10433-09C6-2949-9EA8-E011D8E2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6FE6-52B8-4C48-B2B6-6240F8A4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432D-E23F-4847-91B8-BC95E9A3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5B62-EC2D-E54E-A257-194F905E356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A100-CF05-7243-9B4F-E7BE122D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2664-690C-1440-B083-3BD36360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E4C8-95F8-FB48-9058-DDC25891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3ADF66-3587-3847-8CBD-CACF7915D9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2942" y="525441"/>
          <a:ext cx="90747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8313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4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0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9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0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7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21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1812E5-B28E-5C40-88A4-3E9F10BFCBE0}"/>
              </a:ext>
            </a:extLst>
          </p:cNvPr>
          <p:cNvSpPr txBox="1"/>
          <p:nvPr/>
        </p:nvSpPr>
        <p:spPr>
          <a:xfrm>
            <a:off x="2051515" y="355179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2035F-0BDF-6343-BC03-CECAAFF2A28B}"/>
              </a:ext>
            </a:extLst>
          </p:cNvPr>
          <p:cNvSpPr txBox="1"/>
          <p:nvPr/>
        </p:nvSpPr>
        <p:spPr>
          <a:xfrm>
            <a:off x="4347455" y="4045598"/>
            <a:ext cx="58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BFDBE-120C-224C-803D-11D9453574C1}"/>
              </a:ext>
            </a:extLst>
          </p:cNvPr>
          <p:cNvCxnSpPr>
            <a:cxnSpLocks/>
          </p:cNvCxnSpPr>
          <p:nvPr/>
        </p:nvCxnSpPr>
        <p:spPr>
          <a:xfrm flipH="1">
            <a:off x="3811387" y="4245653"/>
            <a:ext cx="536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762BBC-69ED-D745-9953-F8AEBDBF17C3}"/>
              </a:ext>
            </a:extLst>
          </p:cNvPr>
          <p:cNvSpPr txBox="1"/>
          <p:nvPr/>
        </p:nvSpPr>
        <p:spPr>
          <a:xfrm>
            <a:off x="1129951" y="406098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0x7fff1a6bf06a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ED4C1-417B-6B40-9DB7-4361E96DC298}"/>
              </a:ext>
            </a:extLst>
          </p:cNvPr>
          <p:cNvSpPr txBox="1"/>
          <p:nvPr/>
        </p:nvSpPr>
        <p:spPr>
          <a:xfrm>
            <a:off x="2241143" y="6441743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63FF8-3716-2C41-BD96-505991E06676}"/>
              </a:ext>
            </a:extLst>
          </p:cNvPr>
          <p:cNvSpPr txBox="1"/>
          <p:nvPr/>
        </p:nvSpPr>
        <p:spPr>
          <a:xfrm>
            <a:off x="2191352" y="-91826"/>
            <a:ext cx="21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&lt;Before </a:t>
            </a:r>
            <a:r>
              <a:rPr lang="en-US" sz="2400" b="1" dirty="0" err="1"/>
              <a:t>strcpy</a:t>
            </a:r>
            <a:r>
              <a:rPr lang="en-US" sz="2400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4BFCA-6494-034E-8794-54C625FC16A5}"/>
              </a:ext>
            </a:extLst>
          </p:cNvPr>
          <p:cNvSpPr txBox="1"/>
          <p:nvPr/>
        </p:nvSpPr>
        <p:spPr>
          <a:xfrm>
            <a:off x="7798056" y="-9533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&lt;After </a:t>
            </a:r>
            <a:r>
              <a:rPr lang="en-US" sz="2400" b="1" dirty="0" err="1"/>
              <a:t>strcpy</a:t>
            </a:r>
            <a:r>
              <a:rPr lang="en-US" sz="2400" dirty="0"/>
              <a:t>&gt;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1485487-08B0-B24D-A5D3-C242681BB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341555"/>
              </p:ext>
            </p:extLst>
          </p:nvPr>
        </p:nvGraphicFramePr>
        <p:xfrm>
          <a:off x="8469855" y="466356"/>
          <a:ext cx="90747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8313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4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0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9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0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7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21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B7D9A8-4DDB-A54D-8540-2DF5050D1EC2}"/>
              </a:ext>
            </a:extLst>
          </p:cNvPr>
          <p:cNvSpPr txBox="1"/>
          <p:nvPr/>
        </p:nvSpPr>
        <p:spPr>
          <a:xfrm>
            <a:off x="7608428" y="2960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8EC0B-57BA-EE4E-809B-F59D8961C351}"/>
              </a:ext>
            </a:extLst>
          </p:cNvPr>
          <p:cNvSpPr txBox="1"/>
          <p:nvPr/>
        </p:nvSpPr>
        <p:spPr>
          <a:xfrm>
            <a:off x="9904368" y="3986513"/>
            <a:ext cx="58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D3792-E29B-E643-9BAB-030B15EA7812}"/>
              </a:ext>
            </a:extLst>
          </p:cNvPr>
          <p:cNvCxnSpPr>
            <a:cxnSpLocks/>
          </p:cNvCxnSpPr>
          <p:nvPr/>
        </p:nvCxnSpPr>
        <p:spPr>
          <a:xfrm flipH="1">
            <a:off x="9368300" y="4186568"/>
            <a:ext cx="536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1F4716-59A8-B44A-BD42-B07538FC75FB}"/>
              </a:ext>
            </a:extLst>
          </p:cNvPr>
          <p:cNvSpPr txBox="1"/>
          <p:nvPr/>
        </p:nvSpPr>
        <p:spPr>
          <a:xfrm>
            <a:off x="6673216" y="4001902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0x7fff1a6bf06a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D0F6-735B-4349-9E78-8370EBE2E063}"/>
              </a:ext>
            </a:extLst>
          </p:cNvPr>
          <p:cNvSpPr txBox="1"/>
          <p:nvPr/>
        </p:nvSpPr>
        <p:spPr>
          <a:xfrm>
            <a:off x="7798056" y="6382658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175B035-6347-964D-83E0-3989E70A62FC}"/>
              </a:ext>
            </a:extLst>
          </p:cNvPr>
          <p:cNvSpPr/>
          <p:nvPr/>
        </p:nvSpPr>
        <p:spPr>
          <a:xfrm>
            <a:off x="5430699" y="3442877"/>
            <a:ext cx="1296537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E56629-81D1-0A43-9BC0-2EEBCDE25705}"/>
              </a:ext>
            </a:extLst>
          </p:cNvPr>
          <p:cNvSpPr/>
          <p:nvPr/>
        </p:nvSpPr>
        <p:spPr>
          <a:xfrm>
            <a:off x="5559402" y="3157986"/>
            <a:ext cx="954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strcpy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4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3ADF66-3587-3847-8CBD-CACF7915D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076541"/>
              </p:ext>
            </p:extLst>
          </p:nvPr>
        </p:nvGraphicFramePr>
        <p:xfrm>
          <a:off x="2912942" y="525441"/>
          <a:ext cx="90747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8313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4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0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9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0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7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21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1812E5-B28E-5C40-88A4-3E9F10BFCBE0}"/>
              </a:ext>
            </a:extLst>
          </p:cNvPr>
          <p:cNvSpPr txBox="1"/>
          <p:nvPr/>
        </p:nvSpPr>
        <p:spPr>
          <a:xfrm>
            <a:off x="2051515" y="355179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2035F-0BDF-6343-BC03-CECAAFF2A28B}"/>
              </a:ext>
            </a:extLst>
          </p:cNvPr>
          <p:cNvSpPr txBox="1"/>
          <p:nvPr/>
        </p:nvSpPr>
        <p:spPr>
          <a:xfrm>
            <a:off x="4347455" y="4045598"/>
            <a:ext cx="59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BFDBE-120C-224C-803D-11D9453574C1}"/>
              </a:ext>
            </a:extLst>
          </p:cNvPr>
          <p:cNvCxnSpPr>
            <a:cxnSpLocks/>
          </p:cNvCxnSpPr>
          <p:nvPr/>
        </p:nvCxnSpPr>
        <p:spPr>
          <a:xfrm flipH="1">
            <a:off x="3811387" y="4245653"/>
            <a:ext cx="536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762BBC-69ED-D745-9953-F8AEBDBF17C3}"/>
              </a:ext>
            </a:extLst>
          </p:cNvPr>
          <p:cNvSpPr txBox="1"/>
          <p:nvPr/>
        </p:nvSpPr>
        <p:spPr>
          <a:xfrm>
            <a:off x="1129951" y="4060987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0x7fff9e462416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ED4C1-417B-6B40-9DB7-4361E96DC298}"/>
              </a:ext>
            </a:extLst>
          </p:cNvPr>
          <p:cNvSpPr txBox="1"/>
          <p:nvPr/>
        </p:nvSpPr>
        <p:spPr>
          <a:xfrm>
            <a:off x="2241143" y="6441743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63FF8-3716-2C41-BD96-505991E06676}"/>
              </a:ext>
            </a:extLst>
          </p:cNvPr>
          <p:cNvSpPr txBox="1"/>
          <p:nvPr/>
        </p:nvSpPr>
        <p:spPr>
          <a:xfrm>
            <a:off x="2191352" y="-91826"/>
            <a:ext cx="21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&lt;Before </a:t>
            </a:r>
            <a:r>
              <a:rPr lang="en-US" sz="2400" b="1" dirty="0" err="1"/>
              <a:t>strcpy</a:t>
            </a:r>
            <a:r>
              <a:rPr lang="en-US" sz="2400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4BFCA-6494-034E-8794-54C625FC16A5}"/>
              </a:ext>
            </a:extLst>
          </p:cNvPr>
          <p:cNvSpPr txBox="1"/>
          <p:nvPr/>
        </p:nvSpPr>
        <p:spPr>
          <a:xfrm>
            <a:off x="7798056" y="-9533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&lt;After </a:t>
            </a:r>
            <a:r>
              <a:rPr lang="en-US" sz="2400" b="1" dirty="0" err="1"/>
              <a:t>strcpy</a:t>
            </a:r>
            <a:r>
              <a:rPr lang="en-US" sz="2400" dirty="0"/>
              <a:t>&gt;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1485487-08B0-B24D-A5D3-C242681BB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982626"/>
              </p:ext>
            </p:extLst>
          </p:nvPr>
        </p:nvGraphicFramePr>
        <p:xfrm>
          <a:off x="8469855" y="466356"/>
          <a:ext cx="90747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8313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4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0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9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0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7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21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B7D9A8-4DDB-A54D-8540-2DF5050D1EC2}"/>
              </a:ext>
            </a:extLst>
          </p:cNvPr>
          <p:cNvSpPr txBox="1"/>
          <p:nvPr/>
        </p:nvSpPr>
        <p:spPr>
          <a:xfrm>
            <a:off x="7608428" y="2960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8EC0B-57BA-EE4E-809B-F59D8961C351}"/>
              </a:ext>
            </a:extLst>
          </p:cNvPr>
          <p:cNvSpPr txBox="1"/>
          <p:nvPr/>
        </p:nvSpPr>
        <p:spPr>
          <a:xfrm>
            <a:off x="9904368" y="3986513"/>
            <a:ext cx="59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D3792-E29B-E643-9BAB-030B15EA7812}"/>
              </a:ext>
            </a:extLst>
          </p:cNvPr>
          <p:cNvCxnSpPr>
            <a:cxnSpLocks/>
          </p:cNvCxnSpPr>
          <p:nvPr/>
        </p:nvCxnSpPr>
        <p:spPr>
          <a:xfrm flipH="1">
            <a:off x="9368300" y="4186568"/>
            <a:ext cx="536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1F4716-59A8-B44A-BD42-B07538FC75FB}"/>
              </a:ext>
            </a:extLst>
          </p:cNvPr>
          <p:cNvSpPr txBox="1"/>
          <p:nvPr/>
        </p:nvSpPr>
        <p:spPr>
          <a:xfrm>
            <a:off x="6673216" y="4001902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0x7fff9e462416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D0F6-735B-4349-9E78-8370EBE2E063}"/>
              </a:ext>
            </a:extLst>
          </p:cNvPr>
          <p:cNvSpPr txBox="1"/>
          <p:nvPr/>
        </p:nvSpPr>
        <p:spPr>
          <a:xfrm>
            <a:off x="7798056" y="6382658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175B035-6347-964D-83E0-3989E70A62FC}"/>
              </a:ext>
            </a:extLst>
          </p:cNvPr>
          <p:cNvSpPr/>
          <p:nvPr/>
        </p:nvSpPr>
        <p:spPr>
          <a:xfrm>
            <a:off x="5430699" y="3442877"/>
            <a:ext cx="1296537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E56629-81D1-0A43-9BC0-2EEBCDE25705}"/>
              </a:ext>
            </a:extLst>
          </p:cNvPr>
          <p:cNvSpPr/>
          <p:nvPr/>
        </p:nvSpPr>
        <p:spPr>
          <a:xfrm>
            <a:off x="5559402" y="3157986"/>
            <a:ext cx="954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strcpy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6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9BB4-BBE6-194C-95AB-F855F33E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339C-5C16-2145-A478-4C677347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the longest input string w/o causing segmentation fault </a:t>
            </a:r>
          </a:p>
          <a:p>
            <a:pPr marL="0" indent="0">
              <a:buNone/>
            </a:pPr>
            <a:r>
              <a:rPr lang="en-US"/>
              <a:t>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A4E2-C46F-4F6C-AAA3-3900E12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AE138-0C66-4164-B6A6-29B88519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629"/>
            <a:ext cx="12192000" cy="41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Gahyun Park</dc:creator>
  <cp:lastModifiedBy>Viet Anh</cp:lastModifiedBy>
  <cp:revision>11</cp:revision>
  <dcterms:created xsi:type="dcterms:W3CDTF">2021-03-18T00:43:41Z</dcterms:created>
  <dcterms:modified xsi:type="dcterms:W3CDTF">2021-03-26T18:26:41Z</dcterms:modified>
</cp:coreProperties>
</file>