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66" r:id="rId4"/>
    <p:sldId id="258" r:id="rId5"/>
    <p:sldId id="259" r:id="rId6"/>
    <p:sldId id="262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5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4DF6F-8226-4E7C-9A3F-AC030BFCDFCF}" type="datetimeFigureOut">
              <a:rPr lang="vi-VN" smtClean="0"/>
              <a:pPr/>
              <a:t>20/12/2016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A102C-EAE2-44A6-9041-8D4AE6A134B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18432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7E02540-550B-48FE-BAFC-78A886057271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81EF99-A2AC-4B76-BA38-82364FD4C4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540-550B-48FE-BAFC-78A886057271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EF99-A2AC-4B76-BA38-82364FD4C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540-550B-48FE-BAFC-78A886057271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EF99-A2AC-4B76-BA38-82364FD4C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err="1"/>
              <a:t>Nhóm</a:t>
            </a:r>
            <a:r>
              <a:rPr lang="vi-VN" dirty="0"/>
              <a:t> 2</a:t>
            </a:r>
            <a:endParaRPr lang="en-US" dirty="0"/>
          </a:p>
        </p:txBody>
      </p:sp>
      <p:pic>
        <p:nvPicPr>
          <p:cNvPr id="8" name="Hình ảnh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1448" y="5750"/>
            <a:ext cx="3502152" cy="6038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540-550B-48FE-BAFC-78A886057271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EF99-A2AC-4B76-BA38-82364FD4C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540-550B-48FE-BAFC-78A886057271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EF99-A2AC-4B76-BA38-82364FD4C4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540-550B-48FE-BAFC-78A886057271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EF99-A2AC-4B76-BA38-82364FD4C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540-550B-48FE-BAFC-78A886057271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EF99-A2AC-4B76-BA38-82364FD4C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540-550B-48FE-BAFC-78A886057271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EF99-A2AC-4B76-BA38-82364FD4C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540-550B-48FE-BAFC-78A886057271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EF99-A2AC-4B76-BA38-82364FD4C4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540-550B-48FE-BAFC-78A886057271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EF99-A2AC-4B76-BA38-82364FD4C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7E02540-550B-48FE-BAFC-78A886057271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E81EF99-A2AC-4B76-BA38-82364FD4C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362200"/>
            <a:ext cx="3313355" cy="1066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NHÓM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3505200"/>
            <a:ext cx="3309803" cy="1141519"/>
          </a:xfrm>
        </p:spPr>
        <p:txBody>
          <a:bodyPr/>
          <a:lstStyle/>
          <a:p>
            <a:pPr algn="ctr"/>
            <a:r>
              <a:rPr lang="en-US" sz="2800" dirty="0" err="1"/>
              <a:t>Chuyên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2 </a:t>
            </a:r>
            <a:r>
              <a:rPr lang="en-US" dirty="0"/>
              <a:t>: </a:t>
            </a:r>
            <a:r>
              <a:rPr lang="en-US" sz="2800" dirty="0" err="1"/>
              <a:t>Heroku</a:t>
            </a:r>
            <a:r>
              <a:rPr lang="en-US" sz="2800" dirty="0"/>
              <a:t> </a:t>
            </a:r>
            <a:r>
              <a:rPr lang="en-US" sz="2800" dirty="0" err="1"/>
              <a:t>Toolbelt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4948535"/>
            <a:ext cx="2965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: </a:t>
            </a:r>
            <a:r>
              <a:rPr lang="en-US" dirty="0" err="1"/>
              <a:t>Trần</a:t>
            </a:r>
            <a:r>
              <a:rPr lang="en-US" dirty="0"/>
              <a:t> Minh </a:t>
            </a:r>
            <a:r>
              <a:rPr lang="en-US" dirty="0" err="1"/>
              <a:t>Đạt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Anh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Doãn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528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024744" cy="648736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Mục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tiêu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4384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-website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dirty="0" smtClean="0"/>
              <a:t>- Up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6368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Giai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đoạn</a:t>
            </a:r>
            <a:r>
              <a:rPr lang="en-US" sz="2800" dirty="0" smtClean="0">
                <a:solidFill>
                  <a:schemeClr val="tx1"/>
                </a:solidFill>
              </a:rPr>
              <a:t> 1:</a:t>
            </a:r>
            <a:r>
              <a:rPr lang="en-US" sz="2800" dirty="0" smtClean="0">
                <a:solidFill>
                  <a:schemeClr val="tx1"/>
                </a:solidFill>
              </a:rPr>
              <a:t>Xây </a:t>
            </a:r>
            <a:r>
              <a:rPr lang="en-US" sz="2800" dirty="0" err="1" smtClean="0">
                <a:solidFill>
                  <a:schemeClr val="tx1"/>
                </a:solidFill>
              </a:rPr>
              <a:t>dựng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dữ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liệu</a:t>
            </a:r>
            <a:r>
              <a:rPr lang="vi-VN" sz="2800" dirty="0" smtClean="0"/>
              <a:t/>
            </a:r>
            <a:br>
              <a:rPr lang="vi-VN" sz="2800" dirty="0" smtClean="0"/>
            </a:br>
            <a:endParaRPr lang="vi-VN" sz="2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6858000" cy="355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27471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Giai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đoạn</a:t>
            </a:r>
            <a:r>
              <a:rPr lang="en-US" sz="2800" dirty="0" smtClean="0">
                <a:solidFill>
                  <a:schemeClr val="tx1"/>
                </a:solidFill>
              </a:rPr>
              <a:t> 2:</a:t>
            </a:r>
            <a:r>
              <a:rPr lang="en-US" sz="2800" dirty="0" smtClean="0">
                <a:solidFill>
                  <a:schemeClr val="tx1"/>
                </a:solidFill>
              </a:rPr>
              <a:t>Thiết </a:t>
            </a:r>
            <a:r>
              <a:rPr lang="en-US" sz="2800" dirty="0" err="1" smtClean="0">
                <a:solidFill>
                  <a:schemeClr val="tx1"/>
                </a:solidFill>
              </a:rPr>
              <a:t>kế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giao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diện</a:t>
            </a:r>
            <a:r>
              <a:rPr lang="en-US" sz="2800" dirty="0" smtClean="0">
                <a:solidFill>
                  <a:schemeClr val="tx1"/>
                </a:solidFill>
              </a:rPr>
              <a:t> website</a:t>
            </a:r>
            <a:r>
              <a:rPr lang="vi-VN" sz="2800" dirty="0" smtClean="0"/>
              <a:t/>
            </a:r>
            <a:br>
              <a:rPr lang="vi-VN" sz="2800" dirty="0" smtClean="0"/>
            </a:br>
            <a:endParaRPr lang="vi-VN" sz="2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6781800" cy="3596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9015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Giai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đoạn</a:t>
            </a:r>
            <a:r>
              <a:rPr lang="en-US" sz="2800" dirty="0" smtClean="0">
                <a:solidFill>
                  <a:schemeClr val="tx1"/>
                </a:solidFill>
              </a:rPr>
              <a:t> 2:</a:t>
            </a:r>
            <a:r>
              <a:rPr lang="en-US" sz="2800" dirty="0" smtClean="0">
                <a:solidFill>
                  <a:schemeClr val="tx1"/>
                </a:solidFill>
              </a:rPr>
              <a:t>chức </a:t>
            </a:r>
            <a:r>
              <a:rPr lang="en-US" sz="2800" dirty="0" err="1" smtClean="0">
                <a:solidFill>
                  <a:schemeClr val="tx1"/>
                </a:solidFill>
              </a:rPr>
              <a:t>năng</a:t>
            </a:r>
            <a:r>
              <a:rPr lang="vi-VN" sz="2800" dirty="0" smtClean="0"/>
              <a:t/>
            </a:r>
            <a:br>
              <a:rPr lang="vi-VN" sz="2800" dirty="0" smtClean="0"/>
            </a:br>
            <a:endParaRPr lang="vi-VN" sz="2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147312"/>
            <a:ext cx="6777037" cy="18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7214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2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sưa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11430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Giai</a:t>
            </a:r>
            <a:r>
              <a:rPr lang="en-US" sz="2800" dirty="0" smtClean="0"/>
              <a:t>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22261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2743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The end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81847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209</TotalTime>
  <Words>78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NHÓM 2</vt:lpstr>
      <vt:lpstr>Mục tiêu</vt:lpstr>
      <vt:lpstr>Giai đoạn 1:Xây dựng dữ liệu </vt:lpstr>
      <vt:lpstr>Giai đoạn 2:Thiết kế giao diện website </vt:lpstr>
      <vt:lpstr>Giai đoạn 2:chức năng 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2</dc:title>
  <dc:creator>Viet Anh</dc:creator>
  <cp:lastModifiedBy>Admin</cp:lastModifiedBy>
  <cp:revision>28</cp:revision>
  <dcterms:created xsi:type="dcterms:W3CDTF">2016-11-17T06:52:06Z</dcterms:created>
  <dcterms:modified xsi:type="dcterms:W3CDTF">2016-12-20T04:25:00Z</dcterms:modified>
</cp:coreProperties>
</file>