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7" r:id="rId6"/>
    <p:sldId id="258" r:id="rId7"/>
    <p:sldId id="259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18.12.2018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1436921"/>
            <a:ext cx="7042034" cy="1517356"/>
          </a:xfrm>
        </p:spPr>
        <p:txBody>
          <a:bodyPr/>
          <a:lstStyle/>
          <a:p>
            <a:r>
              <a:rPr lang="en-US" sz="8800"/>
              <a:t>BON BON</a:t>
            </a:r>
            <a:br>
              <a:rPr lang="en-US"/>
            </a:br>
            <a:r>
              <a:rPr lang="en-US" sz="2400" spc="610"/>
              <a:t>BOOKING MANAGEMENT</a:t>
            </a:r>
            <a:endParaRPr lang="ru-RU" spc="61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better way to travel.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tretch>
            <a:fillRect/>
          </a:stretch>
        </p:blipFill>
        <p:spPr>
          <a:xfrm rot="21250004">
            <a:off x="4416208" y="1363970"/>
            <a:ext cx="7585924" cy="4122784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419497" y="-38471"/>
            <a:ext cx="3683726" cy="57077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55" y="2109833"/>
            <a:ext cx="4503295" cy="782638"/>
          </a:xfrm>
        </p:spPr>
        <p:txBody>
          <a:bodyPr>
            <a:normAutofit fontScale="90000"/>
          </a:bodyPr>
          <a:lstStyle/>
          <a:p>
            <a:r>
              <a:rPr lang="en-US" sz="5400" spc="300">
                <a:latin typeface="UTM Bebas" panose="02040603050506020204" pitchFamily="18" charset="0"/>
              </a:rPr>
              <a:t>LÝ DO CHỌN ĐỀ TÀI</a:t>
            </a:r>
            <a:endParaRPr lang="ru-RU" sz="5400" spc="3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>
                <a:latin typeface="UTM Bebas" panose="02040603050506020204" pitchFamily="18" charset="0"/>
              </a:rPr>
              <a:t>MỤC TIÊU</a:t>
            </a:r>
            <a:endParaRPr lang="ru-RU" spc="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27748"/>
            <a:ext cx="4548187" cy="1708223"/>
          </a:xfrm>
        </p:spPr>
        <p:txBody>
          <a:bodyPr/>
          <a:lstStyle/>
          <a:p>
            <a:r>
              <a:rPr lang="en-US"/>
              <a:t>Quản lý một cách chặt chẽ các giao dịch và lịch trình</a:t>
            </a:r>
          </a:p>
          <a:p>
            <a:r>
              <a:rPr lang="en-US"/>
              <a:t>Giúp nhân viên tra cứu và đặt vé cho khách hang dễ dàng</a:t>
            </a:r>
          </a:p>
          <a:p>
            <a:r>
              <a:rPr lang="en-US"/>
              <a:t>Dễ dàng phân công xe và tài xế cho các chuyến xe</a:t>
            </a:r>
          </a:p>
          <a:p>
            <a:r>
              <a:rPr lang="en-US"/>
              <a:t>Quản lý nhân sự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6365835" y="1483675"/>
            <a:ext cx="5233277" cy="34384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CÔNG CỤ</a:t>
            </a:r>
            <a:endParaRPr lang="ru-RU" sz="6600" spc="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2050" name="Picture 2" descr="Káº¿t quáº£ hÃ¬nh áº£nh cho visual studio 2017 icon transparent">
            <a:extLst>
              <a:ext uri="{FF2B5EF4-FFF2-40B4-BE49-F238E27FC236}">
                <a16:creationId xmlns:a16="http://schemas.microsoft.com/office/drawing/2014/main" id="{BB1E10FF-EE1E-4776-B6C0-FC3E6A80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73" y="2609595"/>
            <a:ext cx="2035901" cy="2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sql server 2017 icon transparent">
            <a:extLst>
              <a:ext uri="{FF2B5EF4-FFF2-40B4-BE49-F238E27FC236}">
                <a16:creationId xmlns:a16="http://schemas.microsoft.com/office/drawing/2014/main" id="{FA50E4DC-BBBB-4CA8-B96E-8BF657DE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40" y="2473590"/>
            <a:ext cx="2565400" cy="20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entity framework icon">
            <a:extLst>
              <a:ext uri="{FF2B5EF4-FFF2-40B4-BE49-F238E27FC236}">
                <a16:creationId xmlns:a16="http://schemas.microsoft.com/office/drawing/2014/main" id="{CA1C98F5-CF74-4D89-806F-717B2351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2" y="2476875"/>
            <a:ext cx="2447923" cy="24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TÍNH NĂNG CỦA ỨNG DỤNG</a:t>
            </a:r>
            <a:endParaRPr lang="ru-RU" sz="6600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085FE-3F49-449C-A502-21D3A078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102726"/>
            <a:ext cx="6336488" cy="3357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23262-C000-4F84-B332-F1D22754FCBC}"/>
              </a:ext>
            </a:extLst>
          </p:cNvPr>
          <p:cNvSpPr txBox="1"/>
          <p:nvPr/>
        </p:nvSpPr>
        <p:spPr>
          <a:xfrm>
            <a:off x="6888480" y="2542903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vé cho khách hàng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988C9-F91A-42A3-A050-809E02F1017F}"/>
              </a:ext>
            </a:extLst>
          </p:cNvPr>
          <p:cNvSpPr txBox="1"/>
          <p:nvPr/>
        </p:nvSpPr>
        <p:spPr>
          <a:xfrm>
            <a:off x="6888480" y="3927898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hệ thống xe chạy của nhà xe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03F1A-7592-4EEE-AD2E-06F8D24FD4AD}"/>
              </a:ext>
            </a:extLst>
          </p:cNvPr>
          <p:cNvSpPr txBox="1"/>
          <p:nvPr/>
        </p:nvSpPr>
        <p:spPr>
          <a:xfrm>
            <a:off x="6888479" y="3281567"/>
            <a:ext cx="384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Phân công lịch trình cho xe và tài xế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1C676-EEDF-4C30-9D83-2D090E1C7250}"/>
              </a:ext>
            </a:extLst>
          </p:cNvPr>
          <p:cNvSpPr txBox="1"/>
          <p:nvPr/>
        </p:nvSpPr>
        <p:spPr>
          <a:xfrm>
            <a:off x="6888478" y="2912235"/>
            <a:ext cx="37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 cứu thông tin khách hàng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A332D-90BF-4CB2-97C9-1388D52C28FC}"/>
              </a:ext>
            </a:extLst>
          </p:cNvPr>
          <p:cNvSpPr txBox="1"/>
          <p:nvPr/>
        </p:nvSpPr>
        <p:spPr>
          <a:xfrm>
            <a:off x="6888478" y="429723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nhân viên</a:t>
            </a:r>
          </a:p>
        </p:txBody>
      </p:sp>
    </p:spTree>
    <p:extLst>
      <p:ext uri="{BB962C8B-B14F-4D97-AF65-F5344CB8AC3E}">
        <p14:creationId xmlns:p14="http://schemas.microsoft.com/office/powerpoint/2010/main" val="403276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TÍNH NĂNG CỦA ỨNG DỤNG</a:t>
            </a:r>
            <a:endParaRPr lang="ru-RU" sz="6600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9B962-9B2D-4BEA-B845-10ACE73F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905217"/>
            <a:ext cx="7796213" cy="4777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BE1064-6523-4E94-9DB5-16DC65F07E4A}"/>
              </a:ext>
            </a:extLst>
          </p:cNvPr>
          <p:cNvSpPr txBox="1"/>
          <p:nvPr/>
        </p:nvSpPr>
        <p:spPr>
          <a:xfrm>
            <a:off x="8316754" y="2682727"/>
            <a:ext cx="332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Nhân viên có thể tra cứu tình trạng ghế và đặt cho khách</a:t>
            </a:r>
          </a:p>
        </p:txBody>
      </p:sp>
    </p:spTree>
    <p:extLst>
      <p:ext uri="{BB962C8B-B14F-4D97-AF65-F5344CB8AC3E}">
        <p14:creationId xmlns:p14="http://schemas.microsoft.com/office/powerpoint/2010/main" val="328539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TÍNH NĂNG CỦA ỨNG DỤNG</a:t>
            </a:r>
            <a:endParaRPr lang="ru-RU" sz="6600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E1064-6523-4E94-9DB5-16DC65F07E4A}"/>
              </a:ext>
            </a:extLst>
          </p:cNvPr>
          <p:cNvSpPr txBox="1"/>
          <p:nvPr/>
        </p:nvSpPr>
        <p:spPr>
          <a:xfrm>
            <a:off x="8316754" y="2682727"/>
            <a:ext cx="332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Quản lý tuyến đ</a:t>
            </a:r>
            <a:r>
              <a:rPr lang="vi-VN"/>
              <a:t>ư</a:t>
            </a:r>
            <a:r>
              <a:rPr lang="en-US"/>
              <a:t>ờng và lịch trình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A7DC-AE90-4CE7-9896-32C258A7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91005"/>
            <a:ext cx="7924800" cy="42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TÍNH NĂNG CỦA ỨNG DỤNG</a:t>
            </a:r>
            <a:endParaRPr lang="ru-RU" sz="6600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E1064-6523-4E94-9DB5-16DC65F07E4A}"/>
              </a:ext>
            </a:extLst>
          </p:cNvPr>
          <p:cNvSpPr txBox="1"/>
          <p:nvPr/>
        </p:nvSpPr>
        <p:spPr>
          <a:xfrm>
            <a:off x="8316754" y="2682727"/>
            <a:ext cx="332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Phân công cho xe và tài xế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F2CC-8133-4035-9E7A-2C2002EF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87065"/>
            <a:ext cx="7600395" cy="40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A20B87C-249E-4795-A5E0-EBBB1295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19" y="1773600"/>
            <a:ext cx="6700908" cy="508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4800"/>
            <a:ext cx="10515600" cy="1152525"/>
          </a:xfrm>
        </p:spPr>
        <p:txBody>
          <a:bodyPr>
            <a:normAutofit/>
          </a:bodyPr>
          <a:lstStyle/>
          <a:p>
            <a:r>
              <a:rPr lang="en-US" sz="6600" spc="600">
                <a:latin typeface="UTM Bebas" panose="02040603050506020204" pitchFamily="18" charset="0"/>
              </a:rPr>
              <a:t>C</a:t>
            </a:r>
            <a:r>
              <a:rPr lang="vi-VN" sz="6600" spc="600">
                <a:latin typeface="UTM Bebas" panose="02040603050506020204" pitchFamily="18" charset="0"/>
              </a:rPr>
              <a:t>ơ</a:t>
            </a:r>
            <a:r>
              <a:rPr lang="en-US" sz="6600" spc="600">
                <a:latin typeface="UTM Bebas" panose="02040603050506020204" pitchFamily="18" charset="0"/>
              </a:rPr>
              <a:t> Sở Dữ Liệu</a:t>
            </a:r>
            <a:endParaRPr lang="ru-RU" sz="6600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90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162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UTM Bebas</vt:lpstr>
      <vt:lpstr>Office Theme</vt:lpstr>
      <vt:lpstr>BON BON BOOKING MANAGEMENT</vt:lpstr>
      <vt:lpstr>LÝ DO CHỌN ĐỀ TÀI</vt:lpstr>
      <vt:lpstr>MỤC TIÊU</vt:lpstr>
      <vt:lpstr>CÔNG CỤ</vt:lpstr>
      <vt:lpstr>TÍNH NĂNG CỦA ỨNG DỤNG</vt:lpstr>
      <vt:lpstr>TÍNH NĂNG CỦA ỨNG DỤNG</vt:lpstr>
      <vt:lpstr>TÍNH NĂNG CỦA ỨNG DỤNG</vt:lpstr>
      <vt:lpstr>TÍNH NĂNG CỦA ỨNG DỤNG</vt:lpstr>
      <vt:lpstr>Cơ Sở Dữ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2018-12-12T12:11:01Z</dcterms:created>
  <dcterms:modified xsi:type="dcterms:W3CDTF">2018-12-17T17:59:53Z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