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4"/>
  </p:notesMasterIdLst>
  <p:sldIdLst>
    <p:sldId id="337" r:id="rId4"/>
    <p:sldId id="306" r:id="rId5"/>
    <p:sldId id="338" r:id="rId6"/>
    <p:sldId id="339" r:id="rId7"/>
    <p:sldId id="340" r:id="rId8"/>
    <p:sldId id="341" r:id="rId9"/>
    <p:sldId id="342" r:id="rId10"/>
    <p:sldId id="344" r:id="rId11"/>
    <p:sldId id="345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71" d="100"/>
          <a:sy n="71" d="100"/>
        </p:scale>
        <p:origin x="702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9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20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6720557" y="5817484"/>
            <a:ext cx="603398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</a:t>
            </a:r>
            <a:endParaRPr lang="ko-KR" alt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18622" y="3672154"/>
            <a:ext cx="12192000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VÀ ĐIỀU KHIỂN THIẾT BỊ IOT</a:t>
            </a:r>
            <a:endParaRPr lang="ko-KR" altLang="en-US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2190516" y="4607562"/>
            <a:ext cx="7808566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Anh  - 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ko-KR" alt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</a:t>
            </a:r>
            <a:r>
              <a:rPr lang="en-US" altLang="ko-KR" sz="5867" dirty="0" smtClean="0">
                <a:solidFill>
                  <a:schemeClr val="bg1"/>
                </a:solidFill>
                <a:cs typeface="Arial" pitchFamily="34" charset="0"/>
              </a:rPr>
              <a:t>You !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461250" y="385877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NỘI DUNG</a:t>
            </a:r>
            <a:endParaRPr lang="ko-KR" altLang="en-US" sz="5400" dirty="0">
              <a:solidFill>
                <a:schemeClr val="accent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348542" y="1579839"/>
            <a:ext cx="1034821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271478" y="1590996"/>
            <a:ext cx="6196623" cy="1104036"/>
            <a:chOff x="665832" y="2689033"/>
            <a:chExt cx="3322838" cy="7681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2" y="2689033"/>
              <a:ext cx="3322837" cy="4516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GIỚI THIỆU ĐỀ TÀI</a:t>
              </a:r>
              <a:endParaRPr lang="ko-KR" altLang="en-US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10918"/>
              <a:ext cx="3201171" cy="2462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thiệu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348542" y="2868668"/>
            <a:ext cx="1034821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271480" y="2880260"/>
            <a:ext cx="6196621" cy="1097791"/>
            <a:chOff x="665833" y="2689343"/>
            <a:chExt cx="3322837" cy="76380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206884"/>
              <a:ext cx="3201171" cy="2462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Nguyên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hoạt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endPara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89343"/>
              <a:ext cx="3322837" cy="451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NGUYÊN LÝ HOẠT ĐỘNG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348542" y="4099996"/>
            <a:ext cx="1034821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271480" y="4111594"/>
            <a:ext cx="6196621" cy="1103589"/>
            <a:chOff x="665833" y="2689343"/>
            <a:chExt cx="3322837" cy="7678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210917"/>
              <a:ext cx="3201171" cy="2462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nối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điều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khiển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trên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</a:t>
              </a:r>
              <a:endPara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89343"/>
              <a:ext cx="3322837" cy="451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DEMO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348542" y="5377663"/>
            <a:ext cx="1034821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271480" y="5389260"/>
            <a:ext cx="6196621" cy="1103593"/>
            <a:chOff x="665833" y="2689343"/>
            <a:chExt cx="3322837" cy="76783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10920"/>
              <a:ext cx="3201171" cy="2462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Tổng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89343"/>
              <a:ext cx="3322837" cy="45168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KẾT LUẬN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1.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Giới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thiệu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đề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tài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434343"/>
                </a:solidFill>
                <a:latin typeface="+mj-lt"/>
              </a:rPr>
            </a:br>
            <a:endParaRPr lang="en-US" dirty="0">
              <a:solidFill>
                <a:srgbClr val="434343"/>
              </a:solidFill>
              <a:latin typeface="+mj-lt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1331260" y="1377590"/>
            <a:ext cx="857922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Lý</a:t>
            </a:r>
            <a:r>
              <a:rPr lang="en-US" sz="2800" dirty="0" smtClean="0"/>
              <a:t> do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38" y="2347388"/>
            <a:ext cx="6490009" cy="3647549"/>
          </a:xfrm>
          <a:prstGeom prst="rect">
            <a:avLst/>
          </a:prstGeom>
        </p:spPr>
      </p:pic>
      <p:sp>
        <p:nvSpPr>
          <p:cNvPr id="7" name="Hộp Văn bản 6"/>
          <p:cNvSpPr txBox="1"/>
          <p:nvPr/>
        </p:nvSpPr>
        <p:spPr>
          <a:xfrm>
            <a:off x="8310283" y="2627149"/>
            <a:ext cx="3200400" cy="30880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Xu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tò</a:t>
            </a:r>
            <a:r>
              <a:rPr lang="en-US" dirty="0" smtClean="0"/>
              <a:t> </a:t>
            </a:r>
            <a:r>
              <a:rPr lang="en-US" dirty="0" err="1" smtClean="0"/>
              <a:t>mò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hứng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5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1.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Giới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thiệu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đề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tài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434343"/>
                </a:solidFill>
                <a:latin typeface="+mj-lt"/>
              </a:rPr>
            </a:br>
            <a:endParaRPr lang="en-US" dirty="0">
              <a:solidFill>
                <a:srgbClr val="434343"/>
              </a:solidFill>
              <a:latin typeface="+mj-lt"/>
            </a:endParaRPr>
          </a:p>
        </p:txBody>
      </p:sp>
      <p:cxnSp>
        <p:nvCxnSpPr>
          <p:cNvPr id="49" name="Elbow Connector 60">
            <a:extLst>
              <a:ext uri="{FF2B5EF4-FFF2-40B4-BE49-F238E27FC236}">
                <a16:creationId xmlns:a16="http://schemas.microsoft.com/office/drawing/2014/main" id="{FE364A82-4D32-44E4-A881-B1B31E1C4C57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60">
            <a:extLst>
              <a:ext uri="{FF2B5EF4-FFF2-40B4-BE49-F238E27FC236}">
                <a16:creationId xmlns:a16="http://schemas.microsoft.com/office/drawing/2014/main" id="{D4D2CA6D-F3AA-477C-8635-2230B74E8B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7">
            <a:extLst>
              <a:ext uri="{FF2B5EF4-FFF2-40B4-BE49-F238E27FC236}">
                <a16:creationId xmlns:a16="http://schemas.microsoft.com/office/drawing/2014/main" id="{D773B661-CA86-4FC8-99C8-6E6E7F132B7F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8CC66991-7285-4BE8-B8F4-5CD444D8B607}"/>
              </a:ext>
            </a:extLst>
          </p:cNvPr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6B5749B4-B920-470E-AF2D-AC349C7E404C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E363CD36-595E-4801-9759-E7B19A666F8F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01FE6BE-31CE-405C-8102-102A0B16294B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566B35F2-8D63-4E49-95F7-969F697B2358}"/>
              </a:ext>
            </a:extLst>
          </p:cNvPr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7" name="Straight Arrow Connector 53">
            <a:extLst>
              <a:ext uri="{FF2B5EF4-FFF2-40B4-BE49-F238E27FC236}">
                <a16:creationId xmlns:a16="http://schemas.microsoft.com/office/drawing/2014/main" id="{09AB9E9F-E15D-4204-8776-153CCCCA8A39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61">
            <a:extLst>
              <a:ext uri="{FF2B5EF4-FFF2-40B4-BE49-F238E27FC236}">
                <a16:creationId xmlns:a16="http://schemas.microsoft.com/office/drawing/2014/main" id="{5D882699-6E73-44CA-9CFD-1AF1D40C7159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6">
            <a:extLst>
              <a:ext uri="{FF2B5EF4-FFF2-40B4-BE49-F238E27FC236}">
                <a16:creationId xmlns:a16="http://schemas.microsoft.com/office/drawing/2014/main" id="{9E750230-8F15-4951-BCBE-E9F50A29D925}"/>
              </a:ext>
            </a:extLst>
          </p:cNvPr>
          <p:cNvSpPr txBox="1"/>
          <p:nvPr/>
        </p:nvSpPr>
        <p:spPr>
          <a:xfrm>
            <a:off x="680650" y="3826263"/>
            <a:ext cx="24055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khoản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F5729560-DB39-4FB4-BD67-979B0B9CB82D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cxnSp>
        <p:nvCxnSpPr>
          <p:cNvPr id="67" name="Elbow Connector 61">
            <a:extLst>
              <a:ext uri="{FF2B5EF4-FFF2-40B4-BE49-F238E27FC236}">
                <a16:creationId xmlns:a16="http://schemas.microsoft.com/office/drawing/2014/main" id="{470D419B-BF56-4027-BD7A-64B28BEBD3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4">
            <a:extLst>
              <a:ext uri="{FF2B5EF4-FFF2-40B4-BE49-F238E27FC236}">
                <a16:creationId xmlns:a16="http://schemas.microsoft.com/office/drawing/2014/main" id="{3046E430-9E5B-4A5E-B0CF-FB74B73ED43B}"/>
              </a:ext>
            </a:extLst>
          </p:cNvPr>
          <p:cNvSpPr txBox="1"/>
          <p:nvPr/>
        </p:nvSpPr>
        <p:spPr>
          <a:xfrm>
            <a:off x="4992639" y="2119945"/>
            <a:ext cx="22075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Điều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khiển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bị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86" name="Group 87">
            <a:extLst>
              <a:ext uri="{FF2B5EF4-FFF2-40B4-BE49-F238E27FC236}">
                <a16:creationId xmlns:a16="http://schemas.microsoft.com/office/drawing/2014/main" id="{C105A124-B610-4CF5-A5C3-5F54A32A9015}"/>
              </a:ext>
            </a:extLst>
          </p:cNvPr>
          <p:cNvGrpSpPr/>
          <p:nvPr/>
        </p:nvGrpSpPr>
        <p:grpSpPr>
          <a:xfrm>
            <a:off x="4520398" y="3773336"/>
            <a:ext cx="3116823" cy="1712483"/>
            <a:chOff x="-548507" y="477868"/>
            <a:chExt cx="11570449" cy="6357177"/>
          </a:xfrm>
        </p:grpSpPr>
        <p:sp>
          <p:nvSpPr>
            <p:cNvPr id="87" name="Freeform: Shape 102">
              <a:extLst>
                <a:ext uri="{FF2B5EF4-FFF2-40B4-BE49-F238E27FC236}">
                  <a16:creationId xmlns:a16="http://schemas.microsoft.com/office/drawing/2014/main" id="{46114B9D-9815-4C62-A028-DB746DA2B87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103">
              <a:extLst>
                <a:ext uri="{FF2B5EF4-FFF2-40B4-BE49-F238E27FC236}">
                  <a16:creationId xmlns:a16="http://schemas.microsoft.com/office/drawing/2014/main" id="{42BBDBDC-DEBD-404E-A54D-33B242C9C68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104">
              <a:extLst>
                <a:ext uri="{FF2B5EF4-FFF2-40B4-BE49-F238E27FC236}">
                  <a16:creationId xmlns:a16="http://schemas.microsoft.com/office/drawing/2014/main" id="{FB08E9B0-25D8-4E64-B9B7-D2062E30432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105">
              <a:extLst>
                <a:ext uri="{FF2B5EF4-FFF2-40B4-BE49-F238E27FC236}">
                  <a16:creationId xmlns:a16="http://schemas.microsoft.com/office/drawing/2014/main" id="{B66BAAF4-168E-4EB3-96C7-7FC800B71A0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106">
              <a:extLst>
                <a:ext uri="{FF2B5EF4-FFF2-40B4-BE49-F238E27FC236}">
                  <a16:creationId xmlns:a16="http://schemas.microsoft.com/office/drawing/2014/main" id="{A918B320-92D2-41B2-8F03-1AE5C42B1DF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107">
              <a:extLst>
                <a:ext uri="{FF2B5EF4-FFF2-40B4-BE49-F238E27FC236}">
                  <a16:creationId xmlns:a16="http://schemas.microsoft.com/office/drawing/2014/main" id="{F5AC3021-5928-4680-B455-801A88546C4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7" name="Rectangle: Rounded Corners 112">
                <a:extLst>
                  <a:ext uri="{FF2B5EF4-FFF2-40B4-BE49-F238E27FC236}">
                    <a16:creationId xmlns:a16="http://schemas.microsoft.com/office/drawing/2014/main" id="{98CE32BB-6675-4137-A30A-2769274EFAA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113">
                <a:extLst>
                  <a:ext uri="{FF2B5EF4-FFF2-40B4-BE49-F238E27FC236}">
                    <a16:creationId xmlns:a16="http://schemas.microsoft.com/office/drawing/2014/main" id="{490C78E4-D0C6-47D1-B203-3DC53837DAB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108">
              <a:extLst>
                <a:ext uri="{FF2B5EF4-FFF2-40B4-BE49-F238E27FC236}">
                  <a16:creationId xmlns:a16="http://schemas.microsoft.com/office/drawing/2014/main" id="{A2F97DBC-B0B0-4CB5-91D9-693AC72CFEA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5" name="Rectangle: Rounded Corners 110">
                <a:extLst>
                  <a:ext uri="{FF2B5EF4-FFF2-40B4-BE49-F238E27FC236}">
                    <a16:creationId xmlns:a16="http://schemas.microsoft.com/office/drawing/2014/main" id="{031B2339-2D89-40F4-A02F-F323D2C69F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Rounded Corners 111">
                <a:extLst>
                  <a:ext uri="{FF2B5EF4-FFF2-40B4-BE49-F238E27FC236}">
                    <a16:creationId xmlns:a16="http://schemas.microsoft.com/office/drawing/2014/main" id="{F0A00840-B720-4FD0-9C2C-0BF08296CB6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4" name="Freeform: Shape 109">
              <a:extLst>
                <a:ext uri="{FF2B5EF4-FFF2-40B4-BE49-F238E27FC236}">
                  <a16:creationId xmlns:a16="http://schemas.microsoft.com/office/drawing/2014/main" id="{26152B43-47BB-467F-92F5-C8FE0C406FC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9" name="Group 154">
            <a:extLst>
              <a:ext uri="{FF2B5EF4-FFF2-40B4-BE49-F238E27FC236}">
                <a16:creationId xmlns:a16="http://schemas.microsoft.com/office/drawing/2014/main" id="{A7A7EA27-E8AA-4C67-819A-EAFC65B27D80}"/>
              </a:ext>
            </a:extLst>
          </p:cNvPr>
          <p:cNvGrpSpPr/>
          <p:nvPr/>
        </p:nvGrpSpPr>
        <p:grpSpPr>
          <a:xfrm>
            <a:off x="5305803" y="4072344"/>
            <a:ext cx="1618100" cy="1114068"/>
            <a:chOff x="9838117" y="3034601"/>
            <a:chExt cx="2324346" cy="1600321"/>
          </a:xfrm>
        </p:grpSpPr>
        <p:grpSp>
          <p:nvGrpSpPr>
            <p:cNvPr id="100" name="Group 155">
              <a:extLst>
                <a:ext uri="{FF2B5EF4-FFF2-40B4-BE49-F238E27FC236}">
                  <a16:creationId xmlns:a16="http://schemas.microsoft.com/office/drawing/2014/main" id="{BE363E29-A869-4EA6-B70B-DE267738265D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105" name="Group 160">
                <a:extLst>
                  <a:ext uri="{FF2B5EF4-FFF2-40B4-BE49-F238E27FC236}">
                    <a16:creationId xmlns:a16="http://schemas.microsoft.com/office/drawing/2014/main" id="{8B268D2E-8EAF-4A99-8DF0-511C1506B89E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118" name="Trapezoid 173">
                  <a:extLst>
                    <a:ext uri="{FF2B5EF4-FFF2-40B4-BE49-F238E27FC236}">
                      <a16:creationId xmlns:a16="http://schemas.microsoft.com/office/drawing/2014/main" id="{8EA4553A-6C63-425F-A804-4613505D3EB8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9" name="Group 174">
                  <a:extLst>
                    <a:ext uri="{FF2B5EF4-FFF2-40B4-BE49-F238E27FC236}">
                      <a16:creationId xmlns:a16="http://schemas.microsoft.com/office/drawing/2014/main" id="{3B763B4B-F0E2-4CA4-8C6A-C75F120A0117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131" name="Rectangle: Rounded Corners 186">
                    <a:extLst>
                      <a:ext uri="{FF2B5EF4-FFF2-40B4-BE49-F238E27FC236}">
                        <a16:creationId xmlns:a16="http://schemas.microsoft.com/office/drawing/2014/main" id="{309167B1-B4CE-4934-9C3A-4A0CBF23A0A7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Freeform: Shape 187">
                    <a:extLst>
                      <a:ext uri="{FF2B5EF4-FFF2-40B4-BE49-F238E27FC236}">
                        <a16:creationId xmlns:a16="http://schemas.microsoft.com/office/drawing/2014/main" id="{216BF7A4-A222-4068-BC75-B89C471E568E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0" name="Group 175">
                  <a:extLst>
                    <a:ext uri="{FF2B5EF4-FFF2-40B4-BE49-F238E27FC236}">
                      <a16:creationId xmlns:a16="http://schemas.microsoft.com/office/drawing/2014/main" id="{24C10CAE-4196-4FA3-8B7C-192933752031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129" name="Freeform: Shape 184">
                    <a:extLst>
                      <a:ext uri="{FF2B5EF4-FFF2-40B4-BE49-F238E27FC236}">
                        <a16:creationId xmlns:a16="http://schemas.microsoft.com/office/drawing/2014/main" id="{CD67BA4B-7844-4406-8E89-DACDA94F71D9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: Shape 185">
                    <a:extLst>
                      <a:ext uri="{FF2B5EF4-FFF2-40B4-BE49-F238E27FC236}">
                        <a16:creationId xmlns:a16="http://schemas.microsoft.com/office/drawing/2014/main" id="{B7B29A15-217A-48A7-912A-2C54632BE7C3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1" name="Group 176">
                  <a:extLst>
                    <a:ext uri="{FF2B5EF4-FFF2-40B4-BE49-F238E27FC236}">
                      <a16:creationId xmlns:a16="http://schemas.microsoft.com/office/drawing/2014/main" id="{E39E9FBA-D822-4EA7-BC1D-A479151DC439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126" name="Freeform: Shape 181">
                    <a:extLst>
                      <a:ext uri="{FF2B5EF4-FFF2-40B4-BE49-F238E27FC236}">
                        <a16:creationId xmlns:a16="http://schemas.microsoft.com/office/drawing/2014/main" id="{349AC933-DF87-4277-A368-EFE0EDD666AC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: Shape 182">
                    <a:extLst>
                      <a:ext uri="{FF2B5EF4-FFF2-40B4-BE49-F238E27FC236}">
                        <a16:creationId xmlns:a16="http://schemas.microsoft.com/office/drawing/2014/main" id="{507F266E-AF0A-420B-93DF-BAE0EDE5E64F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: Shape 183">
                    <a:extLst>
                      <a:ext uri="{FF2B5EF4-FFF2-40B4-BE49-F238E27FC236}">
                        <a16:creationId xmlns:a16="http://schemas.microsoft.com/office/drawing/2014/main" id="{E8B3137D-1DF4-4C54-AADB-552AD4080F89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177">
                  <a:extLst>
                    <a:ext uri="{FF2B5EF4-FFF2-40B4-BE49-F238E27FC236}">
                      <a16:creationId xmlns:a16="http://schemas.microsoft.com/office/drawing/2014/main" id="{D4EBC9A5-A28F-4355-BDDC-3D12D2BDFDE5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123" name="Freeform: Shape 178">
                    <a:extLst>
                      <a:ext uri="{FF2B5EF4-FFF2-40B4-BE49-F238E27FC236}">
                        <a16:creationId xmlns:a16="http://schemas.microsoft.com/office/drawing/2014/main" id="{92019A0A-99B6-4349-805A-8EBB82C3D354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: Shape 179">
                    <a:extLst>
                      <a:ext uri="{FF2B5EF4-FFF2-40B4-BE49-F238E27FC236}">
                        <a16:creationId xmlns:a16="http://schemas.microsoft.com/office/drawing/2014/main" id="{FA389142-64F2-46E2-AA3D-75D09A0AAACF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: Shape 180">
                    <a:extLst>
                      <a:ext uri="{FF2B5EF4-FFF2-40B4-BE49-F238E27FC236}">
                        <a16:creationId xmlns:a16="http://schemas.microsoft.com/office/drawing/2014/main" id="{18421BFE-C4D5-452F-B688-B2C036AF849A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6" name="Group 161">
                <a:extLst>
                  <a:ext uri="{FF2B5EF4-FFF2-40B4-BE49-F238E27FC236}">
                    <a16:creationId xmlns:a16="http://schemas.microsoft.com/office/drawing/2014/main" id="{3303D527-07D7-4C41-94B2-A02973674BE5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107" name="Group 162">
                  <a:extLst>
                    <a:ext uri="{FF2B5EF4-FFF2-40B4-BE49-F238E27FC236}">
                      <a16:creationId xmlns:a16="http://schemas.microsoft.com/office/drawing/2014/main" id="{E12A5316-C9C6-402A-BC7E-D0C80C959C61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116" name="Rectangle: Rounded Corners 171">
                    <a:extLst>
                      <a:ext uri="{FF2B5EF4-FFF2-40B4-BE49-F238E27FC236}">
                        <a16:creationId xmlns:a16="http://schemas.microsoft.com/office/drawing/2014/main" id="{A47D89C9-45B3-4A7C-BD75-D7A9F4911663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: Rounded Corners 172">
                    <a:extLst>
                      <a:ext uri="{FF2B5EF4-FFF2-40B4-BE49-F238E27FC236}">
                        <a16:creationId xmlns:a16="http://schemas.microsoft.com/office/drawing/2014/main" id="{6CD02FCB-10A8-42CC-9D51-8B10C337A2B6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08" name="Group 163">
                  <a:extLst>
                    <a:ext uri="{FF2B5EF4-FFF2-40B4-BE49-F238E27FC236}">
                      <a16:creationId xmlns:a16="http://schemas.microsoft.com/office/drawing/2014/main" id="{2E30FB71-64B6-4E6B-B6B6-307D0A333396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109" name="Circle: Hollow 164">
                    <a:extLst>
                      <a:ext uri="{FF2B5EF4-FFF2-40B4-BE49-F238E27FC236}">
                        <a16:creationId xmlns:a16="http://schemas.microsoft.com/office/drawing/2014/main" id="{13E4F1C3-0D2B-4B2D-BF0F-4F1CBE7D1471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Circle: Hollow 165">
                    <a:extLst>
                      <a:ext uri="{FF2B5EF4-FFF2-40B4-BE49-F238E27FC236}">
                        <a16:creationId xmlns:a16="http://schemas.microsoft.com/office/drawing/2014/main" id="{5E04B6F9-6865-45E9-B408-9EA329222F37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Circle: Hollow 166">
                    <a:extLst>
                      <a:ext uri="{FF2B5EF4-FFF2-40B4-BE49-F238E27FC236}">
                        <a16:creationId xmlns:a16="http://schemas.microsoft.com/office/drawing/2014/main" id="{8ADD5EBD-5BBA-4016-8C8A-67920E24E9F4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Circle: Hollow 167">
                    <a:extLst>
                      <a:ext uri="{FF2B5EF4-FFF2-40B4-BE49-F238E27FC236}">
                        <a16:creationId xmlns:a16="http://schemas.microsoft.com/office/drawing/2014/main" id="{F9081DC5-9A2B-4A48-AABB-18E30B84C9D1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Circle: Hollow 168">
                    <a:extLst>
                      <a:ext uri="{FF2B5EF4-FFF2-40B4-BE49-F238E27FC236}">
                        <a16:creationId xmlns:a16="http://schemas.microsoft.com/office/drawing/2014/main" id="{5CB34120-CB22-474A-A005-CAFFC7909E18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Circle: Hollow 169">
                    <a:extLst>
                      <a:ext uri="{FF2B5EF4-FFF2-40B4-BE49-F238E27FC236}">
                        <a16:creationId xmlns:a16="http://schemas.microsoft.com/office/drawing/2014/main" id="{E1B4CCF6-4526-448A-865B-AF1D17039432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Circle: Hollow 170">
                    <a:extLst>
                      <a:ext uri="{FF2B5EF4-FFF2-40B4-BE49-F238E27FC236}">
                        <a16:creationId xmlns:a16="http://schemas.microsoft.com/office/drawing/2014/main" id="{D13ABEC1-006C-41DF-9C78-76A639151FC1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01" name="Freeform: Shape 156">
              <a:extLst>
                <a:ext uri="{FF2B5EF4-FFF2-40B4-BE49-F238E27FC236}">
                  <a16:creationId xmlns:a16="http://schemas.microsoft.com/office/drawing/2014/main" id="{B79F5B7B-76B3-40D5-9229-52DCA7F977F9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57">
              <a:extLst>
                <a:ext uri="{FF2B5EF4-FFF2-40B4-BE49-F238E27FC236}">
                  <a16:creationId xmlns:a16="http://schemas.microsoft.com/office/drawing/2014/main" id="{7CFF7F3D-7D98-401A-8D4C-2D136B736686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58">
              <a:extLst>
                <a:ext uri="{FF2B5EF4-FFF2-40B4-BE49-F238E27FC236}">
                  <a16:creationId xmlns:a16="http://schemas.microsoft.com/office/drawing/2014/main" id="{13EF2B37-3EE6-4AB3-80A0-862B02B8B0E8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59">
              <a:extLst>
                <a:ext uri="{FF2B5EF4-FFF2-40B4-BE49-F238E27FC236}">
                  <a16:creationId xmlns:a16="http://schemas.microsoft.com/office/drawing/2014/main" id="{FC562BF9-612D-4E5D-B3D3-BCB303804885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3" name="Freeform: Shape 188">
            <a:extLst>
              <a:ext uri="{FF2B5EF4-FFF2-40B4-BE49-F238E27FC236}">
                <a16:creationId xmlns:a16="http://schemas.microsoft.com/office/drawing/2014/main" id="{CF379E9A-DDC0-4FBA-A7E1-7BC15DB70669}"/>
              </a:ext>
            </a:extLst>
          </p:cNvPr>
          <p:cNvSpPr/>
          <p:nvPr/>
        </p:nvSpPr>
        <p:spPr>
          <a:xfrm>
            <a:off x="6479955" y="3960784"/>
            <a:ext cx="549158" cy="40426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84">
            <a:extLst>
              <a:ext uri="{FF2B5EF4-FFF2-40B4-BE49-F238E27FC236}">
                <a16:creationId xmlns:a16="http://schemas.microsoft.com/office/drawing/2014/main" id="{3046E430-9E5B-4A5E-B0CF-FB74B73ED43B}"/>
              </a:ext>
            </a:extLst>
          </p:cNvPr>
          <p:cNvSpPr txBox="1"/>
          <p:nvPr/>
        </p:nvSpPr>
        <p:spPr>
          <a:xfrm>
            <a:off x="7653713" y="2403544"/>
            <a:ext cx="2340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ịch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bị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5" name="TextBox 84">
            <a:extLst>
              <a:ext uri="{FF2B5EF4-FFF2-40B4-BE49-F238E27FC236}">
                <a16:creationId xmlns:a16="http://schemas.microsoft.com/office/drawing/2014/main" id="{3046E430-9E5B-4A5E-B0CF-FB74B73ED43B}"/>
              </a:ext>
            </a:extLst>
          </p:cNvPr>
          <p:cNvSpPr txBox="1"/>
          <p:nvPr/>
        </p:nvSpPr>
        <p:spPr>
          <a:xfrm>
            <a:off x="2233180" y="2478168"/>
            <a:ext cx="19862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Chia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sẻ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bị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6" name="TextBox 84">
            <a:extLst>
              <a:ext uri="{FF2B5EF4-FFF2-40B4-BE49-F238E27FC236}">
                <a16:creationId xmlns:a16="http://schemas.microsoft.com/office/drawing/2014/main" id="{3046E430-9E5B-4A5E-B0CF-FB74B73ED43B}"/>
              </a:ext>
            </a:extLst>
          </p:cNvPr>
          <p:cNvSpPr txBox="1"/>
          <p:nvPr/>
        </p:nvSpPr>
        <p:spPr>
          <a:xfrm>
            <a:off x="8914005" y="3770984"/>
            <a:ext cx="23043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Báo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cáo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7" name="TextBox 84">
            <a:extLst>
              <a:ext uri="{FF2B5EF4-FFF2-40B4-BE49-F238E27FC236}">
                <a16:creationId xmlns:a16="http://schemas.microsoft.com/office/drawing/2014/main" id="{3046E430-9E5B-4A5E-B0CF-FB74B73ED43B}"/>
              </a:ext>
            </a:extLst>
          </p:cNvPr>
          <p:cNvSpPr txBox="1"/>
          <p:nvPr/>
        </p:nvSpPr>
        <p:spPr>
          <a:xfrm>
            <a:off x="3867433" y="5788399"/>
            <a:ext cx="449177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cs typeface="Arial" pitchFamily="34" charset="0"/>
              </a:rPr>
              <a:t>Mục</a:t>
            </a:r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cs typeface="Arial" pitchFamily="34" charset="0"/>
              </a:rPr>
              <a:t>tiêu</a:t>
            </a:r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cs typeface="Arial" pitchFamily="34" charset="0"/>
              </a:rPr>
              <a:t>của</a:t>
            </a:r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cs typeface="Arial" pitchFamily="34" charset="0"/>
              </a:rPr>
              <a:t>đề</a:t>
            </a:r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cs typeface="Arial" pitchFamily="34" charset="0"/>
              </a:rPr>
              <a:t>tài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2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.Nguyên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lý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hoạt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động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434343"/>
                </a:solidFill>
                <a:latin typeface="+mj-lt"/>
              </a:rPr>
            </a:br>
            <a:endParaRPr lang="en-US" dirty="0">
              <a:solidFill>
                <a:srgbClr val="434343"/>
              </a:solidFill>
              <a:latin typeface="+mj-lt"/>
            </a:endParaRPr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" b="7787"/>
          <a:stretch/>
        </p:blipFill>
        <p:spPr>
          <a:xfrm>
            <a:off x="1018413" y="1526391"/>
            <a:ext cx="9456845" cy="48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2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.Công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nghệ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sử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+mj-lt"/>
              </a:rPr>
              <a:t>dụng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434343"/>
                </a:solidFill>
                <a:latin typeface="+mj-lt"/>
              </a:rPr>
            </a:br>
            <a:endParaRPr lang="en-US" dirty="0">
              <a:solidFill>
                <a:srgbClr val="434343"/>
              </a:solidFill>
              <a:latin typeface="+mj-lt"/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59" y="1575265"/>
            <a:ext cx="8496624" cy="2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34343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>3.Demo</a:t>
            </a:r>
            <a:r>
              <a:rPr lang="en-US" dirty="0" smtClean="0">
                <a:solidFill>
                  <a:srgbClr val="434343"/>
                </a:solidFill>
                <a:latin typeface="+mj-lt"/>
              </a:rPr>
              <a:t/>
            </a:r>
            <a:br>
              <a:rPr lang="en-US" dirty="0" smtClean="0">
                <a:solidFill>
                  <a:srgbClr val="434343"/>
                </a:solidFill>
                <a:latin typeface="+mj-lt"/>
              </a:rPr>
            </a:br>
            <a:endParaRPr lang="en-US" dirty="0">
              <a:solidFill>
                <a:srgbClr val="4343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56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52F1CF2-DD11-4915-9B69-5AE707B0F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802919" y="2349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8AE1C03E-514B-4616-850A-C697C99090F1}"/>
              </a:ext>
            </a:extLst>
          </p:cNvPr>
          <p:cNvSpPr/>
          <p:nvPr/>
        </p:nvSpPr>
        <p:spPr>
          <a:xfrm rot="5400000">
            <a:off x="802919" y="294795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EDE1EE27-9A0C-4C2B-A1AE-43710C7154C0}"/>
              </a:ext>
            </a:extLst>
          </p:cNvPr>
          <p:cNvSpPr/>
          <p:nvPr/>
        </p:nvSpPr>
        <p:spPr>
          <a:xfrm rot="5400000">
            <a:off x="802919" y="354628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2">
            <a:extLst>
              <a:ext uri="{FF2B5EF4-FFF2-40B4-BE49-F238E27FC236}">
                <a16:creationId xmlns:a16="http://schemas.microsoft.com/office/drawing/2014/main" id="{BA48C3D8-0F84-4B78-9CC4-75804EF5D2C4}"/>
              </a:ext>
            </a:extLst>
          </p:cNvPr>
          <p:cNvSpPr/>
          <p:nvPr/>
        </p:nvSpPr>
        <p:spPr>
          <a:xfrm rot="5400000">
            <a:off x="802919" y="4144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AA62A-F69F-4E1A-9804-52030A8485FD}"/>
              </a:ext>
            </a:extLst>
          </p:cNvPr>
          <p:cNvSpPr txBox="1"/>
          <p:nvPr/>
        </p:nvSpPr>
        <p:spPr>
          <a:xfrm>
            <a:off x="1237168" y="2320040"/>
            <a:ext cx="47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Thêm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kết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nối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và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điều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khiển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thiết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bị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IoT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10D50-7328-4AFA-98A1-15B18DC99F0D}"/>
              </a:ext>
            </a:extLst>
          </p:cNvPr>
          <p:cNvSpPr txBox="1"/>
          <p:nvPr/>
        </p:nvSpPr>
        <p:spPr>
          <a:xfrm>
            <a:off x="1237168" y="2954840"/>
            <a:ext cx="47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khoản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quyền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điều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khiển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3C8F-4227-403D-AC46-69FBC5C00CD7}"/>
              </a:ext>
            </a:extLst>
          </p:cNvPr>
          <p:cNvSpPr txBox="1"/>
          <p:nvPr/>
        </p:nvSpPr>
        <p:spPr>
          <a:xfrm>
            <a:off x="1237168" y="3553174"/>
            <a:ext cx="47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Thông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số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kỹ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thuật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lịch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bị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51021-E586-421B-A3CD-92F0E5DD7C70}"/>
              </a:ext>
            </a:extLst>
          </p:cNvPr>
          <p:cNvSpPr txBox="1"/>
          <p:nvPr/>
        </p:nvSpPr>
        <p:spPr>
          <a:xfrm>
            <a:off x="1237168" y="4151507"/>
            <a:ext cx="47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Chia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sẻ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quyền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điều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khiển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9F3F7E7-DDA9-4F82-BF0D-0DFECAE6CE40}"/>
              </a:ext>
            </a:extLst>
          </p:cNvPr>
          <p:cNvSpPr/>
          <p:nvPr/>
        </p:nvSpPr>
        <p:spPr>
          <a:xfrm>
            <a:off x="877128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E83DE42-DFFF-409D-8B63-113D39CF345B}"/>
              </a:ext>
            </a:extLst>
          </p:cNvPr>
          <p:cNvSpPr/>
          <p:nvPr/>
        </p:nvSpPr>
        <p:spPr>
          <a:xfrm>
            <a:off x="7330040" y="521600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50D97F65-37B7-4E43-B202-68A6751F5927}"/>
              </a:ext>
            </a:extLst>
          </p:cNvPr>
          <p:cNvSpPr/>
          <p:nvPr/>
        </p:nvSpPr>
        <p:spPr>
          <a:xfrm>
            <a:off x="5161609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64EF-1062-4384-8D95-E4EFC4E1190A}"/>
              </a:ext>
            </a:extLst>
          </p:cNvPr>
          <p:cNvSpPr txBox="1"/>
          <p:nvPr/>
        </p:nvSpPr>
        <p:spPr>
          <a:xfrm>
            <a:off x="510008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Responsive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45242-8A2B-4368-855E-BD2280D95E99}"/>
              </a:ext>
            </a:extLst>
          </p:cNvPr>
          <p:cNvSpPr txBox="1"/>
          <p:nvPr/>
        </p:nvSpPr>
        <p:spPr>
          <a:xfrm>
            <a:off x="2650478" y="6089806"/>
            <a:ext cx="158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Báo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cáo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5469C-0BDB-4AD6-A9CD-8805AC04026E}"/>
              </a:ext>
            </a:extLst>
          </p:cNvPr>
          <p:cNvSpPr txBox="1"/>
          <p:nvPr/>
        </p:nvSpPr>
        <p:spPr>
          <a:xfrm>
            <a:off x="4790950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5B614-9E4D-44C4-96AF-09E61C3312CA}"/>
              </a:ext>
            </a:extLst>
          </p:cNvPr>
          <p:cNvSpPr txBox="1"/>
          <p:nvPr/>
        </p:nvSpPr>
        <p:spPr>
          <a:xfrm>
            <a:off x="6931421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hỗ dành sẵn cho Hình ảnh 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r="5721"/>
          <a:stretch>
            <a:fillRect/>
          </a:stretch>
        </p:blipFill>
        <p:spPr>
          <a:xfrm>
            <a:off x="7090446" y="1610729"/>
            <a:ext cx="4580042" cy="2588951"/>
          </a:xfrm>
        </p:spPr>
      </p:pic>
      <p:sp>
        <p:nvSpPr>
          <p:cNvPr id="48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413460" y="529850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5256916" y="5311741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2E83DE42-DFFF-409D-8B63-113D39CF345B}"/>
              </a:ext>
            </a:extLst>
          </p:cNvPr>
          <p:cNvSpPr/>
          <p:nvPr/>
        </p:nvSpPr>
        <p:spPr>
          <a:xfrm>
            <a:off x="3019368" y="5221177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3143273" y="535533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1005088" y="5438401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8552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465D0-2F27-4DA3-9934-6806EB28CE80}"/>
              </a:ext>
            </a:extLst>
          </p:cNvPr>
          <p:cNvGrpSpPr/>
          <p:nvPr/>
        </p:nvGrpSpPr>
        <p:grpSpPr>
          <a:xfrm>
            <a:off x="4196676" y="1564259"/>
            <a:ext cx="3798650" cy="2992952"/>
            <a:chOff x="2862987" y="1731312"/>
            <a:chExt cx="3418025" cy="26930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FBFE8E-1A46-44EB-928A-743683B3ADE6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18334A1-6A6E-44FA-80C4-F6CD1BB9576F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9C9EF6-25C1-4F79-906F-5EED06A10C5C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00E18B3-5BBA-401F-943D-35FA1820AE5D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56844D9-6BA6-4061-A2F1-493B827F0FE9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Rounded Rectangle 35">
                  <a:extLst>
                    <a:ext uri="{FF2B5EF4-FFF2-40B4-BE49-F238E27FC236}">
                      <a16:creationId xmlns:a16="http://schemas.microsoft.com/office/drawing/2014/main" id="{F21075EA-BE28-43BB-B1B0-DE259246F94A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0657EB4-98A8-4C6E-9EDE-23748B881AEA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E7B27C-8944-48CB-BB03-21950B9382AF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3" name="Rounded Rectangle 24">
                <a:extLst>
                  <a:ext uri="{FF2B5EF4-FFF2-40B4-BE49-F238E27FC236}">
                    <a16:creationId xmlns:a16="http://schemas.microsoft.com/office/drawing/2014/main" id="{D24ED9D1-C8CB-40D8-A1B0-5849E2461F45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D1A8EC-6C7E-485F-A6CE-ACC114C3FF03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BD826D-CCFC-4890-9924-A049FC63175C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F602AE5-1DE9-4226-B975-D0C6BECB865B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Rounded Rectangle 33">
                  <a:extLst>
                    <a:ext uri="{FF2B5EF4-FFF2-40B4-BE49-F238E27FC236}">
                      <a16:creationId xmlns:a16="http://schemas.microsoft.com/office/drawing/2014/main" id="{B2390545-9F90-4DFD-B53D-414F89AC775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7DE2A1-01CD-481E-A5D5-4A05FAD32344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3BE1CD-D887-4A86-9EE4-8B0B39E32A1A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7" name="Rounded Rectangle 27">
                <a:extLst>
                  <a:ext uri="{FF2B5EF4-FFF2-40B4-BE49-F238E27FC236}">
                    <a16:creationId xmlns:a16="http://schemas.microsoft.com/office/drawing/2014/main" id="{6AB7396E-AA4E-4FE8-8BBB-B3BD2070EF51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A9CCE2E-C60A-4DC5-89FC-CD04F2966A98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460668-5864-483D-90EA-2A4847ADA863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C1C4516-9411-4B69-B303-359C26FE0152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" name="Rounded Rectangle 31">
                  <a:extLst>
                    <a:ext uri="{FF2B5EF4-FFF2-40B4-BE49-F238E27FC236}">
                      <a16:creationId xmlns:a16="http://schemas.microsoft.com/office/drawing/2014/main" id="{000513A4-58F3-4B78-A002-3A08DBE7DA3A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9B16CD-EF94-446A-9593-414E1A39D135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3DD21B-108E-4532-A90D-CFD8D8D242B0}"/>
              </a:ext>
            </a:extLst>
          </p:cNvPr>
          <p:cNvGrpSpPr/>
          <p:nvPr/>
        </p:nvGrpSpPr>
        <p:grpSpPr>
          <a:xfrm>
            <a:off x="669529" y="2685627"/>
            <a:ext cx="2666241" cy="738664"/>
            <a:chOff x="3017861" y="4283314"/>
            <a:chExt cx="2348073" cy="7386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DDE8A8-D9AA-49B3-8545-C2D34D8230CD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Chống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trộm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Stream Camera,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…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96DAAF-77F7-40FA-BA2D-11A7C4C8B099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LIVE CAMERA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C51BD-EB26-4384-92C0-FB0B70DA88A8}"/>
              </a:ext>
            </a:extLst>
          </p:cNvPr>
          <p:cNvGrpSpPr/>
          <p:nvPr/>
        </p:nvGrpSpPr>
        <p:grpSpPr>
          <a:xfrm>
            <a:off x="8818742" y="2685627"/>
            <a:ext cx="2666241" cy="738664"/>
            <a:chOff x="3017861" y="4283314"/>
            <a:chExt cx="2348073" cy="73866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DA40D9-0BBD-4322-924B-3AE86BEEED28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máy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giải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quyết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vấn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365CF7-5BD1-464F-963E-FFEB48EDD3E8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 / Machine Learning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066C72-4D16-4225-9F63-61E934400C31}"/>
              </a:ext>
            </a:extLst>
          </p:cNvPr>
          <p:cNvGrpSpPr/>
          <p:nvPr/>
        </p:nvGrpSpPr>
        <p:grpSpPr>
          <a:xfrm>
            <a:off x="3884942" y="5525572"/>
            <a:ext cx="4331676" cy="553998"/>
            <a:chOff x="2993349" y="4556754"/>
            <a:chExt cx="2348073" cy="5539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37AE6A-530B-46BD-B859-8B6597C07F6A}"/>
                </a:ext>
              </a:extLst>
            </p:cNvPr>
            <p:cNvSpPr txBox="1"/>
            <p:nvPr/>
          </p:nvSpPr>
          <p:spPr>
            <a:xfrm>
              <a:off x="2997341" y="4833753"/>
              <a:ext cx="2344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Gửi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Trò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giữa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49B4A0-8105-4B30-B13A-70C81EF4A044}"/>
                </a:ext>
              </a:extLst>
            </p:cNvPr>
            <p:cNvSpPr txBox="1"/>
            <p:nvPr/>
          </p:nvSpPr>
          <p:spPr>
            <a:xfrm>
              <a:off x="2993349" y="455675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ECF504F-7AA7-4751-8F12-551BCA2507B0}"/>
              </a:ext>
            </a:extLst>
          </p:cNvPr>
          <p:cNvSpPr txBox="1"/>
          <p:nvPr/>
        </p:nvSpPr>
        <p:spPr>
          <a:xfrm>
            <a:off x="5556434" y="3399213"/>
            <a:ext cx="1044903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Mobile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DFD33112-8AC9-4706-9F0E-6F7678B02B22}"/>
              </a:ext>
            </a:extLst>
          </p:cNvPr>
          <p:cNvSpPr>
            <a:spLocks noChangeAspect="1"/>
          </p:cNvSpPr>
          <p:nvPr/>
        </p:nvSpPr>
        <p:spPr>
          <a:xfrm>
            <a:off x="5865592" y="2215697"/>
            <a:ext cx="493077" cy="49719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A36B9A9F-B13F-4618-BA09-A6034746901B}"/>
              </a:ext>
            </a:extLst>
          </p:cNvPr>
          <p:cNvSpPr/>
          <p:nvPr/>
        </p:nvSpPr>
        <p:spPr>
          <a:xfrm>
            <a:off x="7202362" y="2333208"/>
            <a:ext cx="433874" cy="333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6CD596F9-7A02-4B2B-8010-B83BD7A17B82}"/>
              </a:ext>
            </a:extLst>
          </p:cNvPr>
          <p:cNvSpPr/>
          <p:nvPr/>
        </p:nvSpPr>
        <p:spPr>
          <a:xfrm>
            <a:off x="4578646" y="2285806"/>
            <a:ext cx="441114" cy="3806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9726787" y="1824384"/>
            <a:ext cx="721578" cy="725298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5629117" y="4834210"/>
            <a:ext cx="799191" cy="65928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1542023" y="1843643"/>
            <a:ext cx="894087" cy="68678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1616460" y="3927462"/>
            <a:ext cx="774318" cy="923192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74DDE8A8-D9AA-49B3-8545-C2D34D8230CD}"/>
              </a:ext>
            </a:extLst>
          </p:cNvPr>
          <p:cNvSpPr txBox="1"/>
          <p:nvPr/>
        </p:nvSpPr>
        <p:spPr>
          <a:xfrm>
            <a:off x="669529" y="5141761"/>
            <a:ext cx="266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hợp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ngôn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Google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Assitance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29">
            <a:extLst>
              <a:ext uri="{FF2B5EF4-FFF2-40B4-BE49-F238E27FC236}">
                <a16:creationId xmlns:a16="http://schemas.microsoft.com/office/drawing/2014/main" id="{2796DAAF-77F7-40FA-BA2D-11A7C4C8B099}"/>
              </a:ext>
            </a:extLst>
          </p:cNvPr>
          <p:cNvSpPr txBox="1"/>
          <p:nvPr/>
        </p:nvSpPr>
        <p:spPr>
          <a:xfrm>
            <a:off x="664996" y="4864762"/>
            <a:ext cx="2639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giọng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nói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9842814" y="3963327"/>
            <a:ext cx="622629" cy="62080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74DDE8A8-D9AA-49B3-8545-C2D34D8230CD}"/>
              </a:ext>
            </a:extLst>
          </p:cNvPr>
          <p:cNvSpPr txBox="1"/>
          <p:nvPr/>
        </p:nvSpPr>
        <p:spPr>
          <a:xfrm>
            <a:off x="8796110" y="5092328"/>
            <a:ext cx="266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trước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2796DAAF-77F7-40FA-BA2D-11A7C4C8B099}"/>
              </a:ext>
            </a:extLst>
          </p:cNvPr>
          <p:cNvSpPr txBox="1"/>
          <p:nvPr/>
        </p:nvSpPr>
        <p:spPr>
          <a:xfrm>
            <a:off x="8791577" y="4815329"/>
            <a:ext cx="2639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lịch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962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273</Words>
  <Application>Microsoft Office PowerPoint</Application>
  <PresentationFormat>Màn hình rộng</PresentationFormat>
  <Paragraphs>55</Paragraphs>
  <Slides>10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10</vt:i4>
      </vt:variant>
    </vt:vector>
  </HeadingPairs>
  <TitlesOfParts>
    <vt:vector size="20" baseType="lpstr">
      <vt:lpstr>맑은 고딕</vt:lpstr>
      <vt:lpstr>Aharoni</vt:lpstr>
      <vt:lpstr>Arial</vt:lpstr>
      <vt:lpstr>Arial Unicode MS</vt:lpstr>
      <vt:lpstr>Calibri</vt:lpstr>
      <vt:lpstr>Muli</vt:lpstr>
      <vt:lpstr>Times New Roman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 1.Giới thiệu đề tài </vt:lpstr>
      <vt:lpstr> 1.Giới thiệu đề tài </vt:lpstr>
      <vt:lpstr> 2.Nguyên lý hoạt động </vt:lpstr>
      <vt:lpstr> 2.Công nghệ sử dụng </vt:lpstr>
      <vt:lpstr> 3.Demo 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Viet Anh Nguyen</cp:lastModifiedBy>
  <cp:revision>141</cp:revision>
  <dcterms:created xsi:type="dcterms:W3CDTF">2019-01-14T06:35:35Z</dcterms:created>
  <dcterms:modified xsi:type="dcterms:W3CDTF">2019-12-09T07:05:58Z</dcterms:modified>
</cp:coreProperties>
</file>