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85" r:id="rId3"/>
    <p:sldId id="258" r:id="rId4"/>
    <p:sldId id="283" r:id="rId5"/>
    <p:sldId id="284" r:id="rId6"/>
    <p:sldId id="286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ter" panose="020B0604020202020204" charset="0"/>
      <p:regular r:id="rId14"/>
      <p:bold r:id="rId15"/>
    </p:embeddedFont>
    <p:embeddedFont>
      <p:font typeface="Montserrat" panose="00000500000000000000" pitchFamily="2" charset="-93"/>
      <p:regular r:id="rId16"/>
      <p:bold r:id="rId17"/>
      <p:italic r:id="rId18"/>
      <p:boldItalic r:id="rId19"/>
    </p:embeddedFont>
    <p:embeddedFont>
      <p:font typeface="Patua One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DC5E7-B7AD-4534-B60E-895AE262817E}">
  <a:tblStyle styleId="{251DC5E7-B7AD-4534-B60E-895AE2628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nh An 20214981" userId="75e415d4-6cae-41cd-9316-4eeef21534b9" providerId="ADAL" clId="{2C0E0CEC-517C-4B92-9BED-E2D1B2A8274E}"/>
    <pc:docChg chg="modSld">
      <pc:chgData name="Nguyen Binh An 20214981" userId="75e415d4-6cae-41cd-9316-4eeef21534b9" providerId="ADAL" clId="{2C0E0CEC-517C-4B92-9BED-E2D1B2A8274E}" dt="2024-01-07T23:43:41.157" v="6" actId="1076"/>
      <pc:docMkLst>
        <pc:docMk/>
      </pc:docMkLst>
      <pc:sldChg chg="modSp mod">
        <pc:chgData name="Nguyen Binh An 20214981" userId="75e415d4-6cae-41cd-9316-4eeef21534b9" providerId="ADAL" clId="{2C0E0CEC-517C-4B92-9BED-E2D1B2A8274E}" dt="2024-01-07T23:43:41.157" v="6" actId="1076"/>
        <pc:sldMkLst>
          <pc:docMk/>
          <pc:sldMk cId="2556415895" sldId="285"/>
        </pc:sldMkLst>
        <pc:spChg chg="mod">
          <ac:chgData name="Nguyen Binh An 20214981" userId="75e415d4-6cae-41cd-9316-4eeef21534b9" providerId="ADAL" clId="{2C0E0CEC-517C-4B92-9BED-E2D1B2A8274E}" dt="2024-01-07T23:43:41.157" v="6" actId="1076"/>
          <ac:spMkLst>
            <pc:docMk/>
            <pc:sldMk cId="2556415895" sldId="285"/>
            <ac:spMk id="2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92f9685e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92f9685e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2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32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7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55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92f9685e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92f9685e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5575" y="-1481350"/>
            <a:ext cx="10824804" cy="8106205"/>
            <a:chOff x="-235575" y="-1481350"/>
            <a:chExt cx="10824804" cy="8106205"/>
          </a:xfrm>
        </p:grpSpPr>
        <p:sp>
          <p:nvSpPr>
            <p:cNvPr id="10" name="Google Shape;10;p2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235575" y="-160021"/>
              <a:ext cx="10824804" cy="5628174"/>
              <a:chOff x="-235575" y="-160021"/>
              <a:chExt cx="10824804" cy="5628174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-235575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" name="Google Shape;15;p2"/>
              <p:cNvSpPr/>
              <p:nvPr/>
            </p:nvSpPr>
            <p:spPr>
              <a:xfrm>
                <a:off x="1062502" y="458475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653822" y="4213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165927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" name="Google Shape;26;p2"/>
              <p:cNvSpPr/>
              <p:nvPr/>
            </p:nvSpPr>
            <p:spPr>
              <a:xfrm>
                <a:off x="6533780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52996" y="444356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423526" y="4385303"/>
                <a:ext cx="2165703" cy="1082851"/>
              </a:xfrm>
              <a:custGeom>
                <a:avLst/>
                <a:gdLst/>
                <a:ahLst/>
                <a:cxnLst/>
                <a:rect l="l" t="t" r="r" b="b"/>
                <a:pathLst>
                  <a:path w="1070805" h="535402" extrusionOk="0">
                    <a:moveTo>
                      <a:pt x="90884" y="535403"/>
                    </a:moveTo>
                    <a:cubicBezTo>
                      <a:pt x="90884" y="289915"/>
                      <a:pt x="289914" y="90884"/>
                      <a:pt x="535402" y="90884"/>
                    </a:cubicBezTo>
                    <a:cubicBezTo>
                      <a:pt x="780890" y="90884"/>
                      <a:pt x="979921" y="289915"/>
                      <a:pt x="979921" y="535403"/>
                    </a:cubicBezTo>
                    <a:lnTo>
                      <a:pt x="1070806" y="535403"/>
                    </a:lnTo>
                    <a:cubicBezTo>
                      <a:pt x="1070806" y="239722"/>
                      <a:pt x="831120" y="0"/>
                      <a:pt x="535402" y="0"/>
                    </a:cubicBezTo>
                    <a:cubicBezTo>
                      <a:pt x="239685" y="0"/>
                      <a:pt x="0" y="239685"/>
                      <a:pt x="0" y="535403"/>
                    </a:cubicBezTo>
                    <a:lnTo>
                      <a:pt x="90884" y="53540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023063" y="4984914"/>
                <a:ext cx="964834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477050" h="238524" extrusionOk="0">
                    <a:moveTo>
                      <a:pt x="238525" y="84936"/>
                    </a:moveTo>
                    <a:cubicBezTo>
                      <a:pt x="323353" y="84936"/>
                      <a:pt x="392114" y="153698"/>
                      <a:pt x="392114" y="238525"/>
                    </a:cubicBezTo>
                    <a:lnTo>
                      <a:pt x="477050" y="238525"/>
                    </a:lnTo>
                    <a:cubicBezTo>
                      <a:pt x="477050" y="106805"/>
                      <a:pt x="370282" y="0"/>
                      <a:pt x="238525" y="0"/>
                    </a:cubicBezTo>
                    <a:cubicBezTo>
                      <a:pt x="106769" y="0"/>
                      <a:pt x="0" y="106769"/>
                      <a:pt x="0" y="238525"/>
                    </a:cubicBezTo>
                    <a:lnTo>
                      <a:pt x="84937" y="238525"/>
                    </a:lnTo>
                    <a:cubicBezTo>
                      <a:pt x="84937" y="153698"/>
                      <a:pt x="153698" y="84936"/>
                      <a:pt x="238525" y="849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021176" y="4251788"/>
                <a:ext cx="713012" cy="713012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47450" y="1594800"/>
            <a:ext cx="5992500" cy="19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6"/>
          <p:cNvGrpSpPr/>
          <p:nvPr/>
        </p:nvGrpSpPr>
        <p:grpSpPr>
          <a:xfrm>
            <a:off x="244705" y="-1481350"/>
            <a:ext cx="9633142" cy="8106205"/>
            <a:chOff x="244705" y="-1481350"/>
            <a:chExt cx="9633142" cy="8106205"/>
          </a:xfrm>
        </p:grpSpPr>
        <p:sp>
          <p:nvSpPr>
            <p:cNvPr id="196" name="Google Shape;196;p16"/>
            <p:cNvSpPr/>
            <p:nvPr/>
          </p:nvSpPr>
          <p:spPr>
            <a:xfrm>
              <a:off x="7436526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16"/>
            <p:cNvGrpSpPr/>
            <p:nvPr/>
          </p:nvGrpSpPr>
          <p:grpSpPr>
            <a:xfrm>
              <a:off x="244705" y="195881"/>
              <a:ext cx="9088947" cy="5137455"/>
              <a:chOff x="244705" y="195881"/>
              <a:chExt cx="9088947" cy="5137455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644127" y="45893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16"/>
              <p:cNvGrpSpPr/>
              <p:nvPr/>
            </p:nvGrpSpPr>
            <p:grpSpPr>
              <a:xfrm>
                <a:off x="8247822" y="320134"/>
                <a:ext cx="1085831" cy="675413"/>
                <a:chOff x="4274895" y="3528397"/>
                <a:chExt cx="740272" cy="460467"/>
              </a:xfrm>
            </p:grpSpPr>
            <p:sp>
              <p:nvSpPr>
                <p:cNvPr id="200" name="Google Shape;200;p16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6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6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6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6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6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6" name="Google Shape;206;p16"/>
              <p:cNvSpPr/>
              <p:nvPr/>
            </p:nvSpPr>
            <p:spPr>
              <a:xfrm>
                <a:off x="244705" y="4251802"/>
                <a:ext cx="337509" cy="337509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274996" y="19588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8" name="Google Shape;208;p16"/>
              <p:cNvGrpSpPr/>
              <p:nvPr/>
            </p:nvGrpSpPr>
            <p:grpSpPr>
              <a:xfrm>
                <a:off x="1179838" y="4589309"/>
                <a:ext cx="1488055" cy="744027"/>
                <a:chOff x="8423526" y="4385303"/>
                <a:chExt cx="2165703" cy="1082851"/>
              </a:xfrm>
            </p:grpSpPr>
            <p:sp>
              <p:nvSpPr>
                <p:cNvPr id="209" name="Google Shape;209;p16"/>
                <p:cNvSpPr/>
                <p:nvPr/>
              </p:nvSpPr>
              <p:spPr>
                <a:xfrm>
                  <a:off x="8423526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6"/>
                <p:cNvSpPr/>
                <p:nvPr/>
              </p:nvSpPr>
              <p:spPr>
                <a:xfrm>
                  <a:off x="9023063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-2758140" y="-1557508"/>
            <a:ext cx="14660280" cy="6492236"/>
            <a:chOff x="-2758140" y="-1557508"/>
            <a:chExt cx="14660280" cy="6492236"/>
          </a:xfrm>
        </p:grpSpPr>
        <p:grpSp>
          <p:nvGrpSpPr>
            <p:cNvPr id="213" name="Google Shape;213;p17"/>
            <p:cNvGrpSpPr/>
            <p:nvPr/>
          </p:nvGrpSpPr>
          <p:grpSpPr>
            <a:xfrm>
              <a:off x="-2758140" y="-1557508"/>
              <a:ext cx="14660280" cy="2441322"/>
              <a:chOff x="-3148866" y="-1557508"/>
              <a:chExt cx="14660280" cy="2441322"/>
            </a:xfrm>
          </p:grpSpPr>
          <p:sp>
            <p:nvSpPr>
              <p:cNvPr id="214" name="Google Shape;214;p17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17"/>
            <p:cNvSpPr/>
            <p:nvPr/>
          </p:nvSpPr>
          <p:spPr>
            <a:xfrm rot="10800000">
              <a:off x="8077404" y="4648803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17"/>
            <p:cNvGrpSpPr/>
            <p:nvPr/>
          </p:nvGrpSpPr>
          <p:grpSpPr>
            <a:xfrm>
              <a:off x="8569567" y="4069521"/>
              <a:ext cx="323366" cy="865201"/>
              <a:chOff x="14298616" y="166555"/>
              <a:chExt cx="261771" cy="700397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7"/>
            <p:cNvSpPr/>
            <p:nvPr/>
          </p:nvSpPr>
          <p:spPr>
            <a:xfrm rot="10800000">
              <a:off x="98647" y="473432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114947" y="330247"/>
            <a:ext cx="8777986" cy="4686371"/>
            <a:chOff x="114947" y="330247"/>
            <a:chExt cx="8777986" cy="4686371"/>
          </a:xfrm>
        </p:grpSpPr>
        <p:sp>
          <p:nvSpPr>
            <p:cNvPr id="59" name="Google Shape;59;p4"/>
            <p:cNvSpPr/>
            <p:nvPr/>
          </p:nvSpPr>
          <p:spPr>
            <a:xfrm flipH="1">
              <a:off x="8077404" y="33024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4"/>
            <p:cNvGrpSpPr/>
            <p:nvPr/>
          </p:nvGrpSpPr>
          <p:grpSpPr>
            <a:xfrm rot="10800000" flipH="1">
              <a:off x="8569567" y="330253"/>
              <a:ext cx="323366" cy="865201"/>
              <a:chOff x="14298616" y="166555"/>
              <a:chExt cx="261771" cy="700397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 flipH="1">
              <a:off x="114947" y="484808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711900" y="1416500"/>
            <a:ext cx="3108000" cy="2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-2758140" y="-1557508"/>
            <a:ext cx="14660280" cy="7961083"/>
            <a:chOff x="-2758140" y="-1557508"/>
            <a:chExt cx="14660280" cy="7961083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2758140" y="-1557508"/>
              <a:ext cx="14660280" cy="2441322"/>
              <a:chOff x="-3148866" y="-1557508"/>
              <a:chExt cx="14660280" cy="2441322"/>
            </a:xfrm>
          </p:grpSpPr>
          <p:sp>
            <p:nvSpPr>
              <p:cNvPr id="98" name="Google Shape;98;p8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96643" y="-185591"/>
              <a:ext cx="9511162" cy="6589166"/>
              <a:chOff x="96643" y="-185591"/>
              <a:chExt cx="9511162" cy="6589166"/>
            </a:xfrm>
          </p:grpSpPr>
          <p:sp>
            <p:nvSpPr>
              <p:cNvPr id="101" name="Google Shape;101;p8"/>
              <p:cNvSpPr/>
              <p:nvPr/>
            </p:nvSpPr>
            <p:spPr>
              <a:xfrm flipH="1">
                <a:off x="988224" y="372624"/>
                <a:ext cx="251315" cy="251315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8"/>
              <p:cNvGrpSpPr/>
              <p:nvPr/>
            </p:nvGrpSpPr>
            <p:grpSpPr>
              <a:xfrm>
                <a:off x="7409911" y="-185591"/>
                <a:ext cx="1275844" cy="476741"/>
                <a:chOff x="1029776" y="-2882299"/>
                <a:chExt cx="700397" cy="261744"/>
              </a:xfrm>
            </p:grpSpPr>
            <p:sp>
              <p:nvSpPr>
                <p:cNvPr id="103" name="Google Shape;103;p8"/>
                <p:cNvSpPr/>
                <p:nvPr/>
              </p:nvSpPr>
              <p:spPr>
                <a:xfrm>
                  <a:off x="1029776" y="-2882299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8"/>
                <p:cNvSpPr/>
                <p:nvPr/>
              </p:nvSpPr>
              <p:spPr>
                <a:xfrm>
                  <a:off x="1029776" y="-2730306"/>
                  <a:ext cx="700397" cy="10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" name="Google Shape;105;p8"/>
              <p:cNvSpPr/>
              <p:nvPr/>
            </p:nvSpPr>
            <p:spPr>
              <a:xfrm flipH="1">
                <a:off x="96643" y="4104588"/>
                <a:ext cx="476681" cy="476681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" name="Google Shape;106;p8"/>
              <p:cNvGrpSpPr/>
              <p:nvPr/>
            </p:nvGrpSpPr>
            <p:grpSpPr>
              <a:xfrm rot="-5400000" flipH="1">
                <a:off x="7832003" y="4627772"/>
                <a:ext cx="2367791" cy="1183814"/>
                <a:chOff x="6896277" y="-5142175"/>
                <a:chExt cx="803104" cy="401551"/>
              </a:xfrm>
            </p:grpSpPr>
            <p:sp>
              <p:nvSpPr>
                <p:cNvPr id="107" name="Google Shape;107;p8"/>
                <p:cNvSpPr/>
                <p:nvPr/>
              </p:nvSpPr>
              <p:spPr>
                <a:xfrm>
                  <a:off x="6896277" y="-5142175"/>
                  <a:ext cx="803104" cy="40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>
                  <a:off x="7118908" y="-4919517"/>
                  <a:ext cx="357788" cy="17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9" name="Google Shape;109;p8"/>
              <p:cNvSpPr/>
              <p:nvPr/>
            </p:nvSpPr>
            <p:spPr>
              <a:xfrm>
                <a:off x="461777" y="4695133"/>
                <a:ext cx="286459" cy="286459"/>
              </a:xfrm>
              <a:custGeom>
                <a:avLst/>
                <a:gdLst/>
                <a:ahLst/>
                <a:cxnLst/>
                <a:rect l="l" t="t" r="r" b="b"/>
                <a:pathLst>
                  <a:path w="836378" h="836378" extrusionOk="0">
                    <a:moveTo>
                      <a:pt x="836379" y="418189"/>
                    </a:moveTo>
                    <a:cubicBezTo>
                      <a:pt x="836379" y="649149"/>
                      <a:pt x="649149" y="836379"/>
                      <a:pt x="418189" y="836379"/>
                    </a:cubicBezTo>
                    <a:cubicBezTo>
                      <a:pt x="187229" y="836379"/>
                      <a:pt x="0" y="649149"/>
                      <a:pt x="0" y="418189"/>
                    </a:cubicBezTo>
                    <a:cubicBezTo>
                      <a:pt x="0" y="187230"/>
                      <a:pt x="187229" y="0"/>
                      <a:pt x="418189" y="0"/>
                    </a:cubicBezTo>
                    <a:cubicBezTo>
                      <a:pt x="649149" y="0"/>
                      <a:pt x="836379" y="187230"/>
                      <a:pt x="836379" y="4181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96569" y="-786514"/>
            <a:ext cx="8785186" cy="5831337"/>
            <a:chOff x="96569" y="-786514"/>
            <a:chExt cx="8785186" cy="5831337"/>
          </a:xfrm>
        </p:grpSpPr>
        <p:grpSp>
          <p:nvGrpSpPr>
            <p:cNvPr id="114" name="Google Shape;114;p9"/>
            <p:cNvGrpSpPr/>
            <p:nvPr/>
          </p:nvGrpSpPr>
          <p:grpSpPr>
            <a:xfrm rot="5400000" flipH="1">
              <a:off x="1324312" y="-380059"/>
              <a:ext cx="1298070" cy="485159"/>
              <a:chOff x="540500" y="421329"/>
              <a:chExt cx="1298070" cy="485159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540500" y="421329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5"/>
                    </a:moveTo>
                    <a:lnTo>
                      <a:pt x="0" y="50156"/>
                    </a:lnTo>
                    <a:cubicBezTo>
                      <a:pt x="24770" y="50156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6"/>
                      <a:pt x="311384" y="50156"/>
                    </a:cubicBezTo>
                    <a:cubicBezTo>
                      <a:pt x="336154" y="50156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6"/>
                      <a:pt x="622624" y="50156"/>
                    </a:cubicBezTo>
                    <a:cubicBezTo>
                      <a:pt x="647358" y="50156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6"/>
                      <a:pt x="933863" y="50156"/>
                    </a:cubicBezTo>
                    <a:lnTo>
                      <a:pt x="933863" y="146335"/>
                    </a:lnTo>
                    <a:cubicBezTo>
                      <a:pt x="880805" y="146335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0"/>
                      <a:pt x="726491" y="113587"/>
                    </a:cubicBezTo>
                    <a:cubicBezTo>
                      <a:pt x="705058" y="127404"/>
                      <a:pt x="675682" y="146335"/>
                      <a:pt x="622624" y="146335"/>
                    </a:cubicBezTo>
                    <a:cubicBezTo>
                      <a:pt x="569566" y="146335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0"/>
                      <a:pt x="415252" y="113587"/>
                    </a:cubicBezTo>
                    <a:cubicBezTo>
                      <a:pt x="393818" y="127404"/>
                      <a:pt x="364442" y="146335"/>
                      <a:pt x="311384" y="146335"/>
                    </a:cubicBezTo>
                    <a:cubicBezTo>
                      <a:pt x="258326" y="146335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0"/>
                      <a:pt x="103904" y="113587"/>
                    </a:cubicBezTo>
                    <a:cubicBezTo>
                      <a:pt x="82470" y="127404"/>
                      <a:pt x="53094" y="146335"/>
                      <a:pt x="0" y="146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540500" y="703082"/>
                <a:ext cx="1298070" cy="203406"/>
              </a:xfrm>
              <a:custGeom>
                <a:avLst/>
                <a:gdLst/>
                <a:ahLst/>
                <a:cxnLst/>
                <a:rect l="l" t="t" r="r" b="b"/>
                <a:pathLst>
                  <a:path w="933863" h="146335" extrusionOk="0">
                    <a:moveTo>
                      <a:pt x="0" y="146336"/>
                    </a:moveTo>
                    <a:lnTo>
                      <a:pt x="0" y="50157"/>
                    </a:lnTo>
                    <a:cubicBezTo>
                      <a:pt x="24770" y="50157"/>
                      <a:pt x="34344" y="43955"/>
                      <a:pt x="51789" y="32749"/>
                    </a:cubicBezTo>
                    <a:cubicBezTo>
                      <a:pt x="73222" y="18931"/>
                      <a:pt x="102598" y="0"/>
                      <a:pt x="155692" y="0"/>
                    </a:cubicBezTo>
                    <a:cubicBezTo>
                      <a:pt x="208786" y="0"/>
                      <a:pt x="238126" y="18931"/>
                      <a:pt x="259596" y="32749"/>
                    </a:cubicBezTo>
                    <a:cubicBezTo>
                      <a:pt x="277004" y="43991"/>
                      <a:pt x="286614" y="50157"/>
                      <a:pt x="311384" y="50157"/>
                    </a:cubicBezTo>
                    <a:cubicBezTo>
                      <a:pt x="336154" y="50157"/>
                      <a:pt x="345729" y="43955"/>
                      <a:pt x="363137" y="32749"/>
                    </a:cubicBezTo>
                    <a:cubicBezTo>
                      <a:pt x="384570" y="18931"/>
                      <a:pt x="413946" y="0"/>
                      <a:pt x="467004" y="0"/>
                    </a:cubicBezTo>
                    <a:cubicBezTo>
                      <a:pt x="520062" y="0"/>
                      <a:pt x="549438" y="18931"/>
                      <a:pt x="570871" y="32749"/>
                    </a:cubicBezTo>
                    <a:cubicBezTo>
                      <a:pt x="588279" y="43991"/>
                      <a:pt x="597890" y="50157"/>
                      <a:pt x="622624" y="50157"/>
                    </a:cubicBezTo>
                    <a:cubicBezTo>
                      <a:pt x="647358" y="50157"/>
                      <a:pt x="656968" y="43955"/>
                      <a:pt x="674376" y="32749"/>
                    </a:cubicBezTo>
                    <a:cubicBezTo>
                      <a:pt x="695810" y="18931"/>
                      <a:pt x="725185" y="0"/>
                      <a:pt x="778243" y="0"/>
                    </a:cubicBezTo>
                    <a:cubicBezTo>
                      <a:pt x="831301" y="0"/>
                      <a:pt x="860677" y="18931"/>
                      <a:pt x="882111" y="32749"/>
                    </a:cubicBezTo>
                    <a:cubicBezTo>
                      <a:pt x="899519" y="43991"/>
                      <a:pt x="909129" y="50157"/>
                      <a:pt x="933863" y="50157"/>
                    </a:cubicBezTo>
                    <a:lnTo>
                      <a:pt x="933863" y="146336"/>
                    </a:lnTo>
                    <a:cubicBezTo>
                      <a:pt x="880805" y="146336"/>
                      <a:pt x="851429" y="127404"/>
                      <a:pt x="829996" y="113587"/>
                    </a:cubicBezTo>
                    <a:cubicBezTo>
                      <a:pt x="812588" y="102344"/>
                      <a:pt x="802977" y="96179"/>
                      <a:pt x="778243" y="96179"/>
                    </a:cubicBezTo>
                    <a:cubicBezTo>
                      <a:pt x="753510" y="96179"/>
                      <a:pt x="743899" y="102381"/>
                      <a:pt x="726491" y="113587"/>
                    </a:cubicBezTo>
                    <a:cubicBezTo>
                      <a:pt x="705058" y="127404"/>
                      <a:pt x="675682" y="146336"/>
                      <a:pt x="622624" y="146336"/>
                    </a:cubicBezTo>
                    <a:cubicBezTo>
                      <a:pt x="569566" y="146336"/>
                      <a:pt x="540190" y="127404"/>
                      <a:pt x="518756" y="113587"/>
                    </a:cubicBezTo>
                    <a:cubicBezTo>
                      <a:pt x="501348" y="102344"/>
                      <a:pt x="491738" y="96179"/>
                      <a:pt x="467004" y="96179"/>
                    </a:cubicBezTo>
                    <a:cubicBezTo>
                      <a:pt x="442270" y="96179"/>
                      <a:pt x="432660" y="102381"/>
                      <a:pt x="415252" y="113587"/>
                    </a:cubicBezTo>
                    <a:cubicBezTo>
                      <a:pt x="393818" y="127404"/>
                      <a:pt x="364442" y="146336"/>
                      <a:pt x="311384" y="146336"/>
                    </a:cubicBezTo>
                    <a:cubicBezTo>
                      <a:pt x="258326" y="146336"/>
                      <a:pt x="228951" y="127404"/>
                      <a:pt x="207481" y="113587"/>
                    </a:cubicBezTo>
                    <a:cubicBezTo>
                      <a:pt x="190073" y="102344"/>
                      <a:pt x="180462" y="96179"/>
                      <a:pt x="155692" y="96179"/>
                    </a:cubicBezTo>
                    <a:cubicBezTo>
                      <a:pt x="130922" y="96179"/>
                      <a:pt x="121348" y="102381"/>
                      <a:pt x="103904" y="113587"/>
                    </a:cubicBezTo>
                    <a:cubicBezTo>
                      <a:pt x="82470" y="127404"/>
                      <a:pt x="53094" y="146336"/>
                      <a:pt x="0" y="1463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9"/>
            <p:cNvSpPr/>
            <p:nvPr/>
          </p:nvSpPr>
          <p:spPr>
            <a:xfrm flipH="1">
              <a:off x="8463373" y="3719475"/>
              <a:ext cx="418382" cy="418382"/>
            </a:xfrm>
            <a:custGeom>
              <a:avLst/>
              <a:gdLst/>
              <a:ahLst/>
              <a:cxnLst/>
              <a:rect l="l" t="t" r="r" b="b"/>
              <a:pathLst>
                <a:path w="342936" h="342936" extrusionOk="0">
                  <a:moveTo>
                    <a:pt x="171468" y="0"/>
                  </a:moveTo>
                  <a:cubicBezTo>
                    <a:pt x="76776" y="0"/>
                    <a:pt x="0" y="76776"/>
                    <a:pt x="0" y="171468"/>
                  </a:cubicBezTo>
                  <a:cubicBezTo>
                    <a:pt x="0" y="266160"/>
                    <a:pt x="76776" y="342936"/>
                    <a:pt x="171468" y="342936"/>
                  </a:cubicBezTo>
                  <a:cubicBezTo>
                    <a:pt x="266160" y="342936"/>
                    <a:pt x="342936" y="266160"/>
                    <a:pt x="342936" y="171468"/>
                  </a:cubicBezTo>
                  <a:cubicBezTo>
                    <a:pt x="342936" y="76776"/>
                    <a:pt x="266160" y="0"/>
                    <a:pt x="171468" y="0"/>
                  </a:cubicBezTo>
                  <a:close/>
                  <a:moveTo>
                    <a:pt x="171468" y="281863"/>
                  </a:moveTo>
                  <a:cubicBezTo>
                    <a:pt x="110504" y="281863"/>
                    <a:pt x="61073" y="232432"/>
                    <a:pt x="61073" y="171468"/>
                  </a:cubicBezTo>
                  <a:cubicBezTo>
                    <a:pt x="61073" y="110504"/>
                    <a:pt x="110504" y="61073"/>
                    <a:pt x="171468" y="61073"/>
                  </a:cubicBezTo>
                  <a:cubicBezTo>
                    <a:pt x="232432" y="61073"/>
                    <a:pt x="281863" y="110504"/>
                    <a:pt x="281863" y="171468"/>
                  </a:cubicBezTo>
                  <a:cubicBezTo>
                    <a:pt x="281863" y="232432"/>
                    <a:pt x="232432" y="281863"/>
                    <a:pt x="171468" y="2818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" name="Google Shape;118;p9"/>
            <p:cNvGrpSpPr/>
            <p:nvPr/>
          </p:nvGrpSpPr>
          <p:grpSpPr>
            <a:xfrm flipH="1">
              <a:off x="7750729" y="4369409"/>
              <a:ext cx="1085831" cy="675413"/>
              <a:chOff x="4274895" y="3528397"/>
              <a:chExt cx="740272" cy="460467"/>
            </a:xfrm>
          </p:grpSpPr>
          <p:sp>
            <p:nvSpPr>
              <p:cNvPr id="119" name="Google Shape;119;p9"/>
              <p:cNvSpPr/>
              <p:nvPr/>
            </p:nvSpPr>
            <p:spPr>
              <a:xfrm>
                <a:off x="4274895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4410106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454529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680500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4815711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4950513" y="3528397"/>
                <a:ext cx="64654" cy="460467"/>
              </a:xfrm>
              <a:custGeom>
                <a:avLst/>
                <a:gdLst/>
                <a:ahLst/>
                <a:cxnLst/>
                <a:rect l="l" t="t" r="r" b="b"/>
                <a:pathLst>
                  <a:path w="86205" h="613956" extrusionOk="0">
                    <a:moveTo>
                      <a:pt x="0" y="0"/>
                    </a:moveTo>
                    <a:lnTo>
                      <a:pt x="86206" y="0"/>
                    </a:lnTo>
                    <a:lnTo>
                      <a:pt x="86206" y="613956"/>
                    </a:lnTo>
                    <a:lnTo>
                      <a:pt x="0" y="6139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9"/>
            <p:cNvGrpSpPr/>
            <p:nvPr/>
          </p:nvGrpSpPr>
          <p:grpSpPr>
            <a:xfrm flipH="1">
              <a:off x="6730545" y="-201421"/>
              <a:ext cx="1425966" cy="712982"/>
              <a:chOff x="6083802" y="754477"/>
              <a:chExt cx="1350730" cy="675364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6083802" y="754477"/>
                <a:ext cx="1350730" cy="675364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393993" y="754477"/>
                <a:ext cx="776975" cy="388487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9"/>
            <p:cNvSpPr/>
            <p:nvPr/>
          </p:nvSpPr>
          <p:spPr>
            <a:xfrm flipH="1">
              <a:off x="560201" y="511556"/>
              <a:ext cx="249385" cy="249425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flipH="1">
              <a:off x="96569" y="760963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>
            <a:spLocks noGrp="1"/>
          </p:cNvSpPr>
          <p:nvPr>
            <p:ph type="pic" idx="2"/>
          </p:nvPr>
        </p:nvSpPr>
        <p:spPr>
          <a:xfrm>
            <a:off x="-11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67175"/>
            <a:ext cx="6576000" cy="13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2979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-2666515" y="771997"/>
            <a:ext cx="14660280" cy="6119916"/>
            <a:chOff x="-2666515" y="771997"/>
            <a:chExt cx="14660280" cy="6119916"/>
          </a:xfrm>
        </p:grpSpPr>
        <p:grpSp>
          <p:nvGrpSpPr>
            <p:cNvPr id="137" name="Google Shape;137;p11"/>
            <p:cNvGrpSpPr/>
            <p:nvPr/>
          </p:nvGrpSpPr>
          <p:grpSpPr>
            <a:xfrm rot="10800000">
              <a:off x="-2666515" y="4450592"/>
              <a:ext cx="14660280" cy="2441322"/>
              <a:chOff x="-3148866" y="-1557508"/>
              <a:chExt cx="14660280" cy="2441322"/>
            </a:xfrm>
          </p:grpSpPr>
          <p:sp>
            <p:nvSpPr>
              <p:cNvPr id="138" name="Google Shape;138;p11"/>
              <p:cNvSpPr/>
              <p:nvPr/>
            </p:nvSpPr>
            <p:spPr>
              <a:xfrm rot="-5400000">
                <a:off x="-316424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rot="-5400000">
                <a:off x="6237651" y="-4389950"/>
                <a:ext cx="2441322" cy="8106205"/>
              </a:xfrm>
              <a:custGeom>
                <a:avLst/>
                <a:gdLst/>
                <a:ahLst/>
                <a:cxnLst/>
                <a:rect l="l" t="t" r="r" b="b"/>
                <a:pathLst>
                  <a:path w="1513998" h="5027104" extrusionOk="0">
                    <a:moveTo>
                      <a:pt x="245650" y="0"/>
                    </a:moveTo>
                    <a:cubicBezTo>
                      <a:pt x="148780" y="191834"/>
                      <a:pt x="0" y="303276"/>
                      <a:pt x="0" y="645414"/>
                    </a:cubicBezTo>
                    <a:cubicBezTo>
                      <a:pt x="0" y="1152811"/>
                      <a:pt x="327184" y="1152811"/>
                      <a:pt x="327184" y="1660303"/>
                    </a:cubicBezTo>
                    <a:cubicBezTo>
                      <a:pt x="327184" y="2167795"/>
                      <a:pt x="0" y="2167795"/>
                      <a:pt x="0" y="2675191"/>
                    </a:cubicBezTo>
                    <a:cubicBezTo>
                      <a:pt x="0" y="3182588"/>
                      <a:pt x="327184" y="3182588"/>
                      <a:pt x="327184" y="3690080"/>
                    </a:cubicBezTo>
                    <a:cubicBezTo>
                      <a:pt x="327184" y="4197573"/>
                      <a:pt x="0" y="4197573"/>
                      <a:pt x="0" y="4705065"/>
                    </a:cubicBezTo>
                    <a:cubicBezTo>
                      <a:pt x="0" y="4843177"/>
                      <a:pt x="24289" y="4943666"/>
                      <a:pt x="59531" y="5027105"/>
                    </a:cubicBezTo>
                    <a:lnTo>
                      <a:pt x="1513998" y="5027105"/>
                    </a:lnTo>
                    <a:lnTo>
                      <a:pt x="1513998" y="0"/>
                    </a:lnTo>
                    <a:lnTo>
                      <a:pt x="2455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 flipH="1">
              <a:off x="429804" y="771997"/>
              <a:ext cx="286544" cy="285925"/>
            </a:xfrm>
            <a:custGeom>
              <a:avLst/>
              <a:gdLst/>
              <a:ahLst/>
              <a:cxnLst/>
              <a:rect l="l" t="t" r="r" b="b"/>
              <a:pathLst>
                <a:path w="123777" h="123777" extrusionOk="0">
                  <a:moveTo>
                    <a:pt x="0" y="70720"/>
                  </a:moveTo>
                  <a:lnTo>
                    <a:pt x="40582" y="70720"/>
                  </a:lnTo>
                  <a:lnTo>
                    <a:pt x="11859" y="99407"/>
                  </a:lnTo>
                  <a:lnTo>
                    <a:pt x="24371" y="111883"/>
                  </a:lnTo>
                  <a:lnTo>
                    <a:pt x="53058" y="83196"/>
                  </a:lnTo>
                  <a:lnTo>
                    <a:pt x="53058" y="123778"/>
                  </a:lnTo>
                  <a:lnTo>
                    <a:pt x="70720" y="123778"/>
                  </a:lnTo>
                  <a:lnTo>
                    <a:pt x="70720" y="83196"/>
                  </a:lnTo>
                  <a:lnTo>
                    <a:pt x="99407" y="111883"/>
                  </a:lnTo>
                  <a:lnTo>
                    <a:pt x="111918" y="99407"/>
                  </a:lnTo>
                  <a:lnTo>
                    <a:pt x="83196" y="70720"/>
                  </a:lnTo>
                  <a:lnTo>
                    <a:pt x="123778" y="70720"/>
                  </a:lnTo>
                  <a:lnTo>
                    <a:pt x="123778" y="53058"/>
                  </a:lnTo>
                  <a:lnTo>
                    <a:pt x="83196" y="53058"/>
                  </a:lnTo>
                  <a:lnTo>
                    <a:pt x="111918" y="24371"/>
                  </a:lnTo>
                  <a:lnTo>
                    <a:pt x="99407" y="11859"/>
                  </a:lnTo>
                  <a:lnTo>
                    <a:pt x="70720" y="40582"/>
                  </a:lnTo>
                  <a:lnTo>
                    <a:pt x="70720" y="0"/>
                  </a:lnTo>
                  <a:lnTo>
                    <a:pt x="53058" y="0"/>
                  </a:lnTo>
                  <a:lnTo>
                    <a:pt x="53058" y="40582"/>
                  </a:lnTo>
                  <a:lnTo>
                    <a:pt x="24371" y="11859"/>
                  </a:lnTo>
                  <a:lnTo>
                    <a:pt x="11859" y="24371"/>
                  </a:lnTo>
                  <a:lnTo>
                    <a:pt x="40582" y="53058"/>
                  </a:lnTo>
                  <a:lnTo>
                    <a:pt x="0" y="53058"/>
                  </a:lnTo>
                  <a:lnTo>
                    <a:pt x="0" y="707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141;p11"/>
            <p:cNvGrpSpPr/>
            <p:nvPr/>
          </p:nvGrpSpPr>
          <p:grpSpPr>
            <a:xfrm rot="10800000" flipH="1">
              <a:off x="204117" y="1213728"/>
              <a:ext cx="323366" cy="865201"/>
              <a:chOff x="14298616" y="166555"/>
              <a:chExt cx="261771" cy="700397"/>
            </a:xfrm>
          </p:grpSpPr>
          <p:sp>
            <p:nvSpPr>
              <p:cNvPr id="142" name="Google Shape;142;p11"/>
              <p:cNvSpPr/>
              <p:nvPr/>
            </p:nvSpPr>
            <p:spPr>
              <a:xfrm>
                <a:off x="1429861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1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1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1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4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4" y="228806"/>
                      <a:pt x="146336" y="258181"/>
                      <a:pt x="146336" y="311239"/>
                    </a:cubicBezTo>
                    <a:cubicBezTo>
                      <a:pt x="146336" y="364297"/>
                      <a:pt x="127404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4" y="540045"/>
                      <a:pt x="146336" y="569421"/>
                      <a:pt x="146336" y="622479"/>
                    </a:cubicBezTo>
                    <a:cubicBezTo>
                      <a:pt x="146336" y="675537"/>
                      <a:pt x="127404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4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14450636" y="166555"/>
                <a:ext cx="109751" cy="700397"/>
              </a:xfrm>
              <a:custGeom>
                <a:avLst/>
                <a:gdLst/>
                <a:ahLst/>
                <a:cxnLst/>
                <a:rect l="l" t="t" r="r" b="b"/>
                <a:pathLst>
                  <a:path w="146335" h="933863" extrusionOk="0">
                    <a:moveTo>
                      <a:pt x="146336" y="933863"/>
                    </a:moveTo>
                    <a:lnTo>
                      <a:pt x="50157" y="933863"/>
                    </a:lnTo>
                    <a:cubicBezTo>
                      <a:pt x="50157" y="909093"/>
                      <a:pt x="43955" y="899519"/>
                      <a:pt x="32749" y="882074"/>
                    </a:cubicBezTo>
                    <a:cubicBezTo>
                      <a:pt x="18931" y="860641"/>
                      <a:pt x="0" y="831265"/>
                      <a:pt x="0" y="778171"/>
                    </a:cubicBezTo>
                    <a:cubicBezTo>
                      <a:pt x="0" y="725077"/>
                      <a:pt x="18931" y="695737"/>
                      <a:pt x="32749" y="674267"/>
                    </a:cubicBezTo>
                    <a:cubicBezTo>
                      <a:pt x="43992" y="656859"/>
                      <a:pt x="50157" y="647249"/>
                      <a:pt x="50157" y="622479"/>
                    </a:cubicBezTo>
                    <a:cubicBezTo>
                      <a:pt x="50157" y="597709"/>
                      <a:pt x="43955" y="588134"/>
                      <a:pt x="32749" y="570726"/>
                    </a:cubicBezTo>
                    <a:cubicBezTo>
                      <a:pt x="18931" y="549293"/>
                      <a:pt x="0" y="519917"/>
                      <a:pt x="0" y="466859"/>
                    </a:cubicBezTo>
                    <a:cubicBezTo>
                      <a:pt x="0" y="413801"/>
                      <a:pt x="18931" y="384425"/>
                      <a:pt x="32749" y="362992"/>
                    </a:cubicBezTo>
                    <a:cubicBezTo>
                      <a:pt x="43992" y="345584"/>
                      <a:pt x="50157" y="335973"/>
                      <a:pt x="50157" y="311239"/>
                    </a:cubicBezTo>
                    <a:cubicBezTo>
                      <a:pt x="50157" y="286506"/>
                      <a:pt x="43955" y="276895"/>
                      <a:pt x="32749" y="259487"/>
                    </a:cubicBezTo>
                    <a:cubicBezTo>
                      <a:pt x="18931" y="238053"/>
                      <a:pt x="0" y="208678"/>
                      <a:pt x="0" y="155620"/>
                    </a:cubicBezTo>
                    <a:cubicBezTo>
                      <a:pt x="0" y="102562"/>
                      <a:pt x="18931" y="73186"/>
                      <a:pt x="32749" y="51752"/>
                    </a:cubicBezTo>
                    <a:cubicBezTo>
                      <a:pt x="43992" y="34344"/>
                      <a:pt x="50157" y="24734"/>
                      <a:pt x="50157" y="0"/>
                    </a:cubicBezTo>
                    <a:lnTo>
                      <a:pt x="146336" y="0"/>
                    </a:lnTo>
                    <a:cubicBezTo>
                      <a:pt x="146336" y="53058"/>
                      <a:pt x="127405" y="82434"/>
                      <a:pt x="113587" y="103867"/>
                    </a:cubicBezTo>
                    <a:cubicBezTo>
                      <a:pt x="102344" y="121275"/>
                      <a:pt x="96179" y="130886"/>
                      <a:pt x="96179" y="155620"/>
                    </a:cubicBezTo>
                    <a:cubicBezTo>
                      <a:pt x="96179" y="180353"/>
                      <a:pt x="102380" y="189964"/>
                      <a:pt x="113587" y="207372"/>
                    </a:cubicBezTo>
                    <a:cubicBezTo>
                      <a:pt x="127405" y="228806"/>
                      <a:pt x="146336" y="258181"/>
                      <a:pt x="146336" y="311239"/>
                    </a:cubicBezTo>
                    <a:cubicBezTo>
                      <a:pt x="146336" y="364297"/>
                      <a:pt x="127405" y="393673"/>
                      <a:pt x="113587" y="415107"/>
                    </a:cubicBezTo>
                    <a:cubicBezTo>
                      <a:pt x="102344" y="432515"/>
                      <a:pt x="96179" y="442125"/>
                      <a:pt x="96179" y="466859"/>
                    </a:cubicBezTo>
                    <a:cubicBezTo>
                      <a:pt x="96179" y="491593"/>
                      <a:pt x="102380" y="501203"/>
                      <a:pt x="113587" y="518611"/>
                    </a:cubicBezTo>
                    <a:cubicBezTo>
                      <a:pt x="127405" y="540045"/>
                      <a:pt x="146336" y="569421"/>
                      <a:pt x="146336" y="622479"/>
                    </a:cubicBezTo>
                    <a:cubicBezTo>
                      <a:pt x="146336" y="675537"/>
                      <a:pt x="127405" y="704912"/>
                      <a:pt x="113587" y="726382"/>
                    </a:cubicBezTo>
                    <a:cubicBezTo>
                      <a:pt x="102344" y="743790"/>
                      <a:pt x="96179" y="753401"/>
                      <a:pt x="96179" y="778171"/>
                    </a:cubicBezTo>
                    <a:cubicBezTo>
                      <a:pt x="96179" y="802941"/>
                      <a:pt x="102380" y="812515"/>
                      <a:pt x="113587" y="829960"/>
                    </a:cubicBezTo>
                    <a:cubicBezTo>
                      <a:pt x="127405" y="851393"/>
                      <a:pt x="146336" y="880769"/>
                      <a:pt x="146336" y="933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11"/>
            <p:cNvSpPr/>
            <p:nvPr/>
          </p:nvSpPr>
          <p:spPr>
            <a:xfrm flipH="1">
              <a:off x="8740172" y="4335963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 flipH="1">
              <a:off x="8195669" y="3397588"/>
              <a:ext cx="713012" cy="713012"/>
            </a:xfrm>
            <a:custGeom>
              <a:avLst/>
              <a:gdLst/>
              <a:ahLst/>
              <a:cxnLst/>
              <a:rect l="l" t="t" r="r" b="b"/>
              <a:pathLst>
                <a:path w="836378" h="836378" extrusionOk="0">
                  <a:moveTo>
                    <a:pt x="836379" y="418189"/>
                  </a:moveTo>
                  <a:cubicBezTo>
                    <a:pt x="836379" y="649149"/>
                    <a:pt x="649149" y="836379"/>
                    <a:pt x="418189" y="836379"/>
                  </a:cubicBezTo>
                  <a:cubicBezTo>
                    <a:pt x="187229" y="836379"/>
                    <a:pt x="0" y="649149"/>
                    <a:pt x="0" y="418189"/>
                  </a:cubicBezTo>
                  <a:cubicBezTo>
                    <a:pt x="0" y="187230"/>
                    <a:pt x="187229" y="0"/>
                    <a:pt x="418189" y="0"/>
                  </a:cubicBezTo>
                  <a:cubicBezTo>
                    <a:pt x="649149" y="0"/>
                    <a:pt x="836379" y="187230"/>
                    <a:pt x="836379" y="4181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4"/>
          <p:cNvGrpSpPr/>
          <p:nvPr/>
        </p:nvGrpSpPr>
        <p:grpSpPr>
          <a:xfrm>
            <a:off x="82922" y="-101174"/>
            <a:ext cx="8989382" cy="5165573"/>
            <a:chOff x="82922" y="-101174"/>
            <a:chExt cx="8989382" cy="5165573"/>
          </a:xfrm>
        </p:grpSpPr>
        <p:sp>
          <p:nvSpPr>
            <p:cNvPr id="158" name="Google Shape;158;p14"/>
            <p:cNvSpPr/>
            <p:nvPr/>
          </p:nvSpPr>
          <p:spPr>
            <a:xfrm flipH="1">
              <a:off x="82922" y="4353038"/>
              <a:ext cx="168503" cy="168530"/>
            </a:xfrm>
            <a:custGeom>
              <a:avLst/>
              <a:gdLst/>
              <a:ahLst/>
              <a:cxnLst/>
              <a:rect l="l" t="t" r="r" b="b"/>
              <a:pathLst>
                <a:path w="224671" h="224707" extrusionOk="0">
                  <a:moveTo>
                    <a:pt x="224671" y="96324"/>
                  </a:moveTo>
                  <a:lnTo>
                    <a:pt x="128384" y="96324"/>
                  </a:lnTo>
                  <a:lnTo>
                    <a:pt x="128384" y="0"/>
                  </a:lnTo>
                  <a:lnTo>
                    <a:pt x="96324" y="0"/>
                  </a:lnTo>
                  <a:lnTo>
                    <a:pt x="96324" y="96324"/>
                  </a:lnTo>
                  <a:lnTo>
                    <a:pt x="0" y="96324"/>
                  </a:lnTo>
                  <a:lnTo>
                    <a:pt x="0" y="128384"/>
                  </a:lnTo>
                  <a:lnTo>
                    <a:pt x="96324" y="128384"/>
                  </a:lnTo>
                  <a:lnTo>
                    <a:pt x="96324" y="224707"/>
                  </a:lnTo>
                  <a:lnTo>
                    <a:pt x="128384" y="224707"/>
                  </a:lnTo>
                  <a:lnTo>
                    <a:pt x="128384" y="128384"/>
                  </a:lnTo>
                  <a:lnTo>
                    <a:pt x="224671" y="128384"/>
                  </a:lnTo>
                  <a:lnTo>
                    <a:pt x="224671" y="963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418051" y="4762451"/>
              <a:ext cx="301948" cy="301948"/>
            </a:xfrm>
            <a:custGeom>
              <a:avLst/>
              <a:gdLst/>
              <a:ahLst/>
              <a:cxnLst/>
              <a:rect l="l" t="t" r="r" b="b"/>
              <a:pathLst>
                <a:path w="635679" h="635679" extrusionOk="0">
                  <a:moveTo>
                    <a:pt x="635680" y="317840"/>
                  </a:moveTo>
                  <a:cubicBezTo>
                    <a:pt x="635680" y="493378"/>
                    <a:pt x="493378" y="635680"/>
                    <a:pt x="317840" y="635680"/>
                  </a:cubicBezTo>
                  <a:cubicBezTo>
                    <a:pt x="142302" y="635680"/>
                    <a:pt x="0" y="493378"/>
                    <a:pt x="0" y="317840"/>
                  </a:cubicBezTo>
                  <a:cubicBezTo>
                    <a:pt x="0" y="142302"/>
                    <a:pt x="142302" y="0"/>
                    <a:pt x="317840" y="0"/>
                  </a:cubicBezTo>
                  <a:cubicBezTo>
                    <a:pt x="493378" y="0"/>
                    <a:pt x="635680" y="142302"/>
                    <a:pt x="635680" y="31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194140" y="4639522"/>
              <a:ext cx="167969" cy="167980"/>
            </a:xfrm>
            <a:custGeom>
              <a:avLst/>
              <a:gdLst/>
              <a:ahLst/>
              <a:cxnLst/>
              <a:rect l="l" t="t" r="r" b="b"/>
              <a:pathLst>
                <a:path w="512881" h="512917" extrusionOk="0">
                  <a:moveTo>
                    <a:pt x="256441" y="0"/>
                  </a:moveTo>
                  <a:cubicBezTo>
                    <a:pt x="114820" y="0"/>
                    <a:pt x="0" y="114820"/>
                    <a:pt x="0" y="256440"/>
                  </a:cubicBezTo>
                  <a:cubicBezTo>
                    <a:pt x="0" y="398061"/>
                    <a:pt x="114820" y="512917"/>
                    <a:pt x="256441" y="512917"/>
                  </a:cubicBezTo>
                  <a:cubicBezTo>
                    <a:pt x="398061" y="512917"/>
                    <a:pt x="512881" y="398098"/>
                    <a:pt x="512881" y="256440"/>
                  </a:cubicBezTo>
                  <a:cubicBezTo>
                    <a:pt x="512881" y="114783"/>
                    <a:pt x="398061" y="0"/>
                    <a:pt x="256441" y="0"/>
                  </a:cubicBezTo>
                  <a:close/>
                  <a:moveTo>
                    <a:pt x="256441" y="389502"/>
                  </a:moveTo>
                  <a:cubicBezTo>
                    <a:pt x="182965" y="389502"/>
                    <a:pt x="123379" y="329916"/>
                    <a:pt x="123379" y="256440"/>
                  </a:cubicBezTo>
                  <a:cubicBezTo>
                    <a:pt x="123379" y="182965"/>
                    <a:pt x="182965" y="123379"/>
                    <a:pt x="256441" y="123379"/>
                  </a:cubicBezTo>
                  <a:cubicBezTo>
                    <a:pt x="329917" y="123379"/>
                    <a:pt x="389503" y="182965"/>
                    <a:pt x="389503" y="256440"/>
                  </a:cubicBezTo>
                  <a:cubicBezTo>
                    <a:pt x="389503" y="329916"/>
                    <a:pt x="329917" y="389502"/>
                    <a:pt x="256441" y="38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" name="Google Shape;161;p14"/>
            <p:cNvGrpSpPr/>
            <p:nvPr/>
          </p:nvGrpSpPr>
          <p:grpSpPr>
            <a:xfrm flipH="1">
              <a:off x="7920363" y="-101174"/>
              <a:ext cx="1151941" cy="576015"/>
              <a:chOff x="6083797" y="754470"/>
              <a:chExt cx="902492" cy="45124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6083797" y="754470"/>
                <a:ext cx="902492" cy="451246"/>
              </a:xfrm>
              <a:custGeom>
                <a:avLst/>
                <a:gdLst/>
                <a:ahLst/>
                <a:cxnLst/>
                <a:rect l="l" t="t" r="r" b="b"/>
                <a:pathLst>
                  <a:path w="1203323" h="601661" extrusionOk="0">
                    <a:moveTo>
                      <a:pt x="1101196" y="0"/>
                    </a:moveTo>
                    <a:cubicBezTo>
                      <a:pt x="1101196" y="275880"/>
                      <a:pt x="877541" y="499535"/>
                      <a:pt x="601661" y="499535"/>
                    </a:cubicBezTo>
                    <a:cubicBezTo>
                      <a:pt x="325782" y="499535"/>
                      <a:pt x="102126" y="275880"/>
                      <a:pt x="102126" y="0"/>
                    </a:cubicBezTo>
                    <a:lnTo>
                      <a:pt x="0" y="0"/>
                    </a:lnTo>
                    <a:cubicBezTo>
                      <a:pt x="0" y="332274"/>
                      <a:pt x="269388" y="601662"/>
                      <a:pt x="601661" y="601662"/>
                    </a:cubicBezTo>
                    <a:cubicBezTo>
                      <a:pt x="933936" y="601662"/>
                      <a:pt x="1203324" y="332274"/>
                      <a:pt x="1203324" y="0"/>
                    </a:cubicBezTo>
                    <a:lnTo>
                      <a:pt x="1101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291033" y="754470"/>
                <a:ext cx="519137" cy="259568"/>
              </a:xfrm>
              <a:custGeom>
                <a:avLst/>
                <a:gdLst/>
                <a:ahLst/>
                <a:cxnLst/>
                <a:rect l="l" t="t" r="r" b="b"/>
                <a:pathLst>
                  <a:path w="692183" h="346091" extrusionOk="0">
                    <a:moveTo>
                      <a:pt x="346091" y="222858"/>
                    </a:moveTo>
                    <a:cubicBezTo>
                      <a:pt x="223003" y="222858"/>
                      <a:pt x="123234" y="123089"/>
                      <a:pt x="123234" y="0"/>
                    </a:cubicBezTo>
                    <a:lnTo>
                      <a:pt x="0" y="0"/>
                    </a:lnTo>
                    <a:cubicBezTo>
                      <a:pt x="0" y="191161"/>
                      <a:pt x="154967" y="346091"/>
                      <a:pt x="346091" y="346091"/>
                    </a:cubicBezTo>
                    <a:cubicBezTo>
                      <a:pt x="537216" y="346091"/>
                      <a:pt x="692183" y="191125"/>
                      <a:pt x="692183" y="0"/>
                    </a:cubicBezTo>
                    <a:lnTo>
                      <a:pt x="568949" y="0"/>
                    </a:lnTo>
                    <a:cubicBezTo>
                      <a:pt x="568949" y="123089"/>
                      <a:pt x="469180" y="222858"/>
                      <a:pt x="346091" y="222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701250" y="12050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2"/>
          </p:nvPr>
        </p:nvSpPr>
        <p:spPr>
          <a:xfrm>
            <a:off x="701250" y="23854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3"/>
          </p:nvPr>
        </p:nvSpPr>
        <p:spPr>
          <a:xfrm>
            <a:off x="701250" y="35658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5"/>
          <p:cNvGrpSpPr/>
          <p:nvPr/>
        </p:nvGrpSpPr>
        <p:grpSpPr>
          <a:xfrm>
            <a:off x="-823949" y="-1481350"/>
            <a:ext cx="10551403" cy="8106205"/>
            <a:chOff x="-823949" y="-1481350"/>
            <a:chExt cx="10551403" cy="8106205"/>
          </a:xfrm>
        </p:grpSpPr>
        <p:sp>
          <p:nvSpPr>
            <p:cNvPr id="170" name="Google Shape;170;p15"/>
            <p:cNvSpPr/>
            <p:nvPr/>
          </p:nvSpPr>
          <p:spPr>
            <a:xfrm flipH="1">
              <a:off x="-823949" y="-1481350"/>
              <a:ext cx="2441322" cy="8106205"/>
            </a:xfrm>
            <a:custGeom>
              <a:avLst/>
              <a:gdLst/>
              <a:ahLst/>
              <a:cxnLst/>
              <a:rect l="l" t="t" r="r" b="b"/>
              <a:pathLst>
                <a:path w="1513998" h="5027104" extrusionOk="0">
                  <a:moveTo>
                    <a:pt x="245650" y="0"/>
                  </a:moveTo>
                  <a:cubicBezTo>
                    <a:pt x="148780" y="191834"/>
                    <a:pt x="0" y="303276"/>
                    <a:pt x="0" y="645414"/>
                  </a:cubicBezTo>
                  <a:cubicBezTo>
                    <a:pt x="0" y="1152811"/>
                    <a:pt x="327184" y="1152811"/>
                    <a:pt x="327184" y="1660303"/>
                  </a:cubicBezTo>
                  <a:cubicBezTo>
                    <a:pt x="327184" y="2167795"/>
                    <a:pt x="0" y="2167795"/>
                    <a:pt x="0" y="2675191"/>
                  </a:cubicBezTo>
                  <a:cubicBezTo>
                    <a:pt x="0" y="3182588"/>
                    <a:pt x="327184" y="3182588"/>
                    <a:pt x="327184" y="3690080"/>
                  </a:cubicBezTo>
                  <a:cubicBezTo>
                    <a:pt x="327184" y="4197573"/>
                    <a:pt x="0" y="4197573"/>
                    <a:pt x="0" y="4705065"/>
                  </a:cubicBezTo>
                  <a:cubicBezTo>
                    <a:pt x="0" y="4843177"/>
                    <a:pt x="24289" y="4943666"/>
                    <a:pt x="59531" y="5027105"/>
                  </a:cubicBezTo>
                  <a:lnTo>
                    <a:pt x="1513998" y="5027105"/>
                  </a:lnTo>
                  <a:lnTo>
                    <a:pt x="1513998" y="0"/>
                  </a:lnTo>
                  <a:lnTo>
                    <a:pt x="245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5"/>
            <p:cNvGrpSpPr/>
            <p:nvPr/>
          </p:nvGrpSpPr>
          <p:grpSpPr>
            <a:xfrm>
              <a:off x="-9" y="-160021"/>
              <a:ext cx="9727463" cy="5095103"/>
              <a:chOff x="-9" y="-160021"/>
              <a:chExt cx="9727463" cy="5095103"/>
            </a:xfrm>
          </p:grpSpPr>
          <p:grpSp>
            <p:nvGrpSpPr>
              <p:cNvPr id="172" name="Google Shape;172;p15"/>
              <p:cNvGrpSpPr/>
              <p:nvPr/>
            </p:nvGrpSpPr>
            <p:grpSpPr>
              <a:xfrm flipH="1">
                <a:off x="8429384" y="326491"/>
                <a:ext cx="1298070" cy="485159"/>
                <a:chOff x="540500" y="421329"/>
                <a:chExt cx="1298070" cy="485159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540500" y="421329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5"/>
                      </a:moveTo>
                      <a:lnTo>
                        <a:pt x="0" y="50156"/>
                      </a:lnTo>
                      <a:cubicBezTo>
                        <a:pt x="24770" y="50156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6"/>
                        <a:pt x="311384" y="50156"/>
                      </a:cubicBezTo>
                      <a:cubicBezTo>
                        <a:pt x="336154" y="50156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6"/>
                        <a:pt x="622624" y="50156"/>
                      </a:cubicBezTo>
                      <a:cubicBezTo>
                        <a:pt x="647358" y="50156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6"/>
                        <a:pt x="933863" y="50156"/>
                      </a:cubicBezTo>
                      <a:lnTo>
                        <a:pt x="933863" y="146335"/>
                      </a:lnTo>
                      <a:cubicBezTo>
                        <a:pt x="880805" y="146335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0"/>
                        <a:pt x="726491" y="113587"/>
                      </a:cubicBezTo>
                      <a:cubicBezTo>
                        <a:pt x="705058" y="127404"/>
                        <a:pt x="675682" y="146335"/>
                        <a:pt x="622624" y="146335"/>
                      </a:cubicBezTo>
                      <a:cubicBezTo>
                        <a:pt x="569566" y="146335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0"/>
                        <a:pt x="415252" y="113587"/>
                      </a:cubicBezTo>
                      <a:cubicBezTo>
                        <a:pt x="393818" y="127404"/>
                        <a:pt x="364442" y="146335"/>
                        <a:pt x="311384" y="146335"/>
                      </a:cubicBezTo>
                      <a:cubicBezTo>
                        <a:pt x="258326" y="146335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0"/>
                        <a:pt x="103904" y="113587"/>
                      </a:cubicBezTo>
                      <a:cubicBezTo>
                        <a:pt x="82470" y="127404"/>
                        <a:pt x="53094" y="146335"/>
                        <a:pt x="0" y="1463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540500" y="703082"/>
                  <a:ext cx="1298070" cy="20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63" h="146335" extrusionOk="0">
                      <a:moveTo>
                        <a:pt x="0" y="146336"/>
                      </a:moveTo>
                      <a:lnTo>
                        <a:pt x="0" y="50157"/>
                      </a:lnTo>
                      <a:cubicBezTo>
                        <a:pt x="24770" y="50157"/>
                        <a:pt x="34344" y="43955"/>
                        <a:pt x="51789" y="32749"/>
                      </a:cubicBezTo>
                      <a:cubicBezTo>
                        <a:pt x="73222" y="18931"/>
                        <a:pt x="102598" y="0"/>
                        <a:pt x="155692" y="0"/>
                      </a:cubicBezTo>
                      <a:cubicBezTo>
                        <a:pt x="208786" y="0"/>
                        <a:pt x="238126" y="18931"/>
                        <a:pt x="259596" y="32749"/>
                      </a:cubicBezTo>
                      <a:cubicBezTo>
                        <a:pt x="277004" y="43991"/>
                        <a:pt x="286614" y="50157"/>
                        <a:pt x="311384" y="50157"/>
                      </a:cubicBezTo>
                      <a:cubicBezTo>
                        <a:pt x="336154" y="50157"/>
                        <a:pt x="345729" y="43955"/>
                        <a:pt x="363137" y="32749"/>
                      </a:cubicBezTo>
                      <a:cubicBezTo>
                        <a:pt x="384570" y="18931"/>
                        <a:pt x="413946" y="0"/>
                        <a:pt x="467004" y="0"/>
                      </a:cubicBezTo>
                      <a:cubicBezTo>
                        <a:pt x="520062" y="0"/>
                        <a:pt x="549438" y="18931"/>
                        <a:pt x="570871" y="32749"/>
                      </a:cubicBezTo>
                      <a:cubicBezTo>
                        <a:pt x="588279" y="43991"/>
                        <a:pt x="597890" y="50157"/>
                        <a:pt x="622624" y="50157"/>
                      </a:cubicBezTo>
                      <a:cubicBezTo>
                        <a:pt x="647358" y="50157"/>
                        <a:pt x="656968" y="43955"/>
                        <a:pt x="674376" y="32749"/>
                      </a:cubicBezTo>
                      <a:cubicBezTo>
                        <a:pt x="695810" y="18931"/>
                        <a:pt x="725185" y="0"/>
                        <a:pt x="778243" y="0"/>
                      </a:cubicBezTo>
                      <a:cubicBezTo>
                        <a:pt x="831301" y="0"/>
                        <a:pt x="860677" y="18931"/>
                        <a:pt x="882111" y="32749"/>
                      </a:cubicBezTo>
                      <a:cubicBezTo>
                        <a:pt x="899519" y="43991"/>
                        <a:pt x="909129" y="50157"/>
                        <a:pt x="933863" y="50157"/>
                      </a:cubicBezTo>
                      <a:lnTo>
                        <a:pt x="933863" y="146336"/>
                      </a:lnTo>
                      <a:cubicBezTo>
                        <a:pt x="880805" y="146336"/>
                        <a:pt x="851429" y="127404"/>
                        <a:pt x="829996" y="113587"/>
                      </a:cubicBezTo>
                      <a:cubicBezTo>
                        <a:pt x="812588" y="102344"/>
                        <a:pt x="802977" y="96179"/>
                        <a:pt x="778243" y="96179"/>
                      </a:cubicBezTo>
                      <a:cubicBezTo>
                        <a:pt x="753510" y="96179"/>
                        <a:pt x="743899" y="102381"/>
                        <a:pt x="726491" y="113587"/>
                      </a:cubicBezTo>
                      <a:cubicBezTo>
                        <a:pt x="705058" y="127404"/>
                        <a:pt x="675682" y="146336"/>
                        <a:pt x="622624" y="146336"/>
                      </a:cubicBezTo>
                      <a:cubicBezTo>
                        <a:pt x="569566" y="146336"/>
                        <a:pt x="540190" y="127404"/>
                        <a:pt x="518756" y="113587"/>
                      </a:cubicBezTo>
                      <a:cubicBezTo>
                        <a:pt x="501348" y="102344"/>
                        <a:pt x="491738" y="96179"/>
                        <a:pt x="467004" y="96179"/>
                      </a:cubicBezTo>
                      <a:cubicBezTo>
                        <a:pt x="442270" y="96179"/>
                        <a:pt x="432660" y="102381"/>
                        <a:pt x="415252" y="113587"/>
                      </a:cubicBezTo>
                      <a:cubicBezTo>
                        <a:pt x="393818" y="127404"/>
                        <a:pt x="364442" y="146336"/>
                        <a:pt x="311384" y="146336"/>
                      </a:cubicBezTo>
                      <a:cubicBezTo>
                        <a:pt x="258326" y="146336"/>
                        <a:pt x="228951" y="127404"/>
                        <a:pt x="207481" y="113587"/>
                      </a:cubicBezTo>
                      <a:cubicBezTo>
                        <a:pt x="190073" y="102344"/>
                        <a:pt x="180462" y="96179"/>
                        <a:pt x="155692" y="96179"/>
                      </a:cubicBezTo>
                      <a:cubicBezTo>
                        <a:pt x="130922" y="96179"/>
                        <a:pt x="121348" y="102381"/>
                        <a:pt x="103904" y="113587"/>
                      </a:cubicBezTo>
                      <a:cubicBezTo>
                        <a:pt x="82470" y="127404"/>
                        <a:pt x="53094" y="146336"/>
                        <a:pt x="0" y="1463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" name="Google Shape;175;p15"/>
              <p:cNvSpPr/>
              <p:nvPr/>
            </p:nvSpPr>
            <p:spPr>
              <a:xfrm flipH="1">
                <a:off x="7602770" y="4516700"/>
                <a:ext cx="418382" cy="418382"/>
              </a:xfrm>
              <a:custGeom>
                <a:avLst/>
                <a:gdLst/>
                <a:ahLst/>
                <a:cxnLst/>
                <a:rect l="l" t="t" r="r" b="b"/>
                <a:pathLst>
                  <a:path w="342936" h="342936" extrusionOk="0">
                    <a:moveTo>
                      <a:pt x="171468" y="0"/>
                    </a:moveTo>
                    <a:cubicBezTo>
                      <a:pt x="76776" y="0"/>
                      <a:pt x="0" y="76776"/>
                      <a:pt x="0" y="171468"/>
                    </a:cubicBezTo>
                    <a:cubicBezTo>
                      <a:pt x="0" y="266160"/>
                      <a:pt x="76776" y="342936"/>
                      <a:pt x="171468" y="342936"/>
                    </a:cubicBezTo>
                    <a:cubicBezTo>
                      <a:pt x="266160" y="342936"/>
                      <a:pt x="342936" y="266160"/>
                      <a:pt x="342936" y="171468"/>
                    </a:cubicBezTo>
                    <a:cubicBezTo>
                      <a:pt x="342936" y="76776"/>
                      <a:pt x="266160" y="0"/>
                      <a:pt x="171468" y="0"/>
                    </a:cubicBezTo>
                    <a:close/>
                    <a:moveTo>
                      <a:pt x="171468" y="281863"/>
                    </a:moveTo>
                    <a:cubicBezTo>
                      <a:pt x="110504" y="281863"/>
                      <a:pt x="61073" y="232432"/>
                      <a:pt x="61073" y="171468"/>
                    </a:cubicBezTo>
                    <a:cubicBezTo>
                      <a:pt x="61073" y="110504"/>
                      <a:pt x="110504" y="61073"/>
                      <a:pt x="171468" y="61073"/>
                    </a:cubicBezTo>
                    <a:cubicBezTo>
                      <a:pt x="232432" y="61073"/>
                      <a:pt x="281863" y="110504"/>
                      <a:pt x="281863" y="171468"/>
                    </a:cubicBezTo>
                    <a:cubicBezTo>
                      <a:pt x="281863" y="232432"/>
                      <a:pt x="232432" y="281863"/>
                      <a:pt x="171468" y="2818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 flipH="1">
                <a:off x="8315526" y="3853322"/>
                <a:ext cx="1085831" cy="675413"/>
                <a:chOff x="4274895" y="3528397"/>
                <a:chExt cx="740272" cy="460467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4274895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4410106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454529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4680500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4815711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4950513" y="3528397"/>
                  <a:ext cx="64654" cy="46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5" h="613956" extrusionOk="0">
                      <a:moveTo>
                        <a:pt x="0" y="0"/>
                      </a:moveTo>
                      <a:lnTo>
                        <a:pt x="86206" y="0"/>
                      </a:lnTo>
                      <a:lnTo>
                        <a:pt x="86206" y="613956"/>
                      </a:lnTo>
                      <a:lnTo>
                        <a:pt x="0" y="61395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" name="Google Shape;183;p15"/>
              <p:cNvGrpSpPr/>
              <p:nvPr/>
            </p:nvGrpSpPr>
            <p:grpSpPr>
              <a:xfrm flipH="1">
                <a:off x="6665192" y="-160021"/>
                <a:ext cx="1425966" cy="712982"/>
                <a:chOff x="6083802" y="754477"/>
                <a:chExt cx="1350730" cy="675364"/>
              </a:xfrm>
            </p:grpSpPr>
            <p:sp>
              <p:nvSpPr>
                <p:cNvPr id="184" name="Google Shape;184;p15"/>
                <p:cNvSpPr/>
                <p:nvPr/>
              </p:nvSpPr>
              <p:spPr>
                <a:xfrm>
                  <a:off x="6083802" y="754477"/>
                  <a:ext cx="1350730" cy="67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23" h="601661" extrusionOk="0">
                      <a:moveTo>
                        <a:pt x="1101196" y="0"/>
                      </a:moveTo>
                      <a:cubicBezTo>
                        <a:pt x="1101196" y="275880"/>
                        <a:pt x="877541" y="499535"/>
                        <a:pt x="601661" y="499535"/>
                      </a:cubicBezTo>
                      <a:cubicBezTo>
                        <a:pt x="325782" y="499535"/>
                        <a:pt x="102126" y="275880"/>
                        <a:pt x="102126" y="0"/>
                      </a:cubicBezTo>
                      <a:lnTo>
                        <a:pt x="0" y="0"/>
                      </a:lnTo>
                      <a:cubicBezTo>
                        <a:pt x="0" y="332274"/>
                        <a:pt x="269388" y="601662"/>
                        <a:pt x="601661" y="601662"/>
                      </a:cubicBezTo>
                      <a:cubicBezTo>
                        <a:pt x="933936" y="601662"/>
                        <a:pt x="1203324" y="332274"/>
                        <a:pt x="1203324" y="0"/>
                      </a:cubicBezTo>
                      <a:lnTo>
                        <a:pt x="11011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6393993" y="754477"/>
                  <a:ext cx="776975" cy="38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83" h="346091" extrusionOk="0">
                      <a:moveTo>
                        <a:pt x="346091" y="222858"/>
                      </a:moveTo>
                      <a:cubicBezTo>
                        <a:pt x="223003" y="222858"/>
                        <a:pt x="123234" y="123089"/>
                        <a:pt x="123234" y="0"/>
                      </a:cubicBezTo>
                      <a:lnTo>
                        <a:pt x="0" y="0"/>
                      </a:lnTo>
                      <a:cubicBezTo>
                        <a:pt x="0" y="191161"/>
                        <a:pt x="154967" y="346091"/>
                        <a:pt x="346091" y="346091"/>
                      </a:cubicBezTo>
                      <a:cubicBezTo>
                        <a:pt x="537216" y="346091"/>
                        <a:pt x="692183" y="191125"/>
                        <a:pt x="692183" y="0"/>
                      </a:cubicBezTo>
                      <a:lnTo>
                        <a:pt x="568949" y="0"/>
                      </a:lnTo>
                      <a:cubicBezTo>
                        <a:pt x="568949" y="123089"/>
                        <a:pt x="469180" y="222858"/>
                        <a:pt x="346091" y="22285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" name="Google Shape;186;p15"/>
              <p:cNvSpPr/>
              <p:nvPr/>
            </p:nvSpPr>
            <p:spPr>
              <a:xfrm flipH="1">
                <a:off x="1504404" y="407588"/>
                <a:ext cx="322970" cy="322970"/>
              </a:xfrm>
              <a:custGeom>
                <a:avLst/>
                <a:gdLst/>
                <a:ahLst/>
                <a:cxnLst/>
                <a:rect l="l" t="t" r="r" b="b"/>
                <a:pathLst>
                  <a:path w="207698" h="207698" extrusionOk="0">
                    <a:moveTo>
                      <a:pt x="207698" y="89035"/>
                    </a:moveTo>
                    <a:lnTo>
                      <a:pt x="139590" y="89035"/>
                    </a:lnTo>
                    <a:lnTo>
                      <a:pt x="187752" y="40909"/>
                    </a:lnTo>
                    <a:lnTo>
                      <a:pt x="166790" y="19947"/>
                    </a:lnTo>
                    <a:lnTo>
                      <a:pt x="118664" y="68072"/>
                    </a:lnTo>
                    <a:lnTo>
                      <a:pt x="118664" y="0"/>
                    </a:lnTo>
                    <a:lnTo>
                      <a:pt x="89034" y="0"/>
                    </a:lnTo>
                    <a:lnTo>
                      <a:pt x="89034" y="68072"/>
                    </a:lnTo>
                    <a:lnTo>
                      <a:pt x="40872" y="19947"/>
                    </a:lnTo>
                    <a:lnTo>
                      <a:pt x="19947" y="40909"/>
                    </a:lnTo>
                    <a:lnTo>
                      <a:pt x="68072" y="89035"/>
                    </a:lnTo>
                    <a:lnTo>
                      <a:pt x="0" y="89035"/>
                    </a:lnTo>
                    <a:lnTo>
                      <a:pt x="0" y="118664"/>
                    </a:lnTo>
                    <a:lnTo>
                      <a:pt x="68072" y="118664"/>
                    </a:lnTo>
                    <a:lnTo>
                      <a:pt x="19947" y="166790"/>
                    </a:lnTo>
                    <a:lnTo>
                      <a:pt x="40872" y="187752"/>
                    </a:lnTo>
                    <a:lnTo>
                      <a:pt x="89034" y="139626"/>
                    </a:lnTo>
                    <a:lnTo>
                      <a:pt x="89034" y="207698"/>
                    </a:lnTo>
                    <a:lnTo>
                      <a:pt x="118664" y="207698"/>
                    </a:lnTo>
                    <a:lnTo>
                      <a:pt x="118664" y="139626"/>
                    </a:lnTo>
                    <a:lnTo>
                      <a:pt x="166790" y="187752"/>
                    </a:lnTo>
                    <a:lnTo>
                      <a:pt x="187752" y="166790"/>
                    </a:lnTo>
                    <a:lnTo>
                      <a:pt x="139590" y="118664"/>
                    </a:lnTo>
                    <a:lnTo>
                      <a:pt x="207698" y="118664"/>
                    </a:lnTo>
                    <a:lnTo>
                      <a:pt x="207698" y="890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flipH="1">
                <a:off x="941748" y="303531"/>
                <a:ext cx="249385" cy="249425"/>
              </a:xfrm>
              <a:custGeom>
                <a:avLst/>
                <a:gdLst/>
                <a:ahLst/>
                <a:cxnLst/>
                <a:rect l="l" t="t" r="r" b="b"/>
                <a:pathLst>
                  <a:path w="224671" h="224707" extrusionOk="0">
                    <a:moveTo>
                      <a:pt x="224671" y="96324"/>
                    </a:moveTo>
                    <a:lnTo>
                      <a:pt x="128384" y="96324"/>
                    </a:lnTo>
                    <a:lnTo>
                      <a:pt x="128384" y="0"/>
                    </a:lnTo>
                    <a:lnTo>
                      <a:pt x="96324" y="0"/>
                    </a:lnTo>
                    <a:lnTo>
                      <a:pt x="96324" y="96324"/>
                    </a:lnTo>
                    <a:lnTo>
                      <a:pt x="0" y="96324"/>
                    </a:lnTo>
                    <a:lnTo>
                      <a:pt x="0" y="128384"/>
                    </a:lnTo>
                    <a:lnTo>
                      <a:pt x="96324" y="128384"/>
                    </a:lnTo>
                    <a:lnTo>
                      <a:pt x="96324" y="224707"/>
                    </a:lnTo>
                    <a:lnTo>
                      <a:pt x="128384" y="224707"/>
                    </a:lnTo>
                    <a:lnTo>
                      <a:pt x="128384" y="128384"/>
                    </a:lnTo>
                    <a:lnTo>
                      <a:pt x="224671" y="128384"/>
                    </a:lnTo>
                    <a:lnTo>
                      <a:pt x="224671" y="963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8" name="Google Shape;188;p15"/>
              <p:cNvGrpSpPr/>
              <p:nvPr/>
            </p:nvGrpSpPr>
            <p:grpSpPr>
              <a:xfrm rot="5400000">
                <a:off x="-414254" y="3205057"/>
                <a:ext cx="1656979" cy="828489"/>
                <a:chOff x="-1097350" y="4385303"/>
                <a:chExt cx="2165703" cy="1082851"/>
              </a:xfrm>
            </p:grpSpPr>
            <p:sp>
              <p:nvSpPr>
                <p:cNvPr id="189" name="Google Shape;189;p15"/>
                <p:cNvSpPr/>
                <p:nvPr/>
              </p:nvSpPr>
              <p:spPr>
                <a:xfrm flipH="1">
                  <a:off x="-1097350" y="4385303"/>
                  <a:ext cx="2165703" cy="1082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05" h="535402" extrusionOk="0">
                      <a:moveTo>
                        <a:pt x="90884" y="535403"/>
                      </a:moveTo>
                      <a:cubicBezTo>
                        <a:pt x="90884" y="289915"/>
                        <a:pt x="289914" y="90884"/>
                        <a:pt x="535402" y="90884"/>
                      </a:cubicBezTo>
                      <a:cubicBezTo>
                        <a:pt x="780890" y="90884"/>
                        <a:pt x="979921" y="289915"/>
                        <a:pt x="979921" y="535403"/>
                      </a:cubicBezTo>
                      <a:lnTo>
                        <a:pt x="1070806" y="535403"/>
                      </a:lnTo>
                      <a:cubicBezTo>
                        <a:pt x="1070806" y="239722"/>
                        <a:pt x="831120" y="0"/>
                        <a:pt x="535402" y="0"/>
                      </a:cubicBezTo>
                      <a:cubicBezTo>
                        <a:pt x="239685" y="0"/>
                        <a:pt x="0" y="239685"/>
                        <a:pt x="0" y="535403"/>
                      </a:cubicBezTo>
                      <a:lnTo>
                        <a:pt x="90884" y="5354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 flipH="1">
                  <a:off x="-496018" y="4984914"/>
                  <a:ext cx="964834" cy="48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050" h="238524" extrusionOk="0">
                      <a:moveTo>
                        <a:pt x="238525" y="84936"/>
                      </a:moveTo>
                      <a:cubicBezTo>
                        <a:pt x="323353" y="84936"/>
                        <a:pt x="392114" y="153698"/>
                        <a:pt x="392114" y="238525"/>
                      </a:cubicBezTo>
                      <a:lnTo>
                        <a:pt x="477050" y="238525"/>
                      </a:lnTo>
                      <a:cubicBezTo>
                        <a:pt x="477050" y="106805"/>
                        <a:pt x="370282" y="0"/>
                        <a:pt x="238525" y="0"/>
                      </a:cubicBezTo>
                      <a:cubicBezTo>
                        <a:pt x="106769" y="0"/>
                        <a:pt x="0" y="106769"/>
                        <a:pt x="0" y="238525"/>
                      </a:cubicBezTo>
                      <a:lnTo>
                        <a:pt x="84937" y="238525"/>
                      </a:lnTo>
                      <a:cubicBezTo>
                        <a:pt x="84937" y="153698"/>
                        <a:pt x="153698" y="84936"/>
                        <a:pt x="238525" y="849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2094000" y="790913"/>
            <a:ext cx="495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1"/>
          </p:nvPr>
        </p:nvSpPr>
        <p:spPr>
          <a:xfrm>
            <a:off x="2094000" y="1801085"/>
            <a:ext cx="49560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ua One"/>
              <a:buNone/>
              <a:defRPr sz="35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ctrTitle"/>
          </p:nvPr>
        </p:nvSpPr>
        <p:spPr>
          <a:xfrm>
            <a:off x="966299" y="910858"/>
            <a:ext cx="6378637" cy="1222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+mj-lt"/>
              </a:rPr>
              <a:t>BÁO CÁO MINI PROJECT MÔN LẬP TRÌNH HƯỚNG ĐỐI TƯỢNG</a:t>
            </a:r>
            <a:endParaRPr sz="3200" dirty="0">
              <a:latin typeface="+mj-lt"/>
            </a:endParaRPr>
          </a:p>
        </p:txBody>
      </p:sp>
      <p:sp>
        <p:nvSpPr>
          <p:cNvPr id="232" name="Google Shape;232;p21"/>
          <p:cNvSpPr/>
          <p:nvPr/>
        </p:nvSpPr>
        <p:spPr>
          <a:xfrm rot="10800000" flipH="1">
            <a:off x="966299" y="3998415"/>
            <a:ext cx="5065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8CE4D79-17DE-4633-C607-946AFFC72E08}"/>
              </a:ext>
            </a:extLst>
          </p:cNvPr>
          <p:cNvSpPr txBox="1"/>
          <p:nvPr/>
        </p:nvSpPr>
        <p:spPr>
          <a:xfrm>
            <a:off x="966299" y="2044390"/>
            <a:ext cx="6069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– Topic 2: Demonstration of sorting algorithms on an array (1)</a:t>
            </a:r>
            <a:endParaRPr lang="vi-V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2788E30-7EF1-CFA7-423B-4C5694293DD7}"/>
              </a:ext>
            </a:extLst>
          </p:cNvPr>
          <p:cNvSpPr txBox="1"/>
          <p:nvPr/>
        </p:nvSpPr>
        <p:spPr>
          <a:xfrm>
            <a:off x="966298" y="2471587"/>
            <a:ext cx="5754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solidFill>
                  <a:schemeClr val="bg2"/>
                </a:solidFill>
                <a:latin typeface="+mj-lt"/>
              </a:rPr>
              <a:t>Team</a:t>
            </a:r>
            <a:r>
              <a:rPr lang="vi-VN" sz="1600" dirty="0">
                <a:solidFill>
                  <a:schemeClr val="bg2"/>
                </a:solidFill>
                <a:latin typeface="+mj-lt"/>
              </a:rPr>
              <a:t> </a:t>
            </a:r>
            <a:r>
              <a:rPr lang="vi-VN" sz="1600" dirty="0" err="1">
                <a:solidFill>
                  <a:schemeClr val="bg2"/>
                </a:solidFill>
                <a:latin typeface="+mj-lt"/>
              </a:rPr>
              <a:t>members</a:t>
            </a:r>
            <a:br>
              <a:rPr lang="vi-VN" sz="1600" dirty="0">
                <a:solidFill>
                  <a:schemeClr val="bg2"/>
                </a:solidFill>
                <a:latin typeface="+mj-lt"/>
              </a:rPr>
            </a:br>
            <a:r>
              <a:rPr lang="vi-VN" sz="1600" dirty="0">
                <a:solidFill>
                  <a:schemeClr val="bg2"/>
                </a:solidFill>
                <a:latin typeface="+mj-lt"/>
              </a:rPr>
              <a:t>Nguyễn Việt Anh(L)</a:t>
            </a:r>
          </a:p>
          <a:p>
            <a:r>
              <a:rPr lang="vi-VN" sz="1600" dirty="0">
                <a:solidFill>
                  <a:schemeClr val="bg2"/>
                </a:solidFill>
                <a:latin typeface="+mj-lt"/>
              </a:rPr>
              <a:t>Nguyễn Bình An</a:t>
            </a:r>
          </a:p>
          <a:p>
            <a:r>
              <a:rPr lang="vi-VN" sz="1600" dirty="0">
                <a:solidFill>
                  <a:schemeClr val="bg2"/>
                </a:solidFill>
                <a:latin typeface="+mj-lt"/>
              </a:rPr>
              <a:t>Hoàng Ngọc Ánh</a:t>
            </a:r>
          </a:p>
          <a:p>
            <a:r>
              <a:rPr lang="vi-VN" sz="1600" dirty="0">
                <a:solidFill>
                  <a:schemeClr val="bg2"/>
                </a:solidFill>
                <a:latin typeface="+mj-lt"/>
              </a:rPr>
              <a:t>Hoàng Tố 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20000" y="1271908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2"/>
                </a:solidFill>
              </a:rPr>
              <a:t>Arrays are the most basic structure of computer science. Most operations as well as other data structures are built and performed on an array.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2"/>
                </a:solidFill>
              </a:rPr>
              <a:t>In this project, we will show you how the bubble sort, heap sort, and shell sort algorithms work.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01</a:t>
            </a:r>
            <a:r>
              <a:rPr lang="vi-VN" sz="2800" dirty="0"/>
              <a:t>. </a:t>
            </a:r>
            <a:r>
              <a:rPr lang="vi-VN" sz="2800" dirty="0" err="1"/>
              <a:t>Problem</a:t>
            </a:r>
            <a:r>
              <a:rPr lang="vi-VN" sz="2800" dirty="0"/>
              <a:t> </a:t>
            </a:r>
            <a:r>
              <a:rPr lang="vi-VN" sz="2800" dirty="0" err="1"/>
              <a:t>statemen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822200" y="1076625"/>
            <a:ext cx="5890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564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0</a:t>
            </a:r>
            <a:r>
              <a:rPr lang="vi-VN" sz="2800" dirty="0"/>
              <a:t>2. </a:t>
            </a:r>
            <a:r>
              <a:rPr lang="vi-VN" sz="2800" dirty="0" err="1"/>
              <a:t>Use</a:t>
            </a:r>
            <a:r>
              <a:rPr lang="vi-VN" sz="2800" dirty="0"/>
              <a:t> </a:t>
            </a:r>
            <a:r>
              <a:rPr lang="vi-VN" sz="2800" dirty="0" err="1"/>
              <a:t>Case</a:t>
            </a:r>
            <a:r>
              <a:rPr lang="vi-VN" sz="2800" dirty="0"/>
              <a:t> </a:t>
            </a:r>
            <a:r>
              <a:rPr lang="vi-VN" sz="2800" dirty="0" err="1"/>
              <a:t>Diagram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822200" y="1076625"/>
            <a:ext cx="5890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Hình ảnh 3" descr="Ảnh có chứa văn bản, biểu đồ, hàng, vòng tròn&#10;&#10;Mô tả được tạo tự động">
            <a:extLst>
              <a:ext uri="{FF2B5EF4-FFF2-40B4-BE49-F238E27FC236}">
                <a16:creationId xmlns:a16="http://schemas.microsoft.com/office/drawing/2014/main" id="{0329A914-6A01-A9B7-3266-5BCE1AF2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20" y="1390283"/>
            <a:ext cx="4756360" cy="3493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01250" y="12050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0</a:t>
            </a:r>
            <a:r>
              <a:rPr lang="vi-VN" sz="2800" dirty="0"/>
              <a:t>3.General </a:t>
            </a:r>
            <a:r>
              <a:rPr lang="vi-VN" sz="2800" dirty="0" err="1"/>
              <a:t>Class</a:t>
            </a:r>
            <a:r>
              <a:rPr lang="vi-VN" sz="2800" dirty="0"/>
              <a:t> </a:t>
            </a:r>
            <a:r>
              <a:rPr lang="vi-VN" sz="2800" dirty="0" err="1"/>
              <a:t>Diagram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822200" y="1076625"/>
            <a:ext cx="5890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676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0</a:t>
            </a:r>
            <a:r>
              <a:rPr lang="vi-VN" sz="2800" dirty="0"/>
              <a:t>4. </a:t>
            </a:r>
            <a:r>
              <a:rPr lang="en-US" sz="2800" dirty="0"/>
              <a:t>Class diagrams for packages/modules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822200" y="1076625"/>
            <a:ext cx="5890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3512B07-535D-7CF5-94F8-D90BB8D3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39" y="1263233"/>
            <a:ext cx="5315121" cy="35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01250" y="1205000"/>
            <a:ext cx="77415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 err="1">
                <a:solidFill>
                  <a:schemeClr val="dk2"/>
                </a:solidFill>
              </a:rPr>
              <a:t>BubbleSortGui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inhert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DemoGui</a:t>
            </a:r>
            <a:endParaRPr lang="vi-V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 err="1">
                <a:solidFill>
                  <a:schemeClr val="dk2"/>
                </a:solidFill>
              </a:rPr>
              <a:t>HeapSortGui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inhert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DemoGui</a:t>
            </a:r>
            <a:endParaRPr lang="vi-V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 err="1">
                <a:solidFill>
                  <a:schemeClr val="dk2"/>
                </a:solidFill>
              </a:rPr>
              <a:t>ShellSortGui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inhert</a:t>
            </a:r>
            <a:r>
              <a:rPr lang="vi-VN" sz="1800" dirty="0">
                <a:solidFill>
                  <a:schemeClr val="dk2"/>
                </a:solidFill>
              </a:rPr>
              <a:t> </a:t>
            </a:r>
            <a:r>
              <a:rPr lang="vi-VN" sz="1800" dirty="0" err="1">
                <a:solidFill>
                  <a:schemeClr val="dk2"/>
                </a:solidFill>
              </a:rPr>
              <a:t>DemoGui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0</a:t>
            </a:r>
            <a:r>
              <a:rPr lang="vi-VN" sz="2800" dirty="0"/>
              <a:t>5. </a:t>
            </a:r>
            <a:r>
              <a:rPr lang="en-US" sz="2800" dirty="0"/>
              <a:t>Inheritance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822200" y="1076625"/>
            <a:ext cx="58905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326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title"/>
          </p:nvPr>
        </p:nvSpPr>
        <p:spPr>
          <a:xfrm>
            <a:off x="2162046" y="1206777"/>
            <a:ext cx="49560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1"/>
          </p:nvPr>
        </p:nvSpPr>
        <p:spPr>
          <a:xfrm>
            <a:off x="2162046" y="2245931"/>
            <a:ext cx="4956000" cy="1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286" name="Google Shape;286;p27"/>
          <p:cNvSpPr/>
          <p:nvPr/>
        </p:nvSpPr>
        <p:spPr>
          <a:xfrm rot="10800000" flipH="1">
            <a:off x="3285021" y="2169731"/>
            <a:ext cx="2669400" cy="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3724749" y="3055597"/>
            <a:ext cx="387681" cy="387661"/>
            <a:chOff x="266768" y="1721375"/>
            <a:chExt cx="397907" cy="397887"/>
          </a:xfrm>
        </p:grpSpPr>
        <p:sp>
          <p:nvSpPr>
            <p:cNvPr id="288" name="Google Shape;288;p2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7"/>
          <p:cNvGrpSpPr/>
          <p:nvPr/>
        </p:nvGrpSpPr>
        <p:grpSpPr>
          <a:xfrm>
            <a:off x="4783445" y="3055359"/>
            <a:ext cx="387661" cy="387661"/>
            <a:chOff x="1379798" y="1723250"/>
            <a:chExt cx="397887" cy="397887"/>
          </a:xfrm>
        </p:grpSpPr>
        <p:sp>
          <p:nvSpPr>
            <p:cNvPr id="291" name="Google Shape;291;p2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7"/>
          <p:cNvGrpSpPr/>
          <p:nvPr/>
        </p:nvGrpSpPr>
        <p:grpSpPr>
          <a:xfrm>
            <a:off x="4252405" y="3055359"/>
            <a:ext cx="387641" cy="387661"/>
            <a:chOff x="864491" y="1723250"/>
            <a:chExt cx="397866" cy="397887"/>
          </a:xfrm>
        </p:grpSpPr>
        <p:sp>
          <p:nvSpPr>
            <p:cNvPr id="296" name="Google Shape;296;p2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econd Derivative Test by Slidesgo">
  <a:themeElements>
    <a:clrScheme name="Simple Light">
      <a:dk1>
        <a:srgbClr val="DA622E"/>
      </a:dk1>
      <a:lt1>
        <a:srgbClr val="FDFCF8"/>
      </a:lt1>
      <a:dk2>
        <a:srgbClr val="882E06"/>
      </a:dk2>
      <a:lt2>
        <a:srgbClr val="FFA900"/>
      </a:lt2>
      <a:accent1>
        <a:srgbClr val="FFFFFF"/>
      </a:accent1>
      <a:accent2>
        <a:srgbClr val="FFFFFF"/>
      </a:accent2>
      <a:accent3>
        <a:srgbClr val="FFFFFF"/>
      </a:accent3>
      <a:accent4>
        <a:srgbClr val="FDFCFD"/>
      </a:accent4>
      <a:accent5>
        <a:srgbClr val="FDFCFD"/>
      </a:accent5>
      <a:accent6>
        <a:srgbClr val="FDFCFD"/>
      </a:accent6>
      <a:hlink>
        <a:srgbClr val="882E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138</Words>
  <Application>Microsoft Office PowerPoint</Application>
  <PresentationFormat>Trình chiếu Trên màn hình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5" baseType="lpstr">
      <vt:lpstr>Arial</vt:lpstr>
      <vt:lpstr>Calibri</vt:lpstr>
      <vt:lpstr>Patua One</vt:lpstr>
      <vt:lpstr>Times New Roman</vt:lpstr>
      <vt:lpstr>Montserrat</vt:lpstr>
      <vt:lpstr>Roboto</vt:lpstr>
      <vt:lpstr>Inter</vt:lpstr>
      <vt:lpstr>Second Derivative Test by Slidesgo</vt:lpstr>
      <vt:lpstr>BÁO CÁO MINI PROJECT MÔN LẬP TRÌNH HƯỚNG ĐỐI TƯỢNG</vt:lpstr>
      <vt:lpstr>01. Problem statemen</vt:lpstr>
      <vt:lpstr>02. Use Case Diagram</vt:lpstr>
      <vt:lpstr>03.General Class Diagram</vt:lpstr>
      <vt:lpstr>04. Class diagrams for packages/modules</vt:lpstr>
      <vt:lpstr>05. Inheritance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MINI PROJECT MÔN LẬP TRÌNH HƯỚNG ĐỐI TƯỢNG</dc:title>
  <cp:lastModifiedBy>Nguyen Binh An 20214981</cp:lastModifiedBy>
  <cp:revision>1</cp:revision>
  <dcterms:modified xsi:type="dcterms:W3CDTF">2024-01-07T23:43:51Z</dcterms:modified>
</cp:coreProperties>
</file>