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81" r:id="rId4"/>
    <p:sldId id="280" r:id="rId5"/>
    <p:sldId id="261" r:id="rId6"/>
    <p:sldId id="263" r:id="rId7"/>
    <p:sldId id="264" r:id="rId8"/>
    <p:sldId id="279" r:id="rId9"/>
  </p:sldIdLst>
  <p:sldSz cx="9144000" cy="5143500" type="screen16x9"/>
  <p:notesSz cx="6858000" cy="9144000"/>
  <p:embeddedFontLst>
    <p:embeddedFont>
      <p:font typeface="Amatic SC" panose="020B0604020202020204" charset="-79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ncode Sans Semi Condensed" panose="020B0604020202020204" charset="0"/>
      <p:regular r:id="rId17"/>
      <p:bold r:id="rId18"/>
    </p:embeddedFont>
    <p:embeddedFont>
      <p:font typeface="Encode Sans Semi Condensed Light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/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Anh	</a:t>
            </a: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20200264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Tiêu chí đánh giá sản phẩm</a:t>
            </a:r>
            <a:endParaRPr/>
          </a:p>
        </p:txBody>
      </p:sp>
      <p:sp>
        <p:nvSpPr>
          <p:cNvPr id="1578" name="Google Shape;1578;p14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Hãng của giày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Size giày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vào từng loại môi trường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Màu sác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bền của sản phẩm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Phù hợp túi tiền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79" name="Google Shape;1579;p14"/>
          <p:cNvSpPr txBox="1">
            <a:spLocks noGrp="1"/>
          </p:cNvSpPr>
          <p:nvPr>
            <p:ph type="body" idx="2"/>
          </p:nvPr>
        </p:nvSpPr>
        <p:spPr>
          <a:xfrm>
            <a:off x="702900" y="3870575"/>
            <a:ext cx="56601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BC17-00D9-442B-AE7B-62512905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Hãng của giày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E8A08-FA72-414B-8A53-4A4704DD1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Chọn lựa hàng mình thích, đáp ứng đủ yêu cầu về:</a:t>
            </a:r>
          </a:p>
          <a:p>
            <a:pPr marL="7620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Độ bền</a:t>
            </a:r>
          </a:p>
          <a:p>
            <a:pPr marL="7620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Thích nghi trong môi trường công việc, cũng như  đi chơi</a:t>
            </a:r>
          </a:p>
          <a:p>
            <a:pPr marL="7620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Phải đẹp , màu mình thích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D21F5-257A-4B4B-804C-F17275AC81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796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 giày</a:t>
            </a:r>
            <a:endParaRPr/>
          </a:p>
        </p:txBody>
      </p:sp>
      <p:sp>
        <p:nvSpPr>
          <p:cNvPr id="1872" name="Google Shape;1872;p37"/>
          <p:cNvSpPr txBox="1">
            <a:spLocks noGrp="1"/>
          </p:cNvSpPr>
          <p:nvPr>
            <p:ph type="body" idx="1"/>
          </p:nvPr>
        </p:nvSpPr>
        <p:spPr>
          <a:xfrm>
            <a:off x="575309" y="1339625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/>
              <a:t>Là yếu tố qua trọng nhất trong việc lựa chọn   giày</a:t>
            </a:r>
          </a:p>
          <a:p>
            <a:r>
              <a:rPr lang="en-US" sz="1800"/>
              <a:t>Nếu không vừa , hay qua chật hoặc quá to thì việc lựa chọn trở về số 0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1873" name="Google Shape;1873;p37"/>
          <p:cNvSpPr txBox="1"/>
          <p:nvPr/>
        </p:nvSpPr>
        <p:spPr>
          <a:xfrm>
            <a:off x="702900" y="4104575"/>
            <a:ext cx="5660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74" name="Google Shape;1874;p3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/>
              <a:t>Môi trường làm việc</a:t>
            </a:r>
            <a:endParaRPr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/>
              <a:t>Trong mỗi môi trường thì việc chọn giày trở lên là việc quan trọng trong việc lựa chọn giày:</a:t>
            </a:r>
          </a:p>
          <a:p>
            <a:r>
              <a:rPr lang="en-US" sz="1800"/>
              <a:t>VD:</a:t>
            </a:r>
          </a:p>
          <a:p>
            <a:r>
              <a:rPr lang="en-US" sz="1800"/>
              <a:t>+ Phụ hồ: thì không thể mang giày gia, nhưng đôi giày quá sang trong đê làm việc  để trờ lên hư hỏng, cũ và nhanh hỏng</a:t>
            </a:r>
          </a:p>
          <a:p>
            <a:r>
              <a:rPr lang="en-US" sz="1800"/>
              <a:t>+ Văn phòng: Hầu như là mang những đôi giày sẫm màu (theo quy định mọi công ty)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endParaRPr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0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/>
              <a:t>Màu  sắc là yếu tố quan trọng trong việc lựa chọn phong cách , cũng như kiểu màu  mình thích</a:t>
            </a:r>
            <a:endParaRPr/>
          </a:p>
        </p:txBody>
      </p:sp>
      <p:sp>
        <p:nvSpPr>
          <p:cNvPr id="1625" name="Google Shape;1625;p20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Màu sắc</a:t>
            </a:r>
            <a:endParaRPr/>
          </a:p>
        </p:txBody>
      </p:sp>
      <p:sp>
        <p:nvSpPr>
          <p:cNvPr id="1626" name="Google Shape;1626;p20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Màu sắc cũng làm tăng sự tự tin , làm nổi bật bản thân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/>
              <a:t>Độ bền sản phẩm</a:t>
            </a:r>
            <a:endParaRPr/>
          </a:p>
        </p:txBody>
      </p:sp>
      <p:sp>
        <p:nvSpPr>
          <p:cNvPr id="1633" name="Google Shape;1633;p21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Đó là yếu tố quyết định người dùng lên mua hay không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21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Nếu không bền thì suy nghĩ về người mua hàng đối với sản phẩm là rất khó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21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/>
              <a:t>Và việc đưa đến kết mua bán là rất khó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636" name="Google Shape;1636;p2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/>
              <a:t>Tiền</a:t>
            </a:r>
            <a:endParaRPr/>
          </a:p>
        </p:txBody>
      </p:sp>
      <p:sp>
        <p:nvSpPr>
          <p:cNvPr id="1865" name="Google Shape;1865;p36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Là yếu tố dẫn đến những tiêu trí đã đề ra ở trên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6" name="Google Shape;1866;p3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283</Words>
  <Application>Microsoft Office PowerPoint</Application>
  <PresentationFormat>On-screen Show (16:9)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Encode Sans Semi Condensed</vt:lpstr>
      <vt:lpstr>Arial</vt:lpstr>
      <vt:lpstr>Times New Roman</vt:lpstr>
      <vt:lpstr>Encode Sans Semi Condensed Light</vt:lpstr>
      <vt:lpstr>Amatic SC</vt:lpstr>
      <vt:lpstr>Ephesus template</vt:lpstr>
      <vt:lpstr>Quản lý chất lượng của giày Nguyễn Việt Anh  20200264</vt:lpstr>
      <vt:lpstr>Tiêu chí đánh giá sản phẩm</vt:lpstr>
      <vt:lpstr>Hãng của giày</vt:lpstr>
      <vt:lpstr>Size giày</vt:lpstr>
      <vt:lpstr>Môi trường làm việc</vt:lpstr>
      <vt:lpstr>Màu sắc</vt:lpstr>
      <vt:lpstr>Độ bền sản phẩm</vt:lpstr>
      <vt:lpstr>Tiền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chất lượng của giày Nguyễn Việt Anh  20200264</dc:title>
  <dc:creator>Nguyen Viet Anh</dc:creator>
  <cp:lastModifiedBy>Nguyen Viet Anh</cp:lastModifiedBy>
  <cp:revision>2</cp:revision>
  <dcterms:modified xsi:type="dcterms:W3CDTF">2022-06-29T03:04:29Z</dcterms:modified>
</cp:coreProperties>
</file>