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1" r:id="rId6"/>
    <p:sldId id="262" r:id="rId7"/>
    <p:sldId id="263" r:id="rId8"/>
    <p:sldId id="264" r:id="rId9"/>
    <p:sldId id="266" r:id="rId10"/>
    <p:sldId id="265" r:id="rId11"/>
    <p:sldId id="270" r:id="rId12"/>
    <p:sldId id="271" r:id="rId13"/>
    <p:sldId id="272" r:id="rId14"/>
    <p:sldId id="269" r:id="rId15"/>
    <p:sldId id="26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88365" y="1094740"/>
            <a:ext cx="934148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VIDEO CONFERENCING SYSTEM</a:t>
            </a:r>
            <a:endParaRPr lang="en-US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02726" y="4057015"/>
            <a:ext cx="27876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b="1"/>
              <a:t>Group members:</a:t>
            </a:r>
            <a:endParaRPr lang="en-US" altLang="en-US" sz="1600"/>
          </a:p>
          <a:p>
            <a:r>
              <a:rPr lang="en-US" altLang="en-US" sz="1600"/>
              <a:t>	- Nguyễn Sỹ An</a:t>
            </a:r>
            <a:endParaRPr lang="en-US" altLang="en-US" sz="1600"/>
          </a:p>
          <a:p>
            <a:r>
              <a:rPr lang="en-US" altLang="en-US" sz="1600"/>
              <a:t>	- Nguyễn Việt Anh </a:t>
            </a:r>
            <a:endParaRPr lang="en-US" alt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525" y="2381250"/>
            <a:ext cx="2476500" cy="1396841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/>
              <a:t>IV. ACTIVITY DIAGRAMS</a:t>
            </a:r>
            <a:endParaRPr lang="en-US" altLang="en-US" sz="2000" b="1"/>
          </a:p>
        </p:txBody>
      </p:sp>
      <p:sp>
        <p:nvSpPr>
          <p:cNvPr id="4" name="Text Box 3"/>
          <p:cNvSpPr txBox="1"/>
          <p:nvPr/>
        </p:nvSpPr>
        <p:spPr>
          <a:xfrm>
            <a:off x="315595" y="785495"/>
            <a:ext cx="1911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Join meeting</a:t>
            </a:r>
            <a:endParaRPr lang="en-US" altLang="en-US" sz="2400"/>
          </a:p>
        </p:txBody>
      </p:sp>
      <p:pic>
        <p:nvPicPr>
          <p:cNvPr id="2" name="Picture 1" descr="Join-A-Mee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1245870"/>
            <a:ext cx="6104890" cy="5533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/>
              <a:t>V. CONFIGURATION API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/>
              <a:t>VI. STREAMING PROTOCOL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82613"/>
          </a:xfrm>
        </p:spPr>
        <p:txBody>
          <a:bodyPr/>
          <a:p>
            <a:r>
              <a:rPr lang="en-US" altLang="en-US"/>
              <a:t>Q &amp; A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82613"/>
          </a:xfrm>
        </p:spPr>
        <p:txBody>
          <a:bodyPr/>
          <a:p>
            <a:r>
              <a:rPr lang="en-US" altLang="en-US"/>
              <a:t>THE 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0250"/>
            <a:ext cx="8229600" cy="1038860"/>
          </a:xfrm>
        </p:spPr>
        <p:txBody>
          <a:bodyPr/>
          <a:p>
            <a:r>
              <a:rPr lang="en-US" altLang="en-US"/>
              <a:t>Thank you for your attention!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75"/>
            <a:ext cx="8229600" cy="436960"/>
          </a:xfrm>
        </p:spPr>
        <p:txBody>
          <a:bodyPr/>
          <a:p>
            <a:pPr algn="ctr"/>
            <a:r>
              <a:rPr lang="en-US" altLang="en-US" b="1"/>
              <a:t>OBJECTIVES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2963"/>
            <a:ext cx="8229600" cy="371475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 sz="2400"/>
              <a:t>Video conferencing software solution for small groups.</a:t>
            </a:r>
            <a:endParaRPr lang="en-US" altLang="en-US" sz="2400"/>
          </a:p>
          <a:p>
            <a:pPr>
              <a:lnSpc>
                <a:spcPct val="150000"/>
              </a:lnSpc>
            </a:pPr>
            <a:r>
              <a:rPr lang="en-US" altLang="en-US" sz="2400"/>
              <a:t>Light weight streaming protocol on top of UDP.</a:t>
            </a:r>
            <a:endParaRPr lang="en-US" altLang="en-US" sz="2400"/>
          </a:p>
          <a:p>
            <a:pPr>
              <a:lnSpc>
                <a:spcPct val="150000"/>
              </a:lnSpc>
            </a:pPr>
            <a:r>
              <a:rPr lang="en-US" altLang="en-US" sz="2400"/>
              <a:t>No need to open incoming port for client network.</a:t>
            </a: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620"/>
            <a:ext cx="8229600" cy="582613"/>
          </a:xfrm>
        </p:spPr>
        <p:txBody>
          <a:bodyPr/>
          <a:p>
            <a:pPr algn="ctr"/>
            <a:r>
              <a:rPr lang="en-US" altLang="en-US" b="1"/>
              <a:t>OUTLINE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820" y="1736725"/>
            <a:ext cx="4665345" cy="4526280"/>
          </a:xfrm>
        </p:spPr>
        <p:txBody>
          <a:bodyPr/>
          <a:p>
            <a:pPr marL="0" indent="0">
              <a:lnSpc>
                <a:spcPct val="180000"/>
              </a:lnSpc>
              <a:buNone/>
            </a:pPr>
            <a:r>
              <a:rPr lang="en-US" altLang="en-US" sz="2400"/>
              <a:t>I. OVERALL DESIGN</a:t>
            </a:r>
            <a:endParaRPr lang="en-US" altLang="en-US" sz="2400"/>
          </a:p>
          <a:p>
            <a:pPr marL="0" indent="0">
              <a:lnSpc>
                <a:spcPct val="180000"/>
              </a:lnSpc>
              <a:buNone/>
            </a:pPr>
            <a:r>
              <a:rPr lang="en-US" altLang="en-US" sz="2400"/>
              <a:t>II. CONFIGURATION MODULE</a:t>
            </a:r>
            <a:endParaRPr lang="en-US" altLang="en-US" sz="2400"/>
          </a:p>
          <a:p>
            <a:pPr marL="0" indent="0">
              <a:lnSpc>
                <a:spcPct val="180000"/>
              </a:lnSpc>
              <a:buNone/>
            </a:pPr>
            <a:r>
              <a:rPr lang="en-US" altLang="en-US" sz="2400"/>
              <a:t>III. STREAMING MODULE</a:t>
            </a:r>
            <a:endParaRPr lang="en-US" altLang="en-US" sz="2400"/>
          </a:p>
          <a:p>
            <a:pPr marL="0" indent="0">
              <a:lnSpc>
                <a:spcPct val="180000"/>
              </a:lnSpc>
              <a:buNone/>
            </a:pPr>
            <a:r>
              <a:rPr lang="en-US" altLang="en-US" sz="2400">
                <a:sym typeface="+mn-ea"/>
              </a:rPr>
              <a:t>IV. ACTIVITY DIAGRAMS</a:t>
            </a:r>
            <a:endParaRPr lang="en-US" altLang="en-US" sz="2400"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altLang="en-US" sz="2400">
                <a:sym typeface="+mn-ea"/>
              </a:rPr>
              <a:t>V. CONFIGURATION API</a:t>
            </a:r>
            <a:endParaRPr lang="en-US" altLang="en-US" sz="2400">
              <a:sym typeface="+mn-ea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altLang="en-US" sz="2400">
                <a:sym typeface="+mn-ea"/>
              </a:rPr>
              <a:t>VI. STREAMING PROTOCOL</a:t>
            </a:r>
            <a:endParaRPr lang="en-US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" y="715645"/>
            <a:ext cx="8229600" cy="582613"/>
          </a:xfrm>
        </p:spPr>
        <p:txBody>
          <a:bodyPr/>
          <a:p>
            <a:r>
              <a:rPr lang="en-US" altLang="en-US"/>
              <a:t>Use Case</a:t>
            </a: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/>
              <a:t>I. OVERALL DESIGN</a:t>
            </a:r>
            <a:endParaRPr lang="en-US" altLang="en-US" sz="2000" b="1"/>
          </a:p>
        </p:txBody>
      </p:sp>
      <p:pic>
        <p:nvPicPr>
          <p:cNvPr id="5" name="Picture 4" descr="VideoConf-Use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525" y="1145540"/>
            <a:ext cx="3933190" cy="5066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" y="715645"/>
            <a:ext cx="8229600" cy="582613"/>
          </a:xfrm>
        </p:spPr>
        <p:txBody>
          <a:bodyPr/>
          <a:p>
            <a:r>
              <a:rPr lang="en-US" altLang="en-US"/>
              <a:t>System</a:t>
            </a: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/>
              <a:t>I. OVERALL DESIGN</a:t>
            </a:r>
            <a:endParaRPr lang="en-US" altLang="en-US" sz="2000" b="1"/>
          </a:p>
        </p:txBody>
      </p:sp>
      <p:sp>
        <p:nvSpPr>
          <p:cNvPr id="3" name="Rectangle 2"/>
          <p:cNvSpPr/>
          <p:nvPr/>
        </p:nvSpPr>
        <p:spPr>
          <a:xfrm>
            <a:off x="2205355" y="1524000"/>
            <a:ext cx="4733290" cy="164973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066540" y="161671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7" name="Rectangle 6"/>
          <p:cNvSpPr/>
          <p:nvPr/>
        </p:nvSpPr>
        <p:spPr>
          <a:xfrm>
            <a:off x="2489835" y="2099945"/>
            <a:ext cx="1849755" cy="999490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C++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Streaming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Module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9800" y="2099945"/>
            <a:ext cx="1849755" cy="999490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NodeJS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Config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Module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7012940" y="913130"/>
            <a:ext cx="2056130" cy="2098675"/>
          </a:xfrm>
          <a:prstGeom prst="borderCallout1">
            <a:avLst>
              <a:gd name="adj1" fmla="val 7957"/>
              <a:gd name="adj2" fmla="val 96"/>
              <a:gd name="adj3" fmla="val 59152"/>
              <a:gd name="adj4" fmla="val -244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+ Config the server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+ Create a meeting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+ Start and stop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streaming service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+ Generate and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download secure key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for the meeting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+ View system status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148590" y="3257550"/>
            <a:ext cx="2456180" cy="2073910"/>
          </a:xfrm>
          <a:prstGeom prst="borderCallout1">
            <a:avLst>
              <a:gd name="adj1" fmla="val 275"/>
              <a:gd name="adj2" fmla="val 29291"/>
              <a:gd name="adj3" fmla="val -32333"/>
              <a:gd name="adj4" fmla="val 937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+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Receive audio and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video from participants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+ Mix the video sources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and audio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+ Stream video and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audio back to participants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39865" y="4441190"/>
            <a:ext cx="1583055" cy="375920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Web browser</a:t>
            </a:r>
            <a:endParaRPr lang="en-US" altLang="zh-C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rcRect b="20085"/>
          <a:stretch>
            <a:fillRect/>
          </a:stretch>
        </p:blipFill>
        <p:spPr>
          <a:xfrm>
            <a:off x="7185025" y="5039360"/>
            <a:ext cx="578485" cy="72009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8" idx="2"/>
            <a:endCxn id="11" idx="0"/>
          </p:cNvCxnSpPr>
          <p:nvPr/>
        </p:nvCxnSpPr>
        <p:spPr>
          <a:xfrm>
            <a:off x="5674995" y="3099435"/>
            <a:ext cx="1656715" cy="13417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traight Connector 13"/>
          <p:cNvCxnSpPr>
            <a:stCxn id="11" idx="2"/>
            <a:endCxn id="12" idx="0"/>
          </p:cNvCxnSpPr>
          <p:nvPr/>
        </p:nvCxnSpPr>
        <p:spPr>
          <a:xfrm>
            <a:off x="7331710" y="4817110"/>
            <a:ext cx="142875" cy="2222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Box 14"/>
          <p:cNvSpPr txBox="1"/>
          <p:nvPr/>
        </p:nvSpPr>
        <p:spPr>
          <a:xfrm>
            <a:off x="7012305" y="5843905"/>
            <a:ext cx="93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Admin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4749800" y="4441190"/>
            <a:ext cx="1583055" cy="375920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Web browser</a:t>
            </a:r>
            <a:endParaRPr lang="en-US" altLang="zh-C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rcRect b="20085"/>
          <a:stretch>
            <a:fillRect/>
          </a:stretch>
        </p:blipFill>
        <p:spPr>
          <a:xfrm>
            <a:off x="4282440" y="5492115"/>
            <a:ext cx="578485" cy="720090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6" idx="2"/>
            <a:endCxn id="17" idx="0"/>
          </p:cNvCxnSpPr>
          <p:nvPr/>
        </p:nvCxnSpPr>
        <p:spPr>
          <a:xfrm flipH="1">
            <a:off x="4572000" y="4817110"/>
            <a:ext cx="969645" cy="67500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 Box 18"/>
          <p:cNvSpPr txBox="1"/>
          <p:nvPr/>
        </p:nvSpPr>
        <p:spPr>
          <a:xfrm>
            <a:off x="3943350" y="6212205"/>
            <a:ext cx="173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Participant</a:t>
            </a:r>
            <a:endParaRPr lang="en-US" altLang="en-US"/>
          </a:p>
        </p:txBody>
      </p:sp>
      <p:cxnSp>
        <p:nvCxnSpPr>
          <p:cNvPr id="20" name="Straight Connector 19"/>
          <p:cNvCxnSpPr>
            <a:stCxn id="8" idx="2"/>
            <a:endCxn id="16" idx="0"/>
          </p:cNvCxnSpPr>
          <p:nvPr/>
        </p:nvCxnSpPr>
        <p:spPr>
          <a:xfrm flipH="1">
            <a:off x="5541645" y="3099435"/>
            <a:ext cx="133350" cy="13417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Rectangle 20"/>
          <p:cNvSpPr/>
          <p:nvPr/>
        </p:nvSpPr>
        <p:spPr>
          <a:xfrm>
            <a:off x="2828925" y="4337050"/>
            <a:ext cx="1802130" cy="584835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/>
              <a:t>Qt C++ Desktop</a:t>
            </a:r>
            <a:endParaRPr lang="en-US" altLang="en-US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/>
              <a:t>Application</a:t>
            </a:r>
            <a:endParaRPr lang="en-US" altLang="en-US"/>
          </a:p>
        </p:txBody>
      </p:sp>
      <p:cxnSp>
        <p:nvCxnSpPr>
          <p:cNvPr id="22" name="Straight Connector 21"/>
          <p:cNvCxnSpPr>
            <a:stCxn id="21" idx="2"/>
            <a:endCxn id="17" idx="0"/>
          </p:cNvCxnSpPr>
          <p:nvPr/>
        </p:nvCxnSpPr>
        <p:spPr>
          <a:xfrm>
            <a:off x="3729990" y="4921885"/>
            <a:ext cx="842010" cy="5702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/>
          <p:cNvCxnSpPr>
            <a:stCxn id="21" idx="0"/>
            <a:endCxn id="7" idx="2"/>
          </p:cNvCxnSpPr>
          <p:nvPr/>
        </p:nvCxnSpPr>
        <p:spPr>
          <a:xfrm flipH="1" flipV="1">
            <a:off x="3415030" y="3099435"/>
            <a:ext cx="314960" cy="123761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traight Arrow Connector 23"/>
          <p:cNvCxnSpPr/>
          <p:nvPr/>
        </p:nvCxnSpPr>
        <p:spPr>
          <a:xfrm flipV="1">
            <a:off x="9802495" y="3300095"/>
            <a:ext cx="0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5" name="Straight Connector 24"/>
          <p:cNvCxnSpPr/>
          <p:nvPr/>
        </p:nvCxnSpPr>
        <p:spPr>
          <a:xfrm>
            <a:off x="3729990" y="4921885"/>
            <a:ext cx="842010" cy="5702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/>
              <a:t>II. CONFIGURATION MODULE</a:t>
            </a:r>
            <a:endParaRPr lang="en-US" alt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501650" y="2890520"/>
            <a:ext cx="390652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b="1"/>
              <a:t>- Functions: provide web UI to</a:t>
            </a:r>
            <a:endParaRPr lang="en-US" altLang="en-US" sz="2000" b="1"/>
          </a:p>
          <a:p>
            <a:r>
              <a:rPr lang="en-US" altLang="en-US" sz="2000" b="1"/>
              <a:t>	</a:t>
            </a:r>
            <a:r>
              <a:rPr lang="en-US" altLang="en-US" sz="2000"/>
              <a:t>+ Config the system</a:t>
            </a:r>
            <a:endParaRPr lang="en-US" altLang="en-US" sz="2000"/>
          </a:p>
          <a:p>
            <a:r>
              <a:rPr lang="en-US" altLang="en-US" sz="2000"/>
              <a:t>	+ Hold/join a meeting</a:t>
            </a:r>
            <a:endParaRPr lang="en-US" altLang="en-US" sz="2000"/>
          </a:p>
          <a:p>
            <a:r>
              <a:rPr lang="en-US" altLang="en-US" sz="2000"/>
              <a:t>	+ View the system status</a:t>
            </a:r>
            <a:endParaRPr lang="en-US" altLang="en-US" sz="2000"/>
          </a:p>
          <a:p>
            <a:endParaRPr lang="en-US" alt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501650" y="4520565"/>
            <a:ext cx="814070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b="1"/>
              <a:t>- Why WebUI for this part?</a:t>
            </a:r>
            <a:endParaRPr lang="en-US" altLang="en-US" sz="2000" b="1"/>
          </a:p>
          <a:p>
            <a:r>
              <a:rPr lang="en-US" altLang="en-US" sz="2000" b="1"/>
              <a:t>	</a:t>
            </a:r>
            <a:r>
              <a:rPr lang="en-US" altLang="en-US" sz="2000"/>
              <a:t>+ Provide UI for Admin and Participant to config, hold/join the</a:t>
            </a:r>
            <a:endParaRPr lang="en-US" altLang="en-US" sz="2000"/>
          </a:p>
          <a:p>
            <a:r>
              <a:rPr lang="en-US" altLang="en-US" sz="2000"/>
              <a:t>	meeting more easily.</a:t>
            </a:r>
            <a:endParaRPr lang="en-US" altLang="en-US" sz="2000"/>
          </a:p>
          <a:p>
            <a:r>
              <a:rPr lang="en-US" altLang="en-US" sz="2000"/>
              <a:t>	+ Provide secure method to exchange session (secure key) for</a:t>
            </a:r>
            <a:endParaRPr lang="en-US" altLang="en-US" sz="2000"/>
          </a:p>
          <a:p>
            <a:r>
              <a:rPr lang="en-US" altLang="en-US" sz="2000"/>
              <a:t>	the meetings.</a:t>
            </a:r>
            <a:endParaRPr lang="en-US" altLang="en-US" sz="2000"/>
          </a:p>
        </p:txBody>
      </p:sp>
      <p:sp>
        <p:nvSpPr>
          <p:cNvPr id="8" name="Rectangle 7"/>
          <p:cNvSpPr/>
          <p:nvPr/>
        </p:nvSpPr>
        <p:spPr>
          <a:xfrm>
            <a:off x="2205355" y="948690"/>
            <a:ext cx="4733290" cy="164973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066540" y="104140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10" name="Rectangle 9"/>
          <p:cNvSpPr/>
          <p:nvPr/>
        </p:nvSpPr>
        <p:spPr>
          <a:xfrm>
            <a:off x="2489835" y="1524635"/>
            <a:ext cx="1849755" cy="999490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C++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Streaming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Module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9800" y="1524635"/>
            <a:ext cx="1849755" cy="999490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NodeJS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Config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Module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3745" y="1337945"/>
            <a:ext cx="2419350" cy="168592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/>
              <a:t>III. STREAMING MODULE</a:t>
            </a:r>
            <a:endParaRPr lang="en-US" alt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501650" y="2966720"/>
            <a:ext cx="69564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b="1"/>
              <a:t>- Functions: socket interface to</a:t>
            </a:r>
            <a:endParaRPr lang="en-US" altLang="en-US" sz="2000" b="1"/>
          </a:p>
          <a:p>
            <a:r>
              <a:rPr lang="en-US" altLang="en-US" sz="2000" b="1"/>
              <a:t>	</a:t>
            </a:r>
            <a:r>
              <a:rPr lang="en-US" altLang="en-US" sz="2000"/>
              <a:t>+ Receive stream (video / audio) from participants</a:t>
            </a:r>
            <a:endParaRPr lang="en-US" altLang="en-US" sz="2000"/>
          </a:p>
          <a:p>
            <a:r>
              <a:rPr lang="en-US" altLang="en-US" sz="2000" b="1"/>
              <a:t>	</a:t>
            </a:r>
            <a:r>
              <a:rPr lang="en-US" altLang="en-US" sz="2000"/>
              <a:t>+ Mix the streams</a:t>
            </a:r>
            <a:endParaRPr lang="en-US" altLang="en-US" sz="2000"/>
          </a:p>
          <a:p>
            <a:r>
              <a:rPr lang="en-US" altLang="en-US" sz="2000"/>
              <a:t>	+ Send mixed streams (video / audio) to participants</a:t>
            </a:r>
            <a:endParaRPr lang="en-US" alt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501650" y="4520565"/>
            <a:ext cx="38125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b="1"/>
              <a:t>- Technologies:</a:t>
            </a:r>
            <a:endParaRPr lang="en-US" altLang="en-US" sz="2000" b="1"/>
          </a:p>
          <a:p>
            <a:r>
              <a:rPr lang="en-US" altLang="en-US" sz="2000" b="1"/>
              <a:t>	</a:t>
            </a:r>
            <a:r>
              <a:rPr lang="en-US" altLang="en-US" sz="2000"/>
              <a:t>+ Socket library for linux</a:t>
            </a:r>
            <a:endParaRPr lang="en-US" altLang="en-US" sz="2000"/>
          </a:p>
          <a:p>
            <a:r>
              <a:rPr lang="en-US" altLang="en-US" sz="2000"/>
              <a:t>	+ UDP protocol</a:t>
            </a:r>
            <a:endParaRPr lang="en-US" altLang="en-US" sz="2000"/>
          </a:p>
        </p:txBody>
      </p:sp>
      <p:sp>
        <p:nvSpPr>
          <p:cNvPr id="8" name="Rectangle 7"/>
          <p:cNvSpPr/>
          <p:nvPr/>
        </p:nvSpPr>
        <p:spPr>
          <a:xfrm>
            <a:off x="2205355" y="948690"/>
            <a:ext cx="4733290" cy="164973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066540" y="104140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10" name="Rectangle 9"/>
          <p:cNvSpPr/>
          <p:nvPr/>
        </p:nvSpPr>
        <p:spPr>
          <a:xfrm>
            <a:off x="2489835" y="1524635"/>
            <a:ext cx="1849755" cy="999490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C++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Streaming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Module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9800" y="1524635"/>
            <a:ext cx="1849755" cy="999490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NodeJS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Config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Module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8820" y="1280795"/>
            <a:ext cx="2419350" cy="168592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/>
              <a:t>III. STREAMING MODULE</a:t>
            </a:r>
            <a:endParaRPr lang="en-US" alt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511175" y="3414395"/>
            <a:ext cx="837247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b="1"/>
              <a:t>- Open ports: This module has to use 4 external ports on the server:</a:t>
            </a:r>
            <a:endParaRPr lang="en-US" altLang="en-US" sz="2000" b="1"/>
          </a:p>
          <a:p>
            <a:pPr algn="l"/>
            <a:endParaRPr lang="en-US" altLang="en-US" sz="2000"/>
          </a:p>
          <a:p>
            <a:pPr lvl="1" algn="l"/>
            <a:r>
              <a:rPr lang="en-US" altLang="en-US" sz="2000"/>
              <a:t>+ </a:t>
            </a:r>
            <a:r>
              <a:rPr lang="en-US" altLang="en-US" sz="2000" b="1"/>
              <a:t>VideoReceivePort</a:t>
            </a:r>
            <a:r>
              <a:rPr lang="en-US" altLang="en-US" sz="2000"/>
              <a:t>: port to receive video stream from participants</a:t>
            </a:r>
            <a:endParaRPr lang="en-US" altLang="en-US" sz="2000"/>
          </a:p>
          <a:p>
            <a:pPr lvl="1" algn="l"/>
            <a:r>
              <a:rPr lang="en-US" altLang="en-US" sz="2000"/>
              <a:t>+ </a:t>
            </a:r>
            <a:r>
              <a:rPr lang="en-US" altLang="en-US" sz="2000" b="1">
                <a:sym typeface="+mn-ea"/>
              </a:rPr>
              <a:t>VideoStreamingPort</a:t>
            </a:r>
            <a:r>
              <a:rPr lang="en-US" altLang="en-US" sz="2000">
                <a:sym typeface="+mn-ea"/>
              </a:rPr>
              <a:t>: port to stream video to participants</a:t>
            </a:r>
            <a:endParaRPr lang="en-US" altLang="en-US" sz="2000"/>
          </a:p>
          <a:p>
            <a:pPr lvl="1" algn="l"/>
            <a:r>
              <a:rPr lang="en-US" altLang="en-US" sz="2000">
                <a:sym typeface="+mn-ea"/>
              </a:rPr>
              <a:t>+ </a:t>
            </a:r>
            <a:r>
              <a:rPr lang="en-US" altLang="en-US" sz="2000" b="1">
                <a:sym typeface="+mn-ea"/>
              </a:rPr>
              <a:t>AudioReceivePort</a:t>
            </a:r>
            <a:r>
              <a:rPr lang="en-US" altLang="en-US" sz="2000">
                <a:sym typeface="+mn-ea"/>
              </a:rPr>
              <a:t>: port to receive audio stream from participants</a:t>
            </a:r>
            <a:endParaRPr lang="en-US" altLang="en-US" sz="2000"/>
          </a:p>
          <a:p>
            <a:pPr lvl="1" algn="l"/>
            <a:r>
              <a:rPr lang="en-US" altLang="en-US" sz="2000">
                <a:sym typeface="+mn-ea"/>
              </a:rPr>
              <a:t>+ </a:t>
            </a:r>
            <a:r>
              <a:rPr lang="en-US" altLang="en-US" sz="2000" b="1">
                <a:sym typeface="+mn-ea"/>
              </a:rPr>
              <a:t>AudioStreamingPort</a:t>
            </a:r>
            <a:r>
              <a:rPr lang="en-US" altLang="en-US" sz="2000">
                <a:sym typeface="+mn-ea"/>
              </a:rPr>
              <a:t>: port to stream audio to participants</a:t>
            </a:r>
            <a:endParaRPr lang="en-US" altLang="en-US" sz="20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5355" y="948690"/>
            <a:ext cx="4733290" cy="164973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066540" y="104140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10" name="Rectangle 9"/>
          <p:cNvSpPr/>
          <p:nvPr/>
        </p:nvSpPr>
        <p:spPr>
          <a:xfrm>
            <a:off x="2489835" y="1524635"/>
            <a:ext cx="1849755" cy="999490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C++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Streaming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Module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9800" y="1524635"/>
            <a:ext cx="1849755" cy="999490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NodeJS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Config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itchFamily="2" charset="-122"/>
              </a:rPr>
              <a:t>Module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8820" y="1280795"/>
            <a:ext cx="2419350" cy="168592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/>
              <a:t>IV. ACTIVITY DIAGRAMS</a:t>
            </a:r>
            <a:endParaRPr lang="en-US" altLang="en-US" sz="2000" b="1"/>
          </a:p>
        </p:txBody>
      </p:sp>
      <p:sp>
        <p:nvSpPr>
          <p:cNvPr id="4" name="Text Box 3"/>
          <p:cNvSpPr txBox="1"/>
          <p:nvPr/>
        </p:nvSpPr>
        <p:spPr>
          <a:xfrm>
            <a:off x="315595" y="785495"/>
            <a:ext cx="2233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/>
              <a:t>Hold a meeting</a:t>
            </a:r>
            <a:endParaRPr lang="en-US" altLang="en-US" sz="2400"/>
          </a:p>
        </p:txBody>
      </p:sp>
      <p:pic>
        <p:nvPicPr>
          <p:cNvPr id="6" name="Picture 5" descr="Hold-A-Mee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280" y="1245870"/>
            <a:ext cx="4866640" cy="5057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1934</Words>
  <Application>WPS Presentation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Aachen</vt:lpstr>
      <vt:lpstr>微软雅黑</vt:lpstr>
      <vt:lpstr>Droid Sans Fallback</vt:lpstr>
      <vt:lpstr/>
      <vt:lpstr>Arial Unicode MS</vt:lpstr>
      <vt:lpstr>Calibri</vt:lpstr>
      <vt:lpstr>Gear Drives</vt:lpstr>
      <vt:lpstr>PowerPoint 演示文稿</vt:lpstr>
      <vt:lpstr>OBJECTIVES</vt:lpstr>
      <vt:lpstr>OUTLINE</vt:lpstr>
      <vt:lpstr>Use Case</vt:lpstr>
      <vt:lpstr>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ironman</cp:lastModifiedBy>
  <cp:revision>103</cp:revision>
  <dcterms:created xsi:type="dcterms:W3CDTF">2019-03-26T02:23:54Z</dcterms:created>
  <dcterms:modified xsi:type="dcterms:W3CDTF">2019-03-26T02:23:54Z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