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0" r:id="rId3"/>
    <p:sldId id="271" r:id="rId4"/>
    <p:sldId id="272" r:id="rId5"/>
    <p:sldId id="284" r:id="rId6"/>
    <p:sldId id="285" r:id="rId7"/>
    <p:sldId id="286" r:id="rId8"/>
    <p:sldId id="273" r:id="rId9"/>
    <p:sldId id="276" r:id="rId10"/>
    <p:sldId id="279" r:id="rId11"/>
    <p:sldId id="280" r:id="rId12"/>
    <p:sldId id="282" r:id="rId13"/>
    <p:sldId id="281" r:id="rId14"/>
    <p:sldId id="28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46A0-D94F-472A-8C16-771B850DBE27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B8345-94E5-4763-B484-EC5CA2A321B2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90665DA9-7CFE-4028-A50F-BB73C6C81F83}" type="parTrans" cxnId="{33DF05E7-6D7F-48B1-B2DA-2594B6F3F9C3}">
      <dgm:prSet/>
      <dgm:spPr/>
      <dgm:t>
        <a:bodyPr/>
        <a:lstStyle/>
        <a:p>
          <a:endParaRPr lang="en-US"/>
        </a:p>
      </dgm:t>
    </dgm:pt>
    <dgm:pt modelId="{AFECACCB-A872-4400-A7E4-B22173730CDF}" type="sibTrans" cxnId="{33DF05E7-6D7F-48B1-B2DA-2594B6F3F9C3}">
      <dgm:prSet/>
      <dgm:spPr/>
      <dgm:t>
        <a:bodyPr/>
        <a:lstStyle/>
        <a:p>
          <a:endParaRPr lang="en-US"/>
        </a:p>
      </dgm:t>
    </dgm:pt>
    <dgm:pt modelId="{CAF3ED68-599F-4529-A9CF-F5CFA686A9C4}">
      <dgm:prSet phldrT="[Text]" custT="1"/>
      <dgm:spPr/>
      <dgm:t>
        <a:bodyPr/>
        <a:lstStyle/>
        <a:p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Lý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do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sz="3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BB9519-61CF-46EE-AA34-AA001A13C44C}" type="parTrans" cxnId="{04C95B2F-8801-4723-8BF3-E390A535673F}">
      <dgm:prSet/>
      <dgm:spPr/>
      <dgm:t>
        <a:bodyPr/>
        <a:lstStyle/>
        <a:p>
          <a:endParaRPr lang="en-US"/>
        </a:p>
      </dgm:t>
    </dgm:pt>
    <dgm:pt modelId="{658FF3E7-6D64-4D25-BB86-BF4E13A2CBDD}" type="sibTrans" cxnId="{04C95B2F-8801-4723-8BF3-E390A535673F}">
      <dgm:prSet/>
      <dgm:spPr/>
      <dgm:t>
        <a:bodyPr/>
        <a:lstStyle/>
        <a:p>
          <a:endParaRPr lang="en-US"/>
        </a:p>
      </dgm:t>
    </dgm:pt>
    <dgm:pt modelId="{14247BD3-3B08-4ACC-82C5-4326F63B1D1C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85A6E260-D35E-4F0A-A53B-4A7802B88F7D}" type="parTrans" cxnId="{1F3CE567-0E3C-46A7-A87D-5790E79AC6CE}">
      <dgm:prSet/>
      <dgm:spPr/>
      <dgm:t>
        <a:bodyPr/>
        <a:lstStyle/>
        <a:p>
          <a:endParaRPr lang="en-US"/>
        </a:p>
      </dgm:t>
    </dgm:pt>
    <dgm:pt modelId="{248D7C35-CF21-4DDB-B628-F2D4166293E4}" type="sibTrans" cxnId="{1F3CE567-0E3C-46A7-A87D-5790E79AC6CE}">
      <dgm:prSet/>
      <dgm:spPr/>
      <dgm:t>
        <a:bodyPr/>
        <a:lstStyle/>
        <a:p>
          <a:endParaRPr lang="en-US"/>
        </a:p>
      </dgm:t>
    </dgm:pt>
    <dgm:pt modelId="{C9D765CA-36E9-4CFA-8833-AC39D1492E0E}">
      <dgm:prSet phldrT="[Text]" custT="1"/>
      <dgm:spPr/>
      <dgm:t>
        <a:bodyPr/>
        <a:lstStyle/>
        <a:p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sz="3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DDAF7A3-EA2B-403D-BA8E-FE5FE8D853C3}" type="parTrans" cxnId="{B5DA3269-BDF3-4820-9C6C-C1CD986D8376}">
      <dgm:prSet/>
      <dgm:spPr/>
      <dgm:t>
        <a:bodyPr/>
        <a:lstStyle/>
        <a:p>
          <a:endParaRPr lang="en-US"/>
        </a:p>
      </dgm:t>
    </dgm:pt>
    <dgm:pt modelId="{3AB35416-AD6D-4493-9F51-E8EBC15EB65B}" type="sibTrans" cxnId="{B5DA3269-BDF3-4820-9C6C-C1CD986D8376}">
      <dgm:prSet/>
      <dgm:spPr/>
      <dgm:t>
        <a:bodyPr/>
        <a:lstStyle/>
        <a:p>
          <a:endParaRPr lang="en-US"/>
        </a:p>
      </dgm:t>
    </dgm:pt>
    <dgm:pt modelId="{57578691-F791-4F62-8EBA-BF3A7DC9F605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DFEBA641-0FE8-450C-92E8-2369CD15F391}" type="parTrans" cxnId="{123EF68B-4A82-4F96-BD1B-E7D7D0A1AFEA}">
      <dgm:prSet/>
      <dgm:spPr/>
      <dgm:t>
        <a:bodyPr/>
        <a:lstStyle/>
        <a:p>
          <a:endParaRPr lang="en-US"/>
        </a:p>
      </dgm:t>
    </dgm:pt>
    <dgm:pt modelId="{1A99CF38-8CAF-4A15-BF57-AADBCA5C028A}" type="sibTrans" cxnId="{123EF68B-4A82-4F96-BD1B-E7D7D0A1AFEA}">
      <dgm:prSet/>
      <dgm:spPr/>
      <dgm:t>
        <a:bodyPr/>
        <a:lstStyle/>
        <a:p>
          <a:endParaRPr lang="en-US"/>
        </a:p>
      </dgm:t>
    </dgm:pt>
    <dgm:pt modelId="{082DAA44-5974-4ED1-B62C-A6B535B37A8C}">
      <dgm:prSet phldrT="[Text]" custT="1"/>
      <dgm:spPr/>
      <dgm:t>
        <a:bodyPr/>
        <a:lstStyle/>
        <a:p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chính</a:t>
          </a:r>
          <a:endParaRPr lang="en-US" sz="3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F5AED7-A6A3-4318-BD42-8BC3DB22E524}" type="parTrans" cxnId="{2624309D-3FC2-423A-8426-340AC8226EF7}">
      <dgm:prSet/>
      <dgm:spPr/>
      <dgm:t>
        <a:bodyPr/>
        <a:lstStyle/>
        <a:p>
          <a:endParaRPr lang="en-US"/>
        </a:p>
      </dgm:t>
    </dgm:pt>
    <dgm:pt modelId="{B1DBA464-CA8D-4895-913D-2BEBC8C20E25}" type="sibTrans" cxnId="{2624309D-3FC2-423A-8426-340AC8226EF7}">
      <dgm:prSet/>
      <dgm:spPr/>
      <dgm:t>
        <a:bodyPr/>
        <a:lstStyle/>
        <a:p>
          <a:endParaRPr lang="en-US"/>
        </a:p>
      </dgm:t>
    </dgm:pt>
    <dgm:pt modelId="{DEC4B755-8230-4366-A97E-4CFB2568148D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4  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9E4D5BF2-54AB-4C3C-A64F-13B62DE3AB0A}" type="parTrans" cxnId="{D9DFFA2B-B877-4EF9-859C-5FCB704A714E}">
      <dgm:prSet/>
      <dgm:spPr/>
      <dgm:t>
        <a:bodyPr/>
        <a:lstStyle/>
        <a:p>
          <a:endParaRPr lang="en-US"/>
        </a:p>
      </dgm:t>
    </dgm:pt>
    <dgm:pt modelId="{3DD8969D-E2E0-41F0-89C6-161CB5555C68}" type="sibTrans" cxnId="{D9DFFA2B-B877-4EF9-859C-5FCB704A714E}">
      <dgm:prSet/>
      <dgm:spPr/>
      <dgm:t>
        <a:bodyPr/>
        <a:lstStyle/>
        <a:p>
          <a:endParaRPr lang="en-US"/>
        </a:p>
      </dgm:t>
    </dgm:pt>
    <dgm:pt modelId="{51F2380A-40E4-4F55-B8BB-1E9708A9A04D}">
      <dgm:prSet phldrT="[Text]" custT="1"/>
      <dgm:spPr/>
      <dgm:t>
        <a:bodyPr/>
        <a:lstStyle/>
        <a:p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luận</a:t>
          </a:r>
          <a:endParaRPr lang="en-US" sz="3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05D9B6-61BC-4951-A4C4-0F23618FEEEB}" type="parTrans" cxnId="{8DCA3A67-B9B9-4AC3-AC98-5C18E61C4029}">
      <dgm:prSet/>
      <dgm:spPr/>
      <dgm:t>
        <a:bodyPr/>
        <a:lstStyle/>
        <a:p>
          <a:endParaRPr lang="en-US"/>
        </a:p>
      </dgm:t>
    </dgm:pt>
    <dgm:pt modelId="{B28C1002-728F-4E95-AE48-B50006E7BA74}" type="sibTrans" cxnId="{8DCA3A67-B9B9-4AC3-AC98-5C18E61C4029}">
      <dgm:prSet/>
      <dgm:spPr/>
      <dgm:t>
        <a:bodyPr/>
        <a:lstStyle/>
        <a:p>
          <a:endParaRPr lang="en-US"/>
        </a:p>
      </dgm:t>
    </dgm:pt>
    <dgm:pt modelId="{ACD3C576-D0C7-4105-9FF8-AD7622AEACD7}" type="pres">
      <dgm:prSet presAssocID="{4F1546A0-D94F-472A-8C16-771B850DBE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B9CD14-D6E2-4713-819A-0BA2C37ECD74}" type="pres">
      <dgm:prSet presAssocID="{8E2B8345-94E5-4763-B484-EC5CA2A321B2}" presName="linNode" presStyleCnt="0"/>
      <dgm:spPr/>
      <dgm:t>
        <a:bodyPr/>
        <a:lstStyle/>
        <a:p>
          <a:endParaRPr lang="en-US"/>
        </a:p>
      </dgm:t>
    </dgm:pt>
    <dgm:pt modelId="{9FA665D8-B34D-4E7B-B0AA-D6334B5C4803}" type="pres">
      <dgm:prSet presAssocID="{8E2B8345-94E5-4763-B484-EC5CA2A321B2}" presName="parentText" presStyleLbl="node1" presStyleIdx="0" presStyleCnt="4" custScaleX="348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6A23E-06E4-44DB-8E96-FC2ADF059FCC}" type="pres">
      <dgm:prSet presAssocID="{8E2B8345-94E5-4763-B484-EC5CA2A321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D34E-B36D-4E05-AD1A-AC60DB904C97}" type="pres">
      <dgm:prSet presAssocID="{AFECACCB-A872-4400-A7E4-B22173730CDF}" presName="sp" presStyleCnt="0"/>
      <dgm:spPr/>
      <dgm:t>
        <a:bodyPr/>
        <a:lstStyle/>
        <a:p>
          <a:endParaRPr lang="en-US"/>
        </a:p>
      </dgm:t>
    </dgm:pt>
    <dgm:pt modelId="{B205D742-A1F0-4C76-A58E-A2D83964FE14}" type="pres">
      <dgm:prSet presAssocID="{14247BD3-3B08-4ACC-82C5-4326F63B1D1C}" presName="linNode" presStyleCnt="0"/>
      <dgm:spPr/>
      <dgm:t>
        <a:bodyPr/>
        <a:lstStyle/>
        <a:p>
          <a:endParaRPr lang="en-US"/>
        </a:p>
      </dgm:t>
    </dgm:pt>
    <dgm:pt modelId="{DE1B5D29-B75A-45A1-A3C7-E38AF209CA49}" type="pres">
      <dgm:prSet presAssocID="{14247BD3-3B08-4ACC-82C5-4326F63B1D1C}" presName="parentText" presStyleLbl="node1" presStyleIdx="1" presStyleCnt="4" custScaleX="348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9F20A-E736-4C88-858F-C0DFD5F85139}" type="pres">
      <dgm:prSet presAssocID="{14247BD3-3B08-4ACC-82C5-4326F63B1D1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DC3C-14C7-4B98-ABCF-EF7F7F1422CE}" type="pres">
      <dgm:prSet presAssocID="{248D7C35-CF21-4DDB-B628-F2D4166293E4}" presName="sp" presStyleCnt="0"/>
      <dgm:spPr/>
      <dgm:t>
        <a:bodyPr/>
        <a:lstStyle/>
        <a:p>
          <a:endParaRPr lang="en-US"/>
        </a:p>
      </dgm:t>
    </dgm:pt>
    <dgm:pt modelId="{2E12326C-C09C-499E-A9EF-E5578244F8F0}" type="pres">
      <dgm:prSet presAssocID="{57578691-F791-4F62-8EBA-BF3A7DC9F605}" presName="linNode" presStyleCnt="0"/>
      <dgm:spPr/>
      <dgm:t>
        <a:bodyPr/>
        <a:lstStyle/>
        <a:p>
          <a:endParaRPr lang="en-US"/>
        </a:p>
      </dgm:t>
    </dgm:pt>
    <dgm:pt modelId="{F0E0528E-72C5-49B8-A825-0792B105C6A7}" type="pres">
      <dgm:prSet presAssocID="{57578691-F791-4F62-8EBA-BF3A7DC9F605}" presName="parentText" presStyleLbl="node1" presStyleIdx="2" presStyleCnt="4" custScaleX="348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CD45-C523-405F-B1EC-4220E4BEE496}" type="pres">
      <dgm:prSet presAssocID="{57578691-F791-4F62-8EBA-BF3A7DC9F60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872AF-E14A-4BD2-9971-B1DC13A5EECE}" type="pres">
      <dgm:prSet presAssocID="{1A99CF38-8CAF-4A15-BF57-AADBCA5C028A}" presName="sp" presStyleCnt="0"/>
      <dgm:spPr/>
      <dgm:t>
        <a:bodyPr/>
        <a:lstStyle/>
        <a:p>
          <a:endParaRPr lang="en-US"/>
        </a:p>
      </dgm:t>
    </dgm:pt>
    <dgm:pt modelId="{06ED468B-C88C-4F19-9F92-BDFCB585A143}" type="pres">
      <dgm:prSet presAssocID="{DEC4B755-8230-4366-A97E-4CFB2568148D}" presName="linNode" presStyleCnt="0"/>
      <dgm:spPr/>
      <dgm:t>
        <a:bodyPr/>
        <a:lstStyle/>
        <a:p>
          <a:endParaRPr lang="en-US"/>
        </a:p>
      </dgm:t>
    </dgm:pt>
    <dgm:pt modelId="{7EBF653D-23DA-48A2-A074-CE74C66B401B}" type="pres">
      <dgm:prSet presAssocID="{DEC4B755-8230-4366-A97E-4CFB2568148D}" presName="parentText" presStyleLbl="node1" presStyleIdx="3" presStyleCnt="4" custScaleX="35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4DE4C-1DC1-4C31-A88C-5B74B3353BD0}" type="pres">
      <dgm:prSet presAssocID="{DEC4B755-8230-4366-A97E-4CFB2568148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18AD6-6633-460B-B55E-5AB1F346BDEC}" type="presOf" srcId="{8E2B8345-94E5-4763-B484-EC5CA2A321B2}" destId="{9FA665D8-B34D-4E7B-B0AA-D6334B5C4803}" srcOrd="0" destOrd="0" presId="urn:microsoft.com/office/officeart/2005/8/layout/vList5"/>
    <dgm:cxn modelId="{02D9186B-C01C-42D7-A8E7-D8A1E731F777}" type="presOf" srcId="{14247BD3-3B08-4ACC-82C5-4326F63B1D1C}" destId="{DE1B5D29-B75A-45A1-A3C7-E38AF209CA49}" srcOrd="0" destOrd="0" presId="urn:microsoft.com/office/officeart/2005/8/layout/vList5"/>
    <dgm:cxn modelId="{3D8B45CF-B058-4527-AB64-AE41825A0C54}" type="presOf" srcId="{51F2380A-40E4-4F55-B8BB-1E9708A9A04D}" destId="{5094DE4C-1DC1-4C31-A88C-5B74B3353BD0}" srcOrd="0" destOrd="0" presId="urn:microsoft.com/office/officeart/2005/8/layout/vList5"/>
    <dgm:cxn modelId="{123EF68B-4A82-4F96-BD1B-E7D7D0A1AFEA}" srcId="{4F1546A0-D94F-472A-8C16-771B850DBE27}" destId="{57578691-F791-4F62-8EBA-BF3A7DC9F605}" srcOrd="2" destOrd="0" parTransId="{DFEBA641-0FE8-450C-92E8-2369CD15F391}" sibTransId="{1A99CF38-8CAF-4A15-BF57-AADBCA5C028A}"/>
    <dgm:cxn modelId="{8DCA3A67-B9B9-4AC3-AC98-5C18E61C4029}" srcId="{DEC4B755-8230-4366-A97E-4CFB2568148D}" destId="{51F2380A-40E4-4F55-B8BB-1E9708A9A04D}" srcOrd="0" destOrd="0" parTransId="{4A05D9B6-61BC-4951-A4C4-0F23618FEEEB}" sibTransId="{B28C1002-728F-4E95-AE48-B50006E7BA74}"/>
    <dgm:cxn modelId="{579C4CC1-3BE5-4873-BC3B-B2FD9ABFCDEC}" type="presOf" srcId="{CAF3ED68-599F-4529-A9CF-F5CFA686A9C4}" destId="{E1C6A23E-06E4-44DB-8E96-FC2ADF059FCC}" srcOrd="0" destOrd="0" presId="urn:microsoft.com/office/officeart/2005/8/layout/vList5"/>
    <dgm:cxn modelId="{935F0227-526A-4667-B66B-B865E6697CF6}" type="presOf" srcId="{082DAA44-5974-4ED1-B62C-A6B535B37A8C}" destId="{A842CD45-C523-405F-B1EC-4220E4BEE496}" srcOrd="0" destOrd="0" presId="urn:microsoft.com/office/officeart/2005/8/layout/vList5"/>
    <dgm:cxn modelId="{33DF05E7-6D7F-48B1-B2DA-2594B6F3F9C3}" srcId="{4F1546A0-D94F-472A-8C16-771B850DBE27}" destId="{8E2B8345-94E5-4763-B484-EC5CA2A321B2}" srcOrd="0" destOrd="0" parTransId="{90665DA9-7CFE-4028-A50F-BB73C6C81F83}" sibTransId="{AFECACCB-A872-4400-A7E4-B22173730CDF}"/>
    <dgm:cxn modelId="{1F3CE567-0E3C-46A7-A87D-5790E79AC6CE}" srcId="{4F1546A0-D94F-472A-8C16-771B850DBE27}" destId="{14247BD3-3B08-4ACC-82C5-4326F63B1D1C}" srcOrd="1" destOrd="0" parTransId="{85A6E260-D35E-4F0A-A53B-4A7802B88F7D}" sibTransId="{248D7C35-CF21-4DDB-B628-F2D4166293E4}"/>
    <dgm:cxn modelId="{DE92B272-4C7A-4629-8A09-7538E591AC30}" type="presOf" srcId="{4F1546A0-D94F-472A-8C16-771B850DBE27}" destId="{ACD3C576-D0C7-4105-9FF8-AD7622AEACD7}" srcOrd="0" destOrd="0" presId="urn:microsoft.com/office/officeart/2005/8/layout/vList5"/>
    <dgm:cxn modelId="{2624309D-3FC2-423A-8426-340AC8226EF7}" srcId="{57578691-F791-4F62-8EBA-BF3A7DC9F605}" destId="{082DAA44-5974-4ED1-B62C-A6B535B37A8C}" srcOrd="0" destOrd="0" parTransId="{D6F5AED7-A6A3-4318-BD42-8BC3DB22E524}" sibTransId="{B1DBA464-CA8D-4895-913D-2BEBC8C20E25}"/>
    <dgm:cxn modelId="{B5DA3269-BDF3-4820-9C6C-C1CD986D8376}" srcId="{14247BD3-3B08-4ACC-82C5-4326F63B1D1C}" destId="{C9D765CA-36E9-4CFA-8833-AC39D1492E0E}" srcOrd="0" destOrd="0" parTransId="{2DDAF7A3-EA2B-403D-BA8E-FE5FE8D853C3}" sibTransId="{3AB35416-AD6D-4493-9F51-E8EBC15EB65B}"/>
    <dgm:cxn modelId="{D9DFFA2B-B877-4EF9-859C-5FCB704A714E}" srcId="{4F1546A0-D94F-472A-8C16-771B850DBE27}" destId="{DEC4B755-8230-4366-A97E-4CFB2568148D}" srcOrd="3" destOrd="0" parTransId="{9E4D5BF2-54AB-4C3C-A64F-13B62DE3AB0A}" sibTransId="{3DD8969D-E2E0-41F0-89C6-161CB5555C68}"/>
    <dgm:cxn modelId="{28AD2523-E95D-4D0B-AE15-907142E7E4A6}" type="presOf" srcId="{DEC4B755-8230-4366-A97E-4CFB2568148D}" destId="{7EBF653D-23DA-48A2-A074-CE74C66B401B}" srcOrd="0" destOrd="0" presId="urn:microsoft.com/office/officeart/2005/8/layout/vList5"/>
    <dgm:cxn modelId="{04C95B2F-8801-4723-8BF3-E390A535673F}" srcId="{8E2B8345-94E5-4763-B484-EC5CA2A321B2}" destId="{CAF3ED68-599F-4529-A9CF-F5CFA686A9C4}" srcOrd="0" destOrd="0" parTransId="{74BB9519-61CF-46EE-AA34-AA001A13C44C}" sibTransId="{658FF3E7-6D64-4D25-BB86-BF4E13A2CBDD}"/>
    <dgm:cxn modelId="{2224B664-E810-4781-BD06-FC40EAD5EA96}" type="presOf" srcId="{C9D765CA-36E9-4CFA-8833-AC39D1492E0E}" destId="{5189F20A-E736-4C88-858F-C0DFD5F85139}" srcOrd="0" destOrd="0" presId="urn:microsoft.com/office/officeart/2005/8/layout/vList5"/>
    <dgm:cxn modelId="{D39BBC17-12A3-4EC0-94C2-4EDC3BD5C9FE}" type="presOf" srcId="{57578691-F791-4F62-8EBA-BF3A7DC9F605}" destId="{F0E0528E-72C5-49B8-A825-0792B105C6A7}" srcOrd="0" destOrd="0" presId="urn:microsoft.com/office/officeart/2005/8/layout/vList5"/>
    <dgm:cxn modelId="{5153591F-F494-4B27-AA2D-DDF0F6EF63B9}" type="presParOf" srcId="{ACD3C576-D0C7-4105-9FF8-AD7622AEACD7}" destId="{CCB9CD14-D6E2-4713-819A-0BA2C37ECD74}" srcOrd="0" destOrd="0" presId="urn:microsoft.com/office/officeart/2005/8/layout/vList5"/>
    <dgm:cxn modelId="{4A69913F-F77A-4062-8EBC-09A440D60011}" type="presParOf" srcId="{CCB9CD14-D6E2-4713-819A-0BA2C37ECD74}" destId="{9FA665D8-B34D-4E7B-B0AA-D6334B5C4803}" srcOrd="0" destOrd="0" presId="urn:microsoft.com/office/officeart/2005/8/layout/vList5"/>
    <dgm:cxn modelId="{5E585B87-D1F4-4F17-9BB4-1FFD0D91BB3C}" type="presParOf" srcId="{CCB9CD14-D6E2-4713-819A-0BA2C37ECD74}" destId="{E1C6A23E-06E4-44DB-8E96-FC2ADF059FCC}" srcOrd="1" destOrd="0" presId="urn:microsoft.com/office/officeart/2005/8/layout/vList5"/>
    <dgm:cxn modelId="{D91CF279-E057-473D-91E9-A1005DAFB402}" type="presParOf" srcId="{ACD3C576-D0C7-4105-9FF8-AD7622AEACD7}" destId="{7D81D34E-B36D-4E05-AD1A-AC60DB904C97}" srcOrd="1" destOrd="0" presId="urn:microsoft.com/office/officeart/2005/8/layout/vList5"/>
    <dgm:cxn modelId="{506F538B-D505-489A-8343-7323A00900B0}" type="presParOf" srcId="{ACD3C576-D0C7-4105-9FF8-AD7622AEACD7}" destId="{B205D742-A1F0-4C76-A58E-A2D83964FE14}" srcOrd="2" destOrd="0" presId="urn:microsoft.com/office/officeart/2005/8/layout/vList5"/>
    <dgm:cxn modelId="{BFEACBC2-9242-4948-9EEA-7E93B582A84D}" type="presParOf" srcId="{B205D742-A1F0-4C76-A58E-A2D83964FE14}" destId="{DE1B5D29-B75A-45A1-A3C7-E38AF209CA49}" srcOrd="0" destOrd="0" presId="urn:microsoft.com/office/officeart/2005/8/layout/vList5"/>
    <dgm:cxn modelId="{B678F4FF-C8CD-40B1-9508-A7B81D60073B}" type="presParOf" srcId="{B205D742-A1F0-4C76-A58E-A2D83964FE14}" destId="{5189F20A-E736-4C88-858F-C0DFD5F85139}" srcOrd="1" destOrd="0" presId="urn:microsoft.com/office/officeart/2005/8/layout/vList5"/>
    <dgm:cxn modelId="{D48B72C9-57DD-4834-B7ED-B1CD5F41E963}" type="presParOf" srcId="{ACD3C576-D0C7-4105-9FF8-AD7622AEACD7}" destId="{0289DC3C-14C7-4B98-ABCF-EF7F7F1422CE}" srcOrd="3" destOrd="0" presId="urn:microsoft.com/office/officeart/2005/8/layout/vList5"/>
    <dgm:cxn modelId="{2C768877-7FA8-4E9E-A411-04165F81DE99}" type="presParOf" srcId="{ACD3C576-D0C7-4105-9FF8-AD7622AEACD7}" destId="{2E12326C-C09C-499E-A9EF-E5578244F8F0}" srcOrd="4" destOrd="0" presId="urn:microsoft.com/office/officeart/2005/8/layout/vList5"/>
    <dgm:cxn modelId="{4A5C938B-B167-4B58-9F71-F0A8CBC92147}" type="presParOf" srcId="{2E12326C-C09C-499E-A9EF-E5578244F8F0}" destId="{F0E0528E-72C5-49B8-A825-0792B105C6A7}" srcOrd="0" destOrd="0" presId="urn:microsoft.com/office/officeart/2005/8/layout/vList5"/>
    <dgm:cxn modelId="{C3DF988F-B0C9-4883-9305-C9D55C01E7BD}" type="presParOf" srcId="{2E12326C-C09C-499E-A9EF-E5578244F8F0}" destId="{A842CD45-C523-405F-B1EC-4220E4BEE496}" srcOrd="1" destOrd="0" presId="urn:microsoft.com/office/officeart/2005/8/layout/vList5"/>
    <dgm:cxn modelId="{2B428A6E-A589-4235-B0F5-66DA14232126}" type="presParOf" srcId="{ACD3C576-D0C7-4105-9FF8-AD7622AEACD7}" destId="{CAF872AF-E14A-4BD2-9971-B1DC13A5EECE}" srcOrd="5" destOrd="0" presId="urn:microsoft.com/office/officeart/2005/8/layout/vList5"/>
    <dgm:cxn modelId="{B24BDC5A-45B5-4B1D-A9D3-DB139E7ADA18}" type="presParOf" srcId="{ACD3C576-D0C7-4105-9FF8-AD7622AEACD7}" destId="{06ED468B-C88C-4F19-9F92-BDFCB585A143}" srcOrd="6" destOrd="0" presId="urn:microsoft.com/office/officeart/2005/8/layout/vList5"/>
    <dgm:cxn modelId="{E956ED2C-BECB-4482-9F93-2989135D4696}" type="presParOf" srcId="{06ED468B-C88C-4F19-9F92-BDFCB585A143}" destId="{7EBF653D-23DA-48A2-A074-CE74C66B401B}" srcOrd="0" destOrd="0" presId="urn:microsoft.com/office/officeart/2005/8/layout/vList5"/>
    <dgm:cxn modelId="{EBDD0BC2-D9AD-4EF1-8684-0567183033D3}" type="presParOf" srcId="{06ED468B-C88C-4F19-9F92-BDFCB585A143}" destId="{5094DE4C-1DC1-4C31-A88C-5B74B3353B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6A23E-06E4-44DB-8E96-FC2ADF059FCC}">
      <dsp:nvSpPr>
        <dsp:cNvPr id="0" name=""/>
        <dsp:cNvSpPr/>
      </dsp:nvSpPr>
      <dsp:spPr>
        <a:xfrm rot="5400000">
          <a:off x="4019150" y="-2020369"/>
          <a:ext cx="782637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Lý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do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sz="3200" kern="1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898917" y="138069"/>
        <a:ext cx="4984899" cy="706227"/>
      </dsp:txXfrm>
    </dsp:sp>
    <dsp:sp modelId="{9FA665D8-B34D-4E7B-B0AA-D6334B5C4803}">
      <dsp:nvSpPr>
        <dsp:cNvPr id="0" name=""/>
        <dsp:cNvSpPr/>
      </dsp:nvSpPr>
      <dsp:spPr>
        <a:xfrm>
          <a:off x="914401" y="2033"/>
          <a:ext cx="9845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62157" y="49789"/>
        <a:ext cx="889003" cy="882784"/>
      </dsp:txXfrm>
    </dsp:sp>
    <dsp:sp modelId="{5189F20A-E736-4C88-858F-C0DFD5F85139}">
      <dsp:nvSpPr>
        <dsp:cNvPr id="0" name=""/>
        <dsp:cNvSpPr/>
      </dsp:nvSpPr>
      <dsp:spPr>
        <a:xfrm rot="5400000">
          <a:off x="4019150" y="-993157"/>
          <a:ext cx="782637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sz="3200" kern="1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898917" y="1165281"/>
        <a:ext cx="4984899" cy="706227"/>
      </dsp:txXfrm>
    </dsp:sp>
    <dsp:sp modelId="{DE1B5D29-B75A-45A1-A3C7-E38AF209CA49}">
      <dsp:nvSpPr>
        <dsp:cNvPr id="0" name=""/>
        <dsp:cNvSpPr/>
      </dsp:nvSpPr>
      <dsp:spPr>
        <a:xfrm>
          <a:off x="914401" y="1029245"/>
          <a:ext cx="9845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62157" y="1077001"/>
        <a:ext cx="889003" cy="882784"/>
      </dsp:txXfrm>
    </dsp:sp>
    <dsp:sp modelId="{A842CD45-C523-405F-B1EC-4220E4BEE496}">
      <dsp:nvSpPr>
        <dsp:cNvPr id="0" name=""/>
        <dsp:cNvSpPr/>
      </dsp:nvSpPr>
      <dsp:spPr>
        <a:xfrm rot="5400000">
          <a:off x="4019150" y="34053"/>
          <a:ext cx="782637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chính</a:t>
          </a:r>
          <a:endParaRPr lang="en-US" sz="3200" kern="1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898917" y="2192492"/>
        <a:ext cx="4984899" cy="706227"/>
      </dsp:txXfrm>
    </dsp:sp>
    <dsp:sp modelId="{F0E0528E-72C5-49B8-A825-0792B105C6A7}">
      <dsp:nvSpPr>
        <dsp:cNvPr id="0" name=""/>
        <dsp:cNvSpPr/>
      </dsp:nvSpPr>
      <dsp:spPr>
        <a:xfrm>
          <a:off x="914401" y="2056457"/>
          <a:ext cx="9845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62157" y="2104213"/>
        <a:ext cx="889003" cy="882784"/>
      </dsp:txXfrm>
    </dsp:sp>
    <dsp:sp modelId="{5094DE4C-1DC1-4C31-A88C-5B74B3353BD0}">
      <dsp:nvSpPr>
        <dsp:cNvPr id="0" name=""/>
        <dsp:cNvSpPr/>
      </dsp:nvSpPr>
      <dsp:spPr>
        <a:xfrm rot="5400000">
          <a:off x="4031328" y="1061265"/>
          <a:ext cx="782637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200" kern="1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rPr>
            <a:t>luận</a:t>
          </a:r>
          <a:endParaRPr lang="en-US" sz="3200" kern="1200" dirty="0">
            <a:solidFill>
              <a:schemeClr val="accent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911095" y="3219704"/>
        <a:ext cx="4984899" cy="706227"/>
      </dsp:txXfrm>
    </dsp:sp>
    <dsp:sp modelId="{7EBF653D-23DA-48A2-A074-CE74C66B401B}">
      <dsp:nvSpPr>
        <dsp:cNvPr id="0" name=""/>
        <dsp:cNvSpPr/>
      </dsp:nvSpPr>
      <dsp:spPr>
        <a:xfrm>
          <a:off x="914401" y="3083669"/>
          <a:ext cx="996693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4  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62157" y="3131425"/>
        <a:ext cx="901181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8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32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6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2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4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6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8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9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9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3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8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3C2760-F606-47CC-BFF8-7613162B7ED7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B29F-DD2E-40F7-BF25-9EEC49788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7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ĐỒ ÁN 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295400"/>
            <a:ext cx="8458200" cy="4572000"/>
          </a:xfrm>
        </p:spPr>
        <p:txBody>
          <a:bodyPr>
            <a:normAutofit/>
          </a:bodyPr>
          <a:lstStyle/>
          <a:p>
            <a:pPr algn="l"/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Xây dựng website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mvc5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i="1" dirty="0">
                <a:latin typeface="Times New Roman" pitchFamily="18" charset="0"/>
                <a:cs typeface="Times New Roman" pitchFamily="18" charset="0"/>
              </a:rPr>
              <a:t>Giảng viên hướng dẫn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đông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viên thực hiện:</a:t>
            </a:r>
          </a:p>
          <a:p>
            <a:pPr algn="l"/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8458200" cy="5334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NỘI DUNG CHÍNH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3058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3.6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632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3‑6: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7" y="1641231"/>
            <a:ext cx="9061938" cy="47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612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NỘI DUNG CHÍNH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618186"/>
            <a:ext cx="7924800" cy="5935014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632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3‑7: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chủ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7" y="973016"/>
            <a:ext cx="9765323" cy="53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242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4. KẾT LUẬN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1371600"/>
            <a:ext cx="8001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Xây dựng được hệ thống website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MVC.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cá nhân,  qua quá trình tìm hiểu và thực hiện đồ án đã giúp em có được các kiến thức cơ bản sau:</a:t>
            </a:r>
          </a:p>
          <a:p>
            <a:pPr lvl="0"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NỘI DUNG CHÍNH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631065"/>
            <a:ext cx="8371340" cy="599833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3.8 Giao diện trang chủ quản trị đồ ăn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632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3‑8: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project4_coplete\13223591_127977014273396_1764629494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7" y="970481"/>
            <a:ext cx="11027893" cy="53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5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4. KẾT LUẬN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1371600"/>
            <a:ext cx="7848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thành:Thống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kê,Phân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Quyền,Thông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6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bc\Desktop\firework2.g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52" y="1835239"/>
            <a:ext cx="419942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2167" y="5512408"/>
            <a:ext cx="11372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Chúng em  xin chân thành cám ơn thầy cô !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59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9611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8534400" cy="4953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676400" y="16002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504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6106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đây</a:t>
            </a:r>
            <a:r>
              <a:rPr lang="en-US" sz="2800" dirty="0"/>
              <a:t>,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ở </a:t>
            </a:r>
            <a:r>
              <a:rPr lang="en-US" sz="2800" dirty="0" err="1"/>
              <a:t>Việt</a:t>
            </a:r>
            <a:r>
              <a:rPr lang="en-US" sz="2800" dirty="0"/>
              <a:t> Nam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chóng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nhảy</a:t>
            </a:r>
            <a:r>
              <a:rPr lang="en-US" sz="2800" dirty="0"/>
              <a:t> </a:t>
            </a:r>
            <a:r>
              <a:rPr lang="en-US" sz="2800" dirty="0" err="1"/>
              <a:t>vọt</a:t>
            </a:r>
            <a:r>
              <a:rPr lang="en-US" sz="2800" dirty="0"/>
              <a:t>.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thiếu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cuộc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.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vũ</a:t>
            </a:r>
            <a:r>
              <a:rPr lang="en-US" sz="2800" dirty="0"/>
              <a:t> </a:t>
            </a:r>
            <a:r>
              <a:rPr lang="en-US" sz="2800" dirty="0" err="1"/>
              <a:t>bão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CNTT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đem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đáng</a:t>
            </a:r>
            <a:r>
              <a:rPr lang="en-US" sz="2800" dirty="0"/>
              <a:t> </a:t>
            </a:r>
            <a:r>
              <a:rPr lang="en-US" sz="2800" dirty="0" err="1"/>
              <a:t>kể</a:t>
            </a:r>
            <a:r>
              <a:rPr lang="en-US" sz="2800" dirty="0"/>
              <a:t>.  </a:t>
            </a:r>
          </a:p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,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thậm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, </a:t>
            </a:r>
            <a:r>
              <a:rPr lang="en-US" sz="2800" dirty="0" err="1"/>
              <a:t>ngày</a:t>
            </a:r>
            <a:r>
              <a:rPr lang="en-US" sz="2800" dirty="0"/>
              <a:t> nay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xa</a:t>
            </a:r>
            <a:r>
              <a:rPr lang="en-US" sz="2800" dirty="0"/>
              <a:t> </a:t>
            </a:r>
            <a:r>
              <a:rPr lang="en-US" sz="2800" dirty="0" err="1"/>
              <a:t>lạ</a:t>
            </a:r>
            <a:r>
              <a:rPr lang="en-US" sz="2800" dirty="0"/>
              <a:t>. </a:t>
            </a:r>
          </a:p>
          <a:p>
            <a:r>
              <a:rPr lang="en-US" sz="2400" dirty="0"/>
              <a:t>Do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“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Rao</a:t>
            </a:r>
            <a:r>
              <a:rPr lang="en-US" sz="2400" dirty="0"/>
              <a:t> </a:t>
            </a:r>
            <a:r>
              <a:rPr lang="en-US" sz="2400" dirty="0" err="1"/>
              <a:t>Vặt</a:t>
            </a:r>
            <a:r>
              <a:rPr lang="en-US" sz="2400" dirty="0"/>
              <a:t>”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phong</a:t>
            </a:r>
            <a:r>
              <a:rPr lang="en-US" sz="2400" dirty="0"/>
              <a:t> </a:t>
            </a:r>
            <a:r>
              <a:rPr lang="en-US" sz="2400" dirty="0" err="1"/>
              <a:t>phú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, </a:t>
            </a:r>
            <a:r>
              <a:rPr lang="en-US" sz="2400" dirty="0" err="1"/>
              <a:t>mua-bán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 </a:t>
            </a:r>
            <a:r>
              <a:rPr lang="en-US" sz="2400" dirty="0" err="1" smtClean="0"/>
              <a:t>nhất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467600" cy="7620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MỤC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TIÊU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74676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smtClean="0"/>
              <a:t>ASP.NET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MVC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Razor.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phầm</a:t>
            </a:r>
            <a:r>
              <a:rPr lang="en-US" sz="2400" dirty="0"/>
              <a:t>,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.</a:t>
            </a:r>
          </a:p>
          <a:p>
            <a:r>
              <a:rPr lang="en-US" sz="2400" dirty="0"/>
              <a:t>- Sao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CSDL.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từ</a:t>
            </a:r>
            <a:r>
              <a:rPr lang="en-US" dirty="0"/>
              <a:t> M - Model, V - View, C - </a:t>
            </a:r>
            <a:r>
              <a:rPr lang="en-US" dirty="0" smtClean="0"/>
              <a:t>Controller.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hay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Model: Model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database,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...</a:t>
            </a:r>
          </a:p>
          <a:p>
            <a:pPr lvl="0"/>
            <a:r>
              <a:rPr lang="en-US" dirty="0"/>
              <a:t>View: View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Controller: Controller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view,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ASP.NET MVC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rỏ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pattern.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ASP.NET MVC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Engine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khác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C#.</a:t>
            </a:r>
          </a:p>
        </p:txBody>
      </p:sp>
    </p:spTree>
    <p:extLst>
      <p:ext uri="{BB962C8B-B14F-4D97-AF65-F5344CB8AC3E}">
        <p14:creationId xmlns:p14="http://schemas.microsoft.com/office/powerpoint/2010/main" val="32991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Razor </a:t>
            </a:r>
            <a:r>
              <a:rPr lang="en-US" dirty="0" err="1" smtClean="0"/>
              <a:t>và</a:t>
            </a:r>
            <a:r>
              <a:rPr lang="en-US" dirty="0" smtClean="0"/>
              <a:t>      </a:t>
            </a:r>
            <a:r>
              <a:rPr lang="en-US" dirty="0" err="1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ASP.NET MVC3.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ASP.NET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ASP.NET MVC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RAZOR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hỗ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System.Web.Mvc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Partail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ASP.NET MVC. RAZOR View Engine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(extension) Layout Page, View Page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cshtml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vbhtml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VB.NET</a:t>
            </a:r>
          </a:p>
          <a:p>
            <a:r>
              <a:rPr lang="en-US" dirty="0"/>
              <a:t>ASPX: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ASP.NET MVC,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1.0. ASPX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 </a:t>
            </a:r>
            <a:r>
              <a:rPr lang="en-US" dirty="0" err="1"/>
              <a:t>System.Web.Mvc.WebFormViewEngine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Master Page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View Page (</a:t>
            </a:r>
            <a:r>
              <a:rPr lang="en-US" dirty="0" err="1"/>
              <a:t>Aspx</a:t>
            </a:r>
            <a:r>
              <a:rPr lang="en-US" dirty="0"/>
              <a:t>), View Content Page (</a:t>
            </a:r>
            <a:r>
              <a:rPr lang="en-US" dirty="0" err="1"/>
              <a:t>Aspx</a:t>
            </a:r>
            <a:r>
              <a:rPr lang="en-US" dirty="0"/>
              <a:t>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ASPX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View </a:t>
            </a:r>
            <a:r>
              <a:rPr lang="en-US" dirty="0" err="1"/>
              <a:t>UserControl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ASP.NET MVC. ASPX View Engine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(extension) View Page, View Content Page </a:t>
            </a:r>
            <a:r>
              <a:rPr lang="en-US" dirty="0" err="1"/>
              <a:t>là</a:t>
            </a:r>
            <a:r>
              <a:rPr lang="en-US" dirty="0"/>
              <a:t> (.</a:t>
            </a:r>
            <a:r>
              <a:rPr lang="en-US" dirty="0" err="1"/>
              <a:t>aspx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C#, VB.NET; (.</a:t>
            </a:r>
            <a:r>
              <a:rPr lang="en-US" dirty="0" err="1"/>
              <a:t>ascx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UserControl</a:t>
            </a:r>
            <a:r>
              <a:rPr lang="en-US" dirty="0"/>
              <a:t>, (.master) </a:t>
            </a:r>
            <a:r>
              <a:rPr lang="en-US" dirty="0" err="1"/>
              <a:t>cho</a:t>
            </a:r>
            <a:r>
              <a:rPr lang="en-US" dirty="0"/>
              <a:t> Mater Pages.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85344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NỘI DUNG CHÍNH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8458200" cy="5105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6019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3‑1: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Use case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93" y="1523166"/>
            <a:ext cx="8452338" cy="449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925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6868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NỘI DUNG CHÍNH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2" y="1063416"/>
            <a:ext cx="8934718" cy="53373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706-40F4-4E95-8547-C0874AD2F76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6172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3‑3: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tích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1418492"/>
            <a:ext cx="7512409" cy="466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8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792</Words>
  <Application>Microsoft Office PowerPoint</Application>
  <PresentationFormat>Custom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        ĐỒ ÁN 4</vt:lpstr>
      <vt:lpstr>NỘI DUNG</vt:lpstr>
      <vt:lpstr>1. LÝ DO CHỌN ĐỀ TÀI</vt:lpstr>
      <vt:lpstr>2. MỤC TIÊU CỦA ĐỀ TÀI</vt:lpstr>
      <vt:lpstr>        Mô hình MVC trong Asp.Net</vt:lpstr>
      <vt:lpstr>                Ngôn Ngữ Razor</vt:lpstr>
      <vt:lpstr>Sự nhau giữa ngôn ngữ Razor và      Asp.Net</vt:lpstr>
      <vt:lpstr>3. NỘI DUNG CHÍNH</vt:lpstr>
      <vt:lpstr>3. NỘI DUNG CHÍNH</vt:lpstr>
      <vt:lpstr>3. NỘI DUNG CHÍNH</vt:lpstr>
      <vt:lpstr>3. NỘI DUNG CHÍNH</vt:lpstr>
      <vt:lpstr>4. KẾT LUẬN</vt:lpstr>
      <vt:lpstr>3. NỘI DUNG CHÍNH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2</dc:title>
  <dc:creator>HanhHip</dc:creator>
  <cp:lastModifiedBy>Viet Anh</cp:lastModifiedBy>
  <cp:revision>39</cp:revision>
  <dcterms:created xsi:type="dcterms:W3CDTF">2014-06-02T13:14:30Z</dcterms:created>
  <dcterms:modified xsi:type="dcterms:W3CDTF">2016-05-15T23:27:51Z</dcterms:modified>
</cp:coreProperties>
</file>