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cddd51b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cddd51b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cddd51bb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cddd51bb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cddd51bb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cddd51bb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cddd51bb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cddd51bb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216600" y="3793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Team 9 </a:t>
            </a:r>
            <a:r>
              <a:rPr lang="ko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20190564 Jin-Hyuk Jang, 20214531 JaeJun Lee,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20170763 Viet Anh Le, 20195548 HyunSoo Lee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ko"/>
              <a:t>Browser for protecting personal information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Why we chose this - Motivation	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Background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>
                <a:solidFill>
                  <a:schemeClr val="dk1"/>
                </a:solidFill>
              </a:rPr>
              <a:t>Internet service providers(ex. Google, Naver etc.) can easily </a:t>
            </a:r>
            <a:r>
              <a:rPr lang="ko">
                <a:solidFill>
                  <a:schemeClr val="dk1"/>
                </a:solidFill>
                <a:highlight>
                  <a:srgbClr val="FFFFFF"/>
                </a:highlight>
              </a:rPr>
              <a:t>see your internet traffic and probably logs your browsing history.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>
                <a:solidFill>
                  <a:schemeClr val="dk1"/>
                </a:solidFill>
                <a:highlight>
                  <a:srgbClr val="FFFFFF"/>
                </a:highlight>
              </a:rPr>
              <a:t>Free public Wi-Fi is dangerous. It’s trivially easy for a hacker on the same network to read your personal data.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>
                <a:solidFill>
                  <a:schemeClr val="dk1"/>
                </a:solidFill>
                <a:highlight>
                  <a:srgbClr val="FFFFFF"/>
                </a:highlight>
              </a:rPr>
              <a:t>The internet could be something that is truly free. People with restricted access to the internet because of the oppressive authorities could raise voices through anonymity.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highlight>
                  <a:srgbClr val="FFFFFF"/>
                </a:highlight>
              </a:rPr>
              <a:t>Our idea: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 sz="1400">
                <a:solidFill>
                  <a:schemeClr val="dk1"/>
                </a:solidFill>
                <a:highlight>
                  <a:srgbClr val="FFFFFF"/>
                </a:highlight>
              </a:rPr>
              <a:t>We want to provide an </a:t>
            </a:r>
            <a:r>
              <a:rPr b="1" lang="ko" sz="1400">
                <a:solidFill>
                  <a:schemeClr val="dk1"/>
                </a:solidFill>
                <a:highlight>
                  <a:srgbClr val="FFFFFF"/>
                </a:highlight>
              </a:rPr>
              <a:t>internet service that leaves no tracks of the user</a:t>
            </a:r>
            <a:r>
              <a:rPr lang="ko" sz="1400">
                <a:solidFill>
                  <a:schemeClr val="dk1"/>
                </a:solidFill>
                <a:highlight>
                  <a:srgbClr val="FFFFFF"/>
                </a:highlight>
              </a:rPr>
              <a:t> whatsoever, giving the user the perfect anonymity, and private data protection. 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1D2F"/>
              </a:solidFill>
              <a:highlight>
                <a:srgbClr val="F9F8F2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72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Background and related works </a:t>
            </a:r>
            <a:endParaRPr b="1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792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Previous studies on internet browsing and privacy risks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ko">
                <a:solidFill>
                  <a:schemeClr val="dk1"/>
                </a:solidFill>
              </a:rPr>
              <a:t>Why Johnny Can’t Browse in Peace: On the Uniqueness of Web Browsing History Patterns [1]</a:t>
            </a:r>
            <a:endParaRPr b="1"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ko">
                <a:solidFill>
                  <a:schemeClr val="dk1"/>
                </a:solidFill>
              </a:rPr>
              <a:t>A large-a</a:t>
            </a:r>
            <a:r>
              <a:rPr lang="ko">
                <a:solidFill>
                  <a:schemeClr val="dk1"/>
                </a:solidFill>
              </a:rPr>
              <a:t>nalysis of web browsing history of 368,284 Internet users</a:t>
            </a:r>
            <a:endParaRPr>
              <a:solidFill>
                <a:schemeClr val="dk1"/>
              </a:solidFill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For a majority of users (69%), the browsing history is unique and users were uniquely identified by their histories in 97% of cases.</a:t>
            </a:r>
            <a:endParaRPr>
              <a:solidFill>
                <a:schemeClr val="dk1"/>
              </a:solidFill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Users are only familiar with </a:t>
            </a:r>
            <a:r>
              <a:rPr lang="ko">
                <a:solidFill>
                  <a:schemeClr val="dk1"/>
                </a:solidFill>
              </a:rPr>
              <a:t>deleting</a:t>
            </a:r>
            <a:r>
              <a:rPr lang="ko">
                <a:solidFill>
                  <a:schemeClr val="dk1"/>
                </a:solidFill>
              </a:rPr>
              <a:t> browser caches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ko">
                <a:solidFill>
                  <a:schemeClr val="dk1"/>
                </a:solidFill>
              </a:rPr>
              <a:t>Measuring Privacy Loss and the Impact of Privacy Protection in Web Browsing [2] </a:t>
            </a:r>
            <a:endParaRPr b="1"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ko">
                <a:solidFill>
                  <a:schemeClr val="dk1"/>
                </a:solidFill>
              </a:rPr>
              <a:t>Studied the disclosure of privacy information to third-party servers and have a made a significant contribution in evaluation of new and existing techniques for limiting this disclosure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ko">
                <a:solidFill>
                  <a:schemeClr val="dk1"/>
                </a:solidFill>
              </a:rPr>
              <a:t>The best technique for privacy protection is to filter out all third-party object retrievals, but this technique has negative impact on page quality</a:t>
            </a:r>
            <a:endParaRPr sz="12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750">
                <a:solidFill>
                  <a:schemeClr val="dk1"/>
                </a:solidFill>
              </a:rPr>
              <a:t>[1] </a:t>
            </a:r>
            <a:r>
              <a:rPr lang="ko" sz="750">
                <a:solidFill>
                  <a:srgbClr val="222222"/>
                </a:solidFill>
                <a:highlight>
                  <a:srgbClr val="FFFFFF"/>
                </a:highlight>
              </a:rPr>
              <a:t>Olejnik, Lukasz, Claude Castelluccia, and Artur Janc. "Why johnny can't browse in peace: On the uniqueness of web browsing history patterns." </a:t>
            </a:r>
            <a:r>
              <a:rPr i="1" lang="ko" sz="750">
                <a:solidFill>
                  <a:srgbClr val="222222"/>
                </a:solidFill>
                <a:highlight>
                  <a:srgbClr val="FFFFFF"/>
                </a:highlight>
              </a:rPr>
              <a:t>5th Workshop on Hot Topics in Privacy Enhancing Technologies (HotPETs 2012)</a:t>
            </a:r>
            <a:r>
              <a:rPr lang="ko" sz="750">
                <a:solidFill>
                  <a:srgbClr val="222222"/>
                </a:solidFill>
                <a:highlight>
                  <a:srgbClr val="FFFFFF"/>
                </a:highlight>
              </a:rPr>
              <a:t>. 2012.</a:t>
            </a:r>
            <a:endParaRPr sz="7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750">
                <a:solidFill>
                  <a:schemeClr val="dk1"/>
                </a:solidFill>
              </a:rPr>
              <a:t>[2] </a:t>
            </a:r>
            <a:r>
              <a:rPr lang="ko" sz="750">
                <a:solidFill>
                  <a:srgbClr val="222222"/>
                </a:solidFill>
                <a:highlight>
                  <a:srgbClr val="FFFFFF"/>
                </a:highlight>
              </a:rPr>
              <a:t>Krishnamurthy, Balachander, Delfina Malandrino, and Craig E. Wills. "Measuring privacy loss and the impact of privacy protection in web browsing." </a:t>
            </a:r>
            <a:r>
              <a:rPr i="1" lang="ko" sz="750">
                <a:solidFill>
                  <a:srgbClr val="222222"/>
                </a:solidFill>
                <a:highlight>
                  <a:srgbClr val="FFFFFF"/>
                </a:highlight>
              </a:rPr>
              <a:t>Proceedings of the 3rd Symposium on Usable Privacy and Security</a:t>
            </a:r>
            <a:r>
              <a:rPr lang="ko" sz="750">
                <a:solidFill>
                  <a:srgbClr val="222222"/>
                </a:solidFill>
                <a:highlight>
                  <a:srgbClr val="FFFFFF"/>
                </a:highlight>
              </a:rPr>
              <a:t>. 2007.</a:t>
            </a:r>
            <a:endParaRPr sz="7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Implementation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>
                <a:solidFill>
                  <a:schemeClr val="dk1"/>
                </a:solidFill>
              </a:rPr>
              <a:t>(tentative) Integrate internet browser and vpn so that we don’t have to turn on/off vpn every time we use internet browser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>
                <a:solidFill>
                  <a:schemeClr val="dk1"/>
                </a:solidFill>
              </a:rPr>
              <a:t>+ additional ways to encrypt personal information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Evaluation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>
                <a:solidFill>
                  <a:schemeClr val="dk1"/>
                </a:solidFill>
              </a:rPr>
              <a:t>Usability testing 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ko">
                <a:solidFill>
                  <a:schemeClr val="dk1"/>
                </a:solidFill>
              </a:rPr>
              <a:t>User interviews and survey for usability of our browser [3]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[3] Lund, A.M. (2001) Measuring Usability with the USE Questionnaire.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Plan of the Project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Expected Results</a:t>
            </a:r>
            <a:endParaRPr b="1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Our expected result will be a simple browser version that can help user become anonymous when using Internet.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In addition, users’ personal data protection and privacy are the top </a:t>
            </a:r>
            <a:r>
              <a:rPr lang="ko">
                <a:solidFill>
                  <a:schemeClr val="dk1"/>
                </a:solidFill>
              </a:rPr>
              <a:t>priority</a:t>
            </a:r>
            <a:r>
              <a:rPr lang="ko">
                <a:solidFill>
                  <a:schemeClr val="dk1"/>
                </a:solidFill>
              </a:rPr>
              <a:t> of our service and will be carefully secured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