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handoutMasterIdLst>
    <p:handoutMasterId r:id="rId28"/>
  </p:handoutMasterIdLst>
  <p:sldIdLst>
    <p:sldId id="258" r:id="rId2"/>
    <p:sldId id="264" r:id="rId3"/>
    <p:sldId id="265" r:id="rId4"/>
    <p:sldId id="266" r:id="rId5"/>
    <p:sldId id="267" r:id="rId6"/>
    <p:sldId id="268" r:id="rId7"/>
    <p:sldId id="269" r:id="rId8"/>
    <p:sldId id="271" r:id="rId9"/>
    <p:sldId id="272" r:id="rId10"/>
    <p:sldId id="273" r:id="rId11"/>
    <p:sldId id="270" r:id="rId12"/>
    <p:sldId id="274" r:id="rId13"/>
    <p:sldId id="280" r:id="rId14"/>
    <p:sldId id="275" r:id="rId15"/>
    <p:sldId id="276" r:id="rId16"/>
    <p:sldId id="277" r:id="rId17"/>
    <p:sldId id="281" r:id="rId18"/>
    <p:sldId id="278" r:id="rId19"/>
    <p:sldId id="279" r:id="rId20"/>
    <p:sldId id="282" r:id="rId21"/>
    <p:sldId id="284" r:id="rId22"/>
    <p:sldId id="285" r:id="rId23"/>
    <p:sldId id="283" r:id="rId24"/>
    <p:sldId id="286"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2917"/>
    <a:srgbClr val="DC550A"/>
    <a:srgbClr val="BF5227"/>
    <a:srgbClr val="05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55" autoAdjust="0"/>
    <p:restoredTop sz="72472" autoAdjust="0"/>
  </p:normalViewPr>
  <p:slideViewPr>
    <p:cSldViewPr>
      <p:cViewPr varScale="1">
        <p:scale>
          <a:sx n="88" d="100"/>
          <a:sy n="88" d="100"/>
        </p:scale>
        <p:origin x="608" y="176"/>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2E2ED6-6598-49DA-AF01-4EDE881DBC72}" type="datetimeFigureOut">
              <a:rPr lang="en-US" smtClean="0"/>
              <a:t>6/15/21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10C172-9979-4D67-9197-9EBA7EC16438}" type="slidenum">
              <a:rPr lang="en-US" smtClean="0"/>
              <a:t>‹#›</a:t>
            </a:fld>
            <a:endParaRPr lang="en-US"/>
          </a:p>
        </p:txBody>
      </p:sp>
    </p:spTree>
    <p:extLst>
      <p:ext uri="{BB962C8B-B14F-4D97-AF65-F5344CB8AC3E}">
        <p14:creationId xmlns:p14="http://schemas.microsoft.com/office/powerpoint/2010/main" val="179585185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19:28.372"/>
    </inkml:context>
    <inkml:brush xml:id="br0">
      <inkml:brushProperty name="width" value="0.2" units="cm"/>
      <inkml:brushProperty name="height" value="0.2" units="cm"/>
      <inkml:brushProperty name="color" value="#E71224"/>
    </inkml:brush>
  </inkml:definitions>
  <inkml:trace contextRef="#ctx0" brushRef="#br0">0 1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19:42.260"/>
    </inkml:context>
    <inkml:brush xml:id="br0">
      <inkml:brushProperty name="width" value="0.2" units="cm"/>
      <inkml:brushProperty name="height" value="0.2" units="cm"/>
      <inkml:brushProperty name="color" value="#E71224"/>
    </inkml:brush>
  </inkml:definitions>
  <inkml:trace contextRef="#ctx0" brushRef="#br0">1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19:47.530"/>
    </inkml:context>
    <inkml:brush xml:id="br0">
      <inkml:brushProperty name="width" value="0.2" units="cm"/>
      <inkml:brushProperty name="height" value="0.2" units="cm"/>
      <inkml:brushProperty name="color" value="#E71224"/>
    </inkml:brush>
  </inkml:definitions>
  <inkml:trace contextRef="#ctx0" brushRef="#br0">0 1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19:48.703"/>
    </inkml:context>
    <inkml:brush xml:id="br0">
      <inkml:brushProperty name="width" value="0.2" units="cm"/>
      <inkml:brushProperty name="height" value="0.2" units="cm"/>
      <inkml:brushProperty name="color" value="#E71224"/>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19:49.649"/>
    </inkml:context>
    <inkml:brush xml:id="br0">
      <inkml:brushProperty name="width" value="0.2" units="cm"/>
      <inkml:brushProperty name="height" value="0.2" units="cm"/>
      <inkml:brushProperty name="color" value="#E71224"/>
    </inkml:brush>
  </inkml:definitions>
  <inkml:trace contextRef="#ctx0" brushRef="#br0">1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19:51.877"/>
    </inkml:context>
    <inkml:brush xml:id="br0">
      <inkml:brushProperty name="width" value="0.2" units="cm"/>
      <inkml:brushProperty name="height" value="0.2" units="cm"/>
      <inkml:brushProperty name="color" value="#E71224"/>
    </inkml:brush>
  </inkml:definitions>
  <inkml:trace contextRef="#ctx0" brushRef="#br0">0 1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19:55.544"/>
    </inkml:context>
    <inkml:brush xml:id="br0">
      <inkml:brushProperty name="width" value="0.2" units="cm"/>
      <inkml:brushProperty name="height" value="0.2" units="cm"/>
      <inkml:brushProperty name="color" value="#E71224"/>
    </inkml:brush>
  </inkml:definitions>
  <inkml:trace contextRef="#ctx0" brushRef="#br0">1 1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19:56.995"/>
    </inkml:context>
    <inkml:brush xml:id="br0">
      <inkml:brushProperty name="width" value="0.2" units="cm"/>
      <inkml:brushProperty name="height" value="0.2" units="cm"/>
      <inkml:brushProperty name="color" value="#E71224"/>
    </inkml:brush>
  </inkml:definitions>
  <inkml:trace contextRef="#ctx0" brushRef="#br0">1 1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19:58.485"/>
    </inkml:context>
    <inkml:brush xml:id="br0">
      <inkml:brushProperty name="width" value="0.2" units="cm"/>
      <inkml:brushProperty name="height" value="0.2" units="cm"/>
      <inkml:brushProperty name="color" value="#E71224"/>
    </inkml:brush>
  </inkml:definitions>
  <inkml:trace contextRef="#ctx0" brushRef="#br0">1 0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19:59.897"/>
    </inkml:context>
    <inkml:brush xml:id="br0">
      <inkml:brushProperty name="width" value="0.2" units="cm"/>
      <inkml:brushProperty name="height" value="0.2" units="cm"/>
      <inkml:brushProperty name="color" value="#E71224"/>
    </inkml:brush>
  </inkml:definitions>
  <inkml:trace contextRef="#ctx0" brushRef="#br0">1 0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0:01.598"/>
    </inkml:context>
    <inkml:brush xml:id="br0">
      <inkml:brushProperty name="width" value="0.2" units="cm"/>
      <inkml:brushProperty name="height" value="0.2" units="cm"/>
      <inkml:brushProperty name="color" value="#E71224"/>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19:29.532"/>
    </inkml:context>
    <inkml:brush xml:id="br0">
      <inkml:brushProperty name="width" value="0.2" units="cm"/>
      <inkml:brushProperty name="height" value="0.2" units="cm"/>
      <inkml:brushProperty name="color" value="#E71224"/>
    </inkml:brush>
  </inkml:definitions>
  <inkml:trace contextRef="#ctx0" brushRef="#br0">1 0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0:03.769"/>
    </inkml:context>
    <inkml:brush xml:id="br0">
      <inkml:brushProperty name="width" value="0.2" units="cm"/>
      <inkml:brushProperty name="height" value="0.2" units="cm"/>
      <inkml:brushProperty name="color" value="#E71224"/>
    </inkml:brush>
  </inkml:definitions>
  <inkml:trace contextRef="#ctx0" brushRef="#br0">0 1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0:05.374"/>
    </inkml:context>
    <inkml:brush xml:id="br0">
      <inkml:brushProperty name="width" value="0.2" units="cm"/>
      <inkml:brushProperty name="height" value="0.2" units="cm"/>
      <inkml:brushProperty name="color" value="#E71224"/>
    </inkml:brush>
  </inkml:definitions>
  <inkml:trace contextRef="#ctx0" brushRef="#br0">1 1 24575,'0'0'0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0:06.738"/>
    </inkml:context>
    <inkml:brush xml:id="br0">
      <inkml:brushProperty name="width" value="0.2" units="cm"/>
      <inkml:brushProperty name="height" value="0.2" units="cm"/>
      <inkml:brushProperty name="color" value="#E71224"/>
    </inkml:brush>
  </inkml:definitions>
  <inkml:trace contextRef="#ctx0" brushRef="#br0">0 0 24575,'0'0'0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0:09.479"/>
    </inkml:context>
    <inkml:brush xml:id="br0">
      <inkml:brushProperty name="width" value="0.2" units="cm"/>
      <inkml:brushProperty name="height" value="0.2" units="cm"/>
      <inkml:brushProperty name="color" value="#E71224"/>
    </inkml:brush>
  </inkml:definitions>
  <inkml:trace contextRef="#ctx0" brushRef="#br0">0 0 24575,'0'0'0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0:12.770"/>
    </inkml:context>
    <inkml:brush xml:id="br0">
      <inkml:brushProperty name="width" value="0.2" units="cm"/>
      <inkml:brushProperty name="height" value="0.2" units="cm"/>
      <inkml:brushProperty name="color" value="#E71224"/>
    </inkml:brush>
  </inkml:definitions>
  <inkml:trace contextRef="#ctx0" brushRef="#br0">0 1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14.736"/>
    </inkml:context>
    <inkml:brush xml:id="br0">
      <inkml:brushProperty name="width" value="0.2" units="cm"/>
      <inkml:brushProperty name="height" value="0.2" units="cm"/>
      <inkml:brushProperty name="color" value="#FFC114"/>
    </inkml:brush>
  </inkml:definitions>
  <inkml:trace contextRef="#ctx0" brushRef="#br0">1 0 24575,'0'0'0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15.861"/>
    </inkml:context>
    <inkml:brush xml:id="br0">
      <inkml:brushProperty name="width" value="0.2" units="cm"/>
      <inkml:brushProperty name="height" value="0.2" units="cm"/>
      <inkml:brushProperty name="color" value="#FFC114"/>
    </inkml:brush>
  </inkml:definitions>
  <inkml:trace contextRef="#ctx0" brushRef="#br0">0 1 24575,'0'0'0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18.646"/>
    </inkml:context>
    <inkml:brush xml:id="br0">
      <inkml:brushProperty name="width" value="0.2" units="cm"/>
      <inkml:brushProperty name="height" value="0.2" units="cm"/>
      <inkml:brushProperty name="color" value="#FFC114"/>
    </inkml:brush>
  </inkml:definitions>
  <inkml:trace contextRef="#ctx0" brushRef="#br0">0 1 24575,'0'0'0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21.188"/>
    </inkml:context>
    <inkml:brush xml:id="br0">
      <inkml:brushProperty name="width" value="0.2" units="cm"/>
      <inkml:brushProperty name="height" value="0.2" units="cm"/>
      <inkml:brushProperty name="color" value="#FFC114"/>
    </inkml:brush>
  </inkml:definitions>
  <inkml:trace contextRef="#ctx0" brushRef="#br0">0 1 24575,'0'0'0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23.062"/>
    </inkml:context>
    <inkml:brush xml:id="br0">
      <inkml:brushProperty name="width" value="0.2" units="cm"/>
      <inkml:brushProperty name="height" value="0.2" units="cm"/>
      <inkml:brushProperty name="color" value="#FFC114"/>
    </inkml:brush>
  </inkml:definitions>
  <inkml:trace contextRef="#ctx0" brushRef="#br0">1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19:30.896"/>
    </inkml:context>
    <inkml:brush xml:id="br0">
      <inkml:brushProperty name="width" value="0.2" units="cm"/>
      <inkml:brushProperty name="height" value="0.2" units="cm"/>
      <inkml:brushProperty name="color" value="#E71224"/>
    </inkml:brush>
  </inkml:definitions>
  <inkml:trace contextRef="#ctx0" brushRef="#br0">1 1 24575,'0'0'0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24.178"/>
    </inkml:context>
    <inkml:brush xml:id="br0">
      <inkml:brushProperty name="width" value="0.2" units="cm"/>
      <inkml:brushProperty name="height" value="0.2" units="cm"/>
      <inkml:brushProperty name="color" value="#FFC114"/>
    </inkml:brush>
  </inkml:definitions>
  <inkml:trace contextRef="#ctx0" brushRef="#br0">1 0 24575,'0'0'0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25.498"/>
    </inkml:context>
    <inkml:brush xml:id="br0">
      <inkml:brushProperty name="width" value="0.2" units="cm"/>
      <inkml:brushProperty name="height" value="0.2" units="cm"/>
      <inkml:brushProperty name="color" value="#FFC114"/>
    </inkml:brush>
  </inkml:definitions>
  <inkml:trace contextRef="#ctx0" brushRef="#br0">0 1 24575,'0'0'0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26.637"/>
    </inkml:context>
    <inkml:brush xml:id="br0">
      <inkml:brushProperty name="width" value="0.2" units="cm"/>
      <inkml:brushProperty name="height" value="0.2" units="cm"/>
      <inkml:brushProperty name="color" value="#FFC114"/>
    </inkml:brush>
  </inkml:definitions>
  <inkml:trace contextRef="#ctx0" brushRef="#br0">1 1 24575,'0'0'0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27.697"/>
    </inkml:context>
    <inkml:brush xml:id="br0">
      <inkml:brushProperty name="width" value="0.2" units="cm"/>
      <inkml:brushProperty name="height" value="0.2" units="cm"/>
      <inkml:brushProperty name="color" value="#FFC114"/>
    </inkml:brush>
  </inkml:definitions>
  <inkml:trace contextRef="#ctx0" brushRef="#br0">0 0 24575,'0'0'0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30.862"/>
    </inkml:context>
    <inkml:brush xml:id="br0">
      <inkml:brushProperty name="width" value="0.2" units="cm"/>
      <inkml:brushProperty name="height" value="0.2" units="cm"/>
      <inkml:brushProperty name="color" value="#FFC114"/>
    </inkml:brush>
  </inkml:definitions>
  <inkml:trace contextRef="#ctx0" brushRef="#br0">0 0 24575,'0'0'0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32.042"/>
    </inkml:context>
    <inkml:brush xml:id="br0">
      <inkml:brushProperty name="width" value="0.2" units="cm"/>
      <inkml:brushProperty name="height" value="0.2" units="cm"/>
      <inkml:brushProperty name="color" value="#FFC114"/>
    </inkml:brush>
  </inkml:definitions>
  <inkml:trace contextRef="#ctx0" brushRef="#br0">1 1 24575,'0'0'0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33.349"/>
    </inkml:context>
    <inkml:brush xml:id="br0">
      <inkml:brushProperty name="width" value="0.2" units="cm"/>
      <inkml:brushProperty name="height" value="0.2" units="cm"/>
      <inkml:brushProperty name="color" value="#FFC114"/>
    </inkml:brush>
  </inkml:definitions>
  <inkml:trace contextRef="#ctx0" brushRef="#br0">0 0 24575,'0'0'0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34.568"/>
    </inkml:context>
    <inkml:brush xml:id="br0">
      <inkml:brushProperty name="width" value="0.2" units="cm"/>
      <inkml:brushProperty name="height" value="0.2" units="cm"/>
      <inkml:brushProperty name="color" value="#FFC114"/>
    </inkml:brush>
  </inkml:definitions>
  <inkml:trace contextRef="#ctx0" brushRef="#br0">1 1 24575,'0'0'0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35.673"/>
    </inkml:context>
    <inkml:brush xml:id="br0">
      <inkml:brushProperty name="width" value="0.2" units="cm"/>
      <inkml:brushProperty name="height" value="0.2" units="cm"/>
      <inkml:brushProperty name="color" value="#FFC114"/>
    </inkml:brush>
  </inkml:definitions>
  <inkml:trace contextRef="#ctx0" brushRef="#br0">1 1 24575,'0'0'0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36.869"/>
    </inkml:context>
    <inkml:brush xml:id="br0">
      <inkml:brushProperty name="width" value="0.2" units="cm"/>
      <inkml:brushProperty name="height" value="0.2" units="cm"/>
      <inkml:brushProperty name="color" value="#FFC114"/>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19:32.011"/>
    </inkml:context>
    <inkml:brush xml:id="br0">
      <inkml:brushProperty name="width" value="0.2" units="cm"/>
      <inkml:brushProperty name="height" value="0.2" units="cm"/>
      <inkml:brushProperty name="color" value="#E71224"/>
    </inkml:brush>
  </inkml:definitions>
  <inkml:trace contextRef="#ctx0" brushRef="#br0">1 1 24575,'0'0'0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38.121"/>
    </inkml:context>
    <inkml:brush xml:id="br0">
      <inkml:brushProperty name="width" value="0.2" units="cm"/>
      <inkml:brushProperty name="height" value="0.2" units="cm"/>
      <inkml:brushProperty name="color" value="#FFC114"/>
    </inkml:brush>
  </inkml:definitions>
  <inkml:trace contextRef="#ctx0" brushRef="#br0">0 0 24575,'0'0'0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39.223"/>
    </inkml:context>
    <inkml:brush xml:id="br0">
      <inkml:brushProperty name="width" value="0.2" units="cm"/>
      <inkml:brushProperty name="height" value="0.2" units="cm"/>
      <inkml:brushProperty name="color" value="#FFC114"/>
    </inkml:brush>
  </inkml:definitions>
  <inkml:trace contextRef="#ctx0" brushRef="#br0">0 1 24575,'0'0'0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40.435"/>
    </inkml:context>
    <inkml:brush xml:id="br0">
      <inkml:brushProperty name="width" value="0.2" units="cm"/>
      <inkml:brushProperty name="height" value="0.2" units="cm"/>
      <inkml:brushProperty name="color" value="#FFC114"/>
    </inkml:brush>
  </inkml:definitions>
  <inkml:trace contextRef="#ctx0" brushRef="#br0">1 0 24575,'0'0'0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46.682"/>
    </inkml:context>
    <inkml:brush xml:id="br0">
      <inkml:brushProperty name="width" value="0.2" units="cm"/>
      <inkml:brushProperty name="height" value="0.2" units="cm"/>
      <inkml:brushProperty name="color" value="#FFC114"/>
    </inkml:brush>
  </inkml:definitions>
  <inkml:trace contextRef="#ctx0" brushRef="#br0">0 1 24575,'0'0'0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48.467"/>
    </inkml:context>
    <inkml:brush xml:id="br0">
      <inkml:brushProperty name="width" value="0.2" units="cm"/>
      <inkml:brushProperty name="height" value="0.2" units="cm"/>
      <inkml:brushProperty name="color" value="#FFC114"/>
    </inkml:brush>
  </inkml:definitions>
  <inkml:trace contextRef="#ctx0" brushRef="#br0">1 1 24575,'0'0'0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49.710"/>
    </inkml:context>
    <inkml:brush xml:id="br0">
      <inkml:brushProperty name="width" value="0.2" units="cm"/>
      <inkml:brushProperty name="height" value="0.2" units="cm"/>
      <inkml:brushProperty name="color" value="#FFC114"/>
    </inkml:brush>
  </inkml:definitions>
  <inkml:trace contextRef="#ctx0" brushRef="#br0">0 0 24575,'0'0'0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51.347"/>
    </inkml:context>
    <inkml:brush xml:id="br0">
      <inkml:brushProperty name="width" value="0.2" units="cm"/>
      <inkml:brushProperty name="height" value="0.2" units="cm"/>
      <inkml:brushProperty name="color" value="#FFC114"/>
    </inkml:brush>
  </inkml:definitions>
  <inkml:trace contextRef="#ctx0" brushRef="#br0">1 0 24575,'0'0'0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52.467"/>
    </inkml:context>
    <inkml:brush xml:id="br0">
      <inkml:brushProperty name="width" value="0.2" units="cm"/>
      <inkml:brushProperty name="height" value="0.2" units="cm"/>
      <inkml:brushProperty name="color" value="#FFC114"/>
    </inkml:brush>
  </inkml:definitions>
  <inkml:trace contextRef="#ctx0" brushRef="#br0">1 1 24575,'0'0'0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55.140"/>
    </inkml:context>
    <inkml:brush xml:id="br0">
      <inkml:brushProperty name="width" value="0.2" units="cm"/>
      <inkml:brushProperty name="height" value="0.2" units="cm"/>
      <inkml:brushProperty name="color" value="#FFC114"/>
    </inkml:brush>
  </inkml:definitions>
  <inkml:trace contextRef="#ctx0" brushRef="#br0">1 0 24575,'0'0'0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57.766"/>
    </inkml:context>
    <inkml:brush xml:id="br0">
      <inkml:brushProperty name="width" value="0.2" units="cm"/>
      <inkml:brushProperty name="height" value="0.2" units="cm"/>
      <inkml:brushProperty name="color" value="#FFC114"/>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19:33.568"/>
    </inkml:context>
    <inkml:brush xml:id="br0">
      <inkml:brushProperty name="width" value="0.2" units="cm"/>
      <inkml:brushProperty name="height" value="0.2" units="cm"/>
      <inkml:brushProperty name="color" value="#E71224"/>
    </inkml:brush>
  </inkml:definitions>
  <inkml:trace contextRef="#ctx0" brushRef="#br0">1 0 24575,'0'0'0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29:59.562"/>
    </inkml:context>
    <inkml:brush xml:id="br0">
      <inkml:brushProperty name="width" value="0.2" units="cm"/>
      <inkml:brushProperty name="height" value="0.2" units="cm"/>
      <inkml:brushProperty name="color" value="#FFC114"/>
    </inkml:brush>
  </inkml:definitions>
  <inkml:trace contextRef="#ctx0" brushRef="#br0">0 1 24575,'0'0'0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30:01.032"/>
    </inkml:context>
    <inkml:brush xml:id="br0">
      <inkml:brushProperty name="width" value="0.2" units="cm"/>
      <inkml:brushProperty name="height" value="0.2" units="cm"/>
      <inkml:brushProperty name="color" value="#FFC114"/>
    </inkml:brush>
  </inkml:definitions>
  <inkml:trace contextRef="#ctx0" brushRef="#br0">1 1 24575,'0'0'0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30:02.304"/>
    </inkml:context>
    <inkml:brush xml:id="br0">
      <inkml:brushProperty name="width" value="0.2" units="cm"/>
      <inkml:brushProperty name="height" value="0.2" units="cm"/>
      <inkml:brushProperty name="color" value="#FFC114"/>
    </inkml:brush>
  </inkml:definitions>
  <inkml:trace contextRef="#ctx0" brushRef="#br0">0 0 24575,'0'0'0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30:04.189"/>
    </inkml:context>
    <inkml:brush xml:id="br0">
      <inkml:brushProperty name="width" value="0.2" units="cm"/>
      <inkml:brushProperty name="height" value="0.2" units="cm"/>
      <inkml:brushProperty name="color" value="#FFC114"/>
    </inkml:brush>
  </inkml:definitions>
  <inkml:trace contextRef="#ctx0" brushRef="#br0">1 0 24575,'0'0'0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30:05.424"/>
    </inkml:context>
    <inkml:brush xml:id="br0">
      <inkml:brushProperty name="width" value="0.2" units="cm"/>
      <inkml:brushProperty name="height" value="0.2" units="cm"/>
      <inkml:brushProperty name="color" value="#FFC114"/>
    </inkml:brush>
  </inkml:definitions>
  <inkml:trace contextRef="#ctx0" brushRef="#br0">0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19:34.944"/>
    </inkml:context>
    <inkml:brush xml:id="br0">
      <inkml:brushProperty name="width" value="0.2" units="cm"/>
      <inkml:brushProperty name="height" value="0.2" units="cm"/>
      <inkml:brushProperty name="color" value="#E71224"/>
    </inkml:brush>
  </inkml:definitions>
  <inkml:trace contextRef="#ctx0" brushRef="#br0">1 1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19:36.927"/>
    </inkml:context>
    <inkml:brush xml:id="br0">
      <inkml:brushProperty name="width" value="0.2" units="cm"/>
      <inkml:brushProperty name="height" value="0.2" units="cm"/>
      <inkml:brushProperty name="color" value="#E71224"/>
    </inkml:brush>
  </inkml:definitions>
  <inkml:trace contextRef="#ctx0" brushRef="#br0">1 1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19:38.074"/>
    </inkml:context>
    <inkml:brush xml:id="br0">
      <inkml:brushProperty name="width" value="0.2" units="cm"/>
      <inkml:brushProperty name="height" value="0.2" units="cm"/>
      <inkml:brushProperty name="color" value="#E71224"/>
    </inkml:brush>
  </inkml:definitions>
  <inkml:trace contextRef="#ctx0" brushRef="#br0">1 1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2T00:19:40.831"/>
    </inkml:context>
    <inkml:brush xml:id="br0">
      <inkml:brushProperty name="width" value="0.2" units="cm"/>
      <inkml:brushProperty name="height" value="0.2" units="cm"/>
      <inkml:brushProperty name="color" value="#E71224"/>
    </inkml:brush>
  </inkml:definitions>
  <inkml:trace contextRef="#ctx0" brushRef="#br0">0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4B2F53-248E-4FA6-8EC0-752EEB57AFAD}" type="datetimeFigureOut">
              <a:rPr lang="en-US" smtClean="0"/>
              <a:pPr/>
              <a:t>6/15/21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C61505-D8F2-4F27-A457-77A62F7374FF}" type="slidenum">
              <a:rPr lang="en-US" smtClean="0"/>
              <a:pPr/>
              <a:t>‹#›</a:t>
            </a:fld>
            <a:endParaRPr lang="en-US"/>
          </a:p>
        </p:txBody>
      </p:sp>
    </p:spTree>
    <p:extLst>
      <p:ext uri="{BB962C8B-B14F-4D97-AF65-F5344CB8AC3E}">
        <p14:creationId xmlns:p14="http://schemas.microsoft.com/office/powerpoint/2010/main" val="3989393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C61505-D8F2-4F27-A457-77A62F7374FF}" type="slidenum">
              <a:rPr lang="en-US" smtClean="0"/>
              <a:pPr/>
              <a:t>1</a:t>
            </a:fld>
            <a:endParaRPr lang="en-US" dirty="0"/>
          </a:p>
        </p:txBody>
      </p:sp>
    </p:spTree>
    <p:extLst>
      <p:ext uri="{BB962C8B-B14F-4D97-AF65-F5344CB8AC3E}">
        <p14:creationId xmlns:p14="http://schemas.microsoft.com/office/powerpoint/2010/main" val="1030244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kern="1200" dirty="0">
                <a:solidFill>
                  <a:schemeClr val="tx1"/>
                </a:solidFill>
                <a:effectLst/>
                <a:latin typeface="+mn-lt"/>
                <a:ea typeface="+mn-ea"/>
                <a:cs typeface="+mn-cs"/>
              </a:rPr>
              <a:t>(PPF – Production Possibility Frontier)</a:t>
            </a:r>
            <a:r>
              <a:rPr lang="en-VN" dirty="0">
                <a:effectLst/>
              </a:rPr>
              <a:t> </a:t>
            </a:r>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11</a:t>
            </a:fld>
            <a:endParaRPr lang="en-US"/>
          </a:p>
        </p:txBody>
      </p:sp>
    </p:spTree>
    <p:extLst>
      <p:ext uri="{BB962C8B-B14F-4D97-AF65-F5344CB8AC3E}">
        <p14:creationId xmlns:p14="http://schemas.microsoft.com/office/powerpoint/2010/main" val="2955766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userDrawn="1"/>
        </p:nvSpPr>
        <p:spPr>
          <a:xfrm>
            <a:off x="301799" y="110534"/>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7B893B-3015-4887-B0C2-E72E36B8DD99}" type="datetime1">
              <a:rPr lang="en-US" smtClean="0"/>
              <a:pPr/>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C81FFC-C87D-40C7-B5DB-75DCCFA54483}" type="datetime1">
              <a:rPr lang="en-US" smtClean="0"/>
              <a:pPr/>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AF77D56-F03B-4CDC-9F6F-121B9EB5416F}" type="datetime1">
              <a:rPr lang="en-US" smtClean="0"/>
              <a:pPr/>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Vertical Title 1"/>
          <p:cNvSpPr>
            <a:spLocks noGrp="1"/>
          </p:cNvSpPr>
          <p:nvPr>
            <p:ph type="title" orient="vert"/>
          </p:nvPr>
        </p:nvSpPr>
        <p:spPr>
          <a:xfrm>
            <a:off x="8839200" y="1447802"/>
            <a:ext cx="27432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err="1"/>
              <a:t>Luận</a:t>
            </a:r>
            <a:r>
              <a:rPr lang="en-US" dirty="0"/>
              <a:t> </a:t>
            </a:r>
            <a:r>
              <a:rPr lang="en-US" dirty="0" err="1"/>
              <a:t>va</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
        <p:nvSpPr>
          <p:cNvPr id="7" name="Title 6"/>
          <p:cNvSpPr>
            <a:spLocks noGrp="1"/>
          </p:cNvSpPr>
          <p:nvPr>
            <p:ph type="title"/>
          </p:nvPr>
        </p:nvSpPr>
        <p:spPr>
          <a:xfrm>
            <a:off x="615245" y="381000"/>
            <a:ext cx="10972800" cy="1252728"/>
          </a:xfrm>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Freeform 14"/>
          <p:cNvSpPr>
            <a:spLocks/>
          </p:cNvSpPr>
          <p:nvPr/>
        </p:nvSpPr>
        <p:spPr bwMode="hidden">
          <a:xfrm>
            <a:off x="8063253"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22"/>
          <p:cNvSpPr>
            <a:spLocks/>
          </p:cNvSpPr>
          <p:nvPr/>
        </p:nvSpPr>
        <p:spPr bwMode="hidden">
          <a:xfrm>
            <a:off x="3771639" y="4087563"/>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6"/>
          <p:cNvSpPr>
            <a:spLocks/>
          </p:cNvSpPr>
          <p:nvPr/>
        </p:nvSpPr>
        <p:spPr bwMode="hidden">
          <a:xfrm>
            <a:off x="7479319" y="4074176"/>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3" name="Freeform 10"/>
          <p:cNvSpPr>
            <a:spLocks/>
          </p:cNvSpPr>
          <p:nvPr/>
        </p:nvSpPr>
        <p:spPr bwMode="hidden">
          <a:xfrm>
            <a:off x="282220" y="4058556"/>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823155" y="1437449"/>
            <a:ext cx="8556980"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228AB-F4A0-4E80-9A95-5472B2309D64}" type="datetime1">
              <a:rPr lang="en-US" smtClean="0"/>
              <a:pPr/>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E4DA6B3-4468-40EE-87D5-611A6DD94EFA}" type="datetime1">
              <a:rPr lang="en-US" smtClean="0"/>
              <a:pPr/>
              <a:t>6/15/21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03113" y="3429002"/>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3429002"/>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D864A1-77FD-426C-B1D4-B06CDA650C97}" type="datetime1">
              <a:rPr lang="en-US" smtClean="0"/>
              <a:pPr/>
              <a:t>6/15/21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197800-2141-4056-A37E-38B5F905B486}" type="datetime1">
              <a:rPr lang="en-US" smtClean="0"/>
              <a:pPr/>
              <a:t>6/15/21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6" name="Group 5"/>
          <p:cNvGrpSpPr>
            <a:grpSpLocks noChangeAspect="1"/>
          </p:cNvGrpSpPr>
          <p:nvPr/>
        </p:nvGrpSpPr>
        <p:grpSpPr bwMode="hidden">
          <a:xfrm>
            <a:off x="282220" y="714192"/>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Date Placeholder 1"/>
          <p:cNvSpPr>
            <a:spLocks noGrp="1"/>
          </p:cNvSpPr>
          <p:nvPr>
            <p:ph type="dt" sz="half" idx="10"/>
          </p:nvPr>
        </p:nvSpPr>
        <p:spPr/>
        <p:txBody>
          <a:bodyPr/>
          <a:lstStyle/>
          <a:p>
            <a:fld id="{535996BE-28C1-43B3-A114-8F78FE6ACA80}" type="datetime1">
              <a:rPr lang="en-US" smtClean="0"/>
              <a:pPr/>
              <a:t>6/15/21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E01CE970-F347-4717-9B90-1B302B73E170}" type="datetime1">
              <a:rPr lang="en-US" smtClean="0"/>
              <a:pPr/>
              <a:t>6/15/21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4" name="Text Placeholder 3"/>
          <p:cNvSpPr>
            <a:spLocks noGrp="1"/>
          </p:cNvSpPr>
          <p:nvPr>
            <p:ph type="body" sz="half" idx="2"/>
          </p:nvPr>
        </p:nvSpPr>
        <p:spPr>
          <a:xfrm>
            <a:off x="1219200" y="3581402"/>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02617"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title"/>
          </p:nvPr>
        </p:nvSpPr>
        <p:spPr>
          <a:xfrm>
            <a:off x="6498875" y="338667"/>
            <a:ext cx="5083527"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491112" y="2785535"/>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EE0BA-A189-4D73-AE65-FDD9AE6AA4B7}" type="datetime1">
              <a:rPr lang="en-US" smtClean="0"/>
              <a:pPr/>
              <a:t>6/15/21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5"/>
          <p:cNvGrpSpPr>
            <a:grpSpLocks noChangeAspect="1"/>
          </p:cNvGrpSpPr>
          <p:nvPr/>
        </p:nvGrpSpPr>
        <p:grpSpPr bwMode="hidden">
          <a:xfrm>
            <a:off x="282220" y="1679430"/>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899824" y="6401081"/>
            <a:ext cx="5048921" cy="365125"/>
          </a:xfrm>
          <a:prstGeom prst="rect">
            <a:avLst/>
          </a:prstGeom>
        </p:spPr>
        <p:txBody>
          <a:bodyPr vert="horz" lIns="91440" tIns="45720" rIns="91440" bIns="45720" rtlCol="0" anchor="ctr"/>
          <a:lstStyle>
            <a:lvl1pPr algn="r">
              <a:defRPr sz="1000">
                <a:solidFill>
                  <a:schemeClr val="tx2"/>
                </a:solidFill>
              </a:defRPr>
            </a:lvl1pPr>
          </a:lstStyle>
          <a:p>
            <a:fld id="{63E3AEF8-FB0A-45DF-9684-F25CEE85860E}" type="datetime1">
              <a:rPr lang="en-US" smtClean="0"/>
              <a:pPr/>
              <a:t>6/15/21</a:t>
            </a:fld>
            <a:endParaRPr lang="en-US"/>
          </a:p>
        </p:txBody>
      </p:sp>
      <p:sp>
        <p:nvSpPr>
          <p:cNvPr id="5" name="Footer Placeholder 4"/>
          <p:cNvSpPr>
            <a:spLocks noGrp="1"/>
          </p:cNvSpPr>
          <p:nvPr>
            <p:ph type="ftr" sz="quarter" idx="3"/>
          </p:nvPr>
        </p:nvSpPr>
        <p:spPr>
          <a:xfrm>
            <a:off x="301800" y="6401080"/>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5350720" y="6401081"/>
            <a:ext cx="1549103" cy="365125"/>
          </a:xfrm>
          <a:prstGeom prst="rect">
            <a:avLst/>
          </a:prstGeom>
        </p:spPr>
        <p:txBody>
          <a:bodyPr vert="horz" lIns="91440" tIns="45720" rIns="91440" bIns="45720" rtlCol="0" anchor="ctr"/>
          <a:lstStyle>
            <a:lvl1pPr algn="ctr">
              <a:defRPr sz="1000">
                <a:solidFill>
                  <a:schemeClr val="tx2"/>
                </a:solidFill>
              </a:defRPr>
            </a:lvl1pPr>
          </a:lstStyle>
          <a:p>
            <a:fld id="{A098FBE6-540D-41B1-8784-222EA9B62A90}" type="slidenum">
              <a:rPr lang="en-US" smtClean="0"/>
              <a:pPr/>
              <a:t>‹#›</a:t>
            </a:fld>
            <a:endParaRPr lang="en-US"/>
          </a:p>
        </p:txBody>
      </p:sp>
      <p:sp>
        <p:nvSpPr>
          <p:cNvPr id="3" name="Text Placeholder 2"/>
          <p:cNvSpPr>
            <a:spLocks noGrp="1"/>
          </p:cNvSpPr>
          <p:nvPr>
            <p:ph type="body" idx="1"/>
          </p:nvPr>
        </p:nvSpPr>
        <p:spPr>
          <a:xfrm>
            <a:off x="1162758" y="2675467"/>
            <a:ext cx="9877777"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3" Type="http://schemas.openxmlformats.org/officeDocument/2006/relationships/customXml" Target="../ink/ink10.xml"/><Relationship Id="rId18" Type="http://schemas.openxmlformats.org/officeDocument/2006/relationships/customXml" Target="../ink/ink15.xml"/><Relationship Id="rId26" Type="http://schemas.openxmlformats.org/officeDocument/2006/relationships/customXml" Target="../ink/ink23.xml"/><Relationship Id="rId39" Type="http://schemas.openxmlformats.org/officeDocument/2006/relationships/customXml" Target="../ink/ink35.xml"/><Relationship Id="rId21" Type="http://schemas.openxmlformats.org/officeDocument/2006/relationships/customXml" Target="../ink/ink18.xml"/><Relationship Id="rId34" Type="http://schemas.openxmlformats.org/officeDocument/2006/relationships/customXml" Target="../ink/ink30.xml"/><Relationship Id="rId42" Type="http://schemas.openxmlformats.org/officeDocument/2006/relationships/customXml" Target="../ink/ink38.xml"/><Relationship Id="rId47" Type="http://schemas.openxmlformats.org/officeDocument/2006/relationships/customXml" Target="../ink/ink43.xml"/><Relationship Id="rId50" Type="http://schemas.openxmlformats.org/officeDocument/2006/relationships/customXml" Target="../ink/ink46.xml"/><Relationship Id="rId55" Type="http://schemas.openxmlformats.org/officeDocument/2006/relationships/customXml" Target="../ink/ink51.xml"/><Relationship Id="rId7" Type="http://schemas.openxmlformats.org/officeDocument/2006/relationships/customXml" Target="../ink/ink4.xml"/><Relationship Id="rId2" Type="http://schemas.openxmlformats.org/officeDocument/2006/relationships/image" Target="../media/image6.png"/><Relationship Id="rId16" Type="http://schemas.openxmlformats.org/officeDocument/2006/relationships/customXml" Target="../ink/ink13.xml"/><Relationship Id="rId29" Type="http://schemas.openxmlformats.org/officeDocument/2006/relationships/image" Target="../media/image8.png"/><Relationship Id="rId11" Type="http://schemas.openxmlformats.org/officeDocument/2006/relationships/customXml" Target="../ink/ink8.xml"/><Relationship Id="rId24" Type="http://schemas.openxmlformats.org/officeDocument/2006/relationships/customXml" Target="../ink/ink21.xml"/><Relationship Id="rId32" Type="http://schemas.openxmlformats.org/officeDocument/2006/relationships/customXml" Target="../ink/ink28.xml"/><Relationship Id="rId37" Type="http://schemas.openxmlformats.org/officeDocument/2006/relationships/customXml" Target="../ink/ink33.xml"/><Relationship Id="rId40" Type="http://schemas.openxmlformats.org/officeDocument/2006/relationships/customXml" Target="../ink/ink36.xml"/><Relationship Id="rId45" Type="http://schemas.openxmlformats.org/officeDocument/2006/relationships/customXml" Target="../ink/ink41.xml"/><Relationship Id="rId53" Type="http://schemas.openxmlformats.org/officeDocument/2006/relationships/customXml" Target="../ink/ink49.xml"/><Relationship Id="rId58" Type="http://schemas.openxmlformats.org/officeDocument/2006/relationships/customXml" Target="../ink/ink54.xml"/><Relationship Id="rId5" Type="http://schemas.openxmlformats.org/officeDocument/2006/relationships/customXml" Target="../ink/ink2.xml"/><Relationship Id="rId19" Type="http://schemas.openxmlformats.org/officeDocument/2006/relationships/customXml" Target="../ink/ink16.xml"/><Relationship Id="rId4" Type="http://schemas.openxmlformats.org/officeDocument/2006/relationships/image" Target="../media/image7.png"/><Relationship Id="rId9" Type="http://schemas.openxmlformats.org/officeDocument/2006/relationships/customXml" Target="../ink/ink6.xml"/><Relationship Id="rId14" Type="http://schemas.openxmlformats.org/officeDocument/2006/relationships/customXml" Target="../ink/ink11.xml"/><Relationship Id="rId22" Type="http://schemas.openxmlformats.org/officeDocument/2006/relationships/customXml" Target="../ink/ink19.xml"/><Relationship Id="rId27" Type="http://schemas.openxmlformats.org/officeDocument/2006/relationships/customXml" Target="../ink/ink24.xml"/><Relationship Id="rId30" Type="http://schemas.openxmlformats.org/officeDocument/2006/relationships/customXml" Target="../ink/ink26.xml"/><Relationship Id="rId35" Type="http://schemas.openxmlformats.org/officeDocument/2006/relationships/customXml" Target="../ink/ink31.xml"/><Relationship Id="rId43" Type="http://schemas.openxmlformats.org/officeDocument/2006/relationships/customXml" Target="../ink/ink39.xml"/><Relationship Id="rId48" Type="http://schemas.openxmlformats.org/officeDocument/2006/relationships/customXml" Target="../ink/ink44.xml"/><Relationship Id="rId56" Type="http://schemas.openxmlformats.org/officeDocument/2006/relationships/customXml" Target="../ink/ink52.xml"/><Relationship Id="rId8" Type="http://schemas.openxmlformats.org/officeDocument/2006/relationships/customXml" Target="../ink/ink5.xml"/><Relationship Id="rId51" Type="http://schemas.openxmlformats.org/officeDocument/2006/relationships/customXml" Target="../ink/ink47.xml"/><Relationship Id="rId3" Type="http://schemas.openxmlformats.org/officeDocument/2006/relationships/customXml" Target="../ink/ink1.xml"/><Relationship Id="rId12" Type="http://schemas.openxmlformats.org/officeDocument/2006/relationships/customXml" Target="../ink/ink9.xml"/><Relationship Id="rId17" Type="http://schemas.openxmlformats.org/officeDocument/2006/relationships/customXml" Target="../ink/ink14.xml"/><Relationship Id="rId25" Type="http://schemas.openxmlformats.org/officeDocument/2006/relationships/customXml" Target="../ink/ink22.xml"/><Relationship Id="rId33" Type="http://schemas.openxmlformats.org/officeDocument/2006/relationships/customXml" Target="../ink/ink29.xml"/><Relationship Id="rId38" Type="http://schemas.openxmlformats.org/officeDocument/2006/relationships/customXml" Target="../ink/ink34.xml"/><Relationship Id="rId46" Type="http://schemas.openxmlformats.org/officeDocument/2006/relationships/customXml" Target="../ink/ink42.xml"/><Relationship Id="rId20" Type="http://schemas.openxmlformats.org/officeDocument/2006/relationships/customXml" Target="../ink/ink17.xml"/><Relationship Id="rId41" Type="http://schemas.openxmlformats.org/officeDocument/2006/relationships/customXml" Target="../ink/ink37.xml"/><Relationship Id="rId54" Type="http://schemas.openxmlformats.org/officeDocument/2006/relationships/customXml" Target="../ink/ink50.xml"/><Relationship Id="rId1" Type="http://schemas.openxmlformats.org/officeDocument/2006/relationships/slideLayout" Target="../slideLayouts/slideLayout7.xml"/><Relationship Id="rId6" Type="http://schemas.openxmlformats.org/officeDocument/2006/relationships/customXml" Target="../ink/ink3.xml"/><Relationship Id="rId15" Type="http://schemas.openxmlformats.org/officeDocument/2006/relationships/customXml" Target="../ink/ink12.xml"/><Relationship Id="rId23" Type="http://schemas.openxmlformats.org/officeDocument/2006/relationships/customXml" Target="../ink/ink20.xml"/><Relationship Id="rId28" Type="http://schemas.openxmlformats.org/officeDocument/2006/relationships/customXml" Target="../ink/ink25.xml"/><Relationship Id="rId36" Type="http://schemas.openxmlformats.org/officeDocument/2006/relationships/customXml" Target="../ink/ink32.xml"/><Relationship Id="rId49" Type="http://schemas.openxmlformats.org/officeDocument/2006/relationships/customXml" Target="../ink/ink45.xml"/><Relationship Id="rId57" Type="http://schemas.openxmlformats.org/officeDocument/2006/relationships/customXml" Target="../ink/ink53.xml"/><Relationship Id="rId10" Type="http://schemas.openxmlformats.org/officeDocument/2006/relationships/customXml" Target="../ink/ink7.xml"/><Relationship Id="rId31" Type="http://schemas.openxmlformats.org/officeDocument/2006/relationships/customXml" Target="../ink/ink27.xml"/><Relationship Id="rId44" Type="http://schemas.openxmlformats.org/officeDocument/2006/relationships/customXml" Target="../ink/ink40.xml"/><Relationship Id="rId52" Type="http://schemas.openxmlformats.org/officeDocument/2006/relationships/customXml" Target="../ink/ink48.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1398" y="3953930"/>
            <a:ext cx="10515600" cy="2590800"/>
          </a:xfrm>
        </p:spPr>
        <p:txBody>
          <a:bodyPr>
            <a:normAutofit fontScale="90000"/>
          </a:bodyPr>
          <a:lstStyle/>
          <a:p>
            <a:pPr marL="182880">
              <a:lnSpc>
                <a:spcPct val="150000"/>
              </a:lnSpc>
              <a:spcBef>
                <a:spcPts val="600"/>
              </a:spcBef>
            </a:pPr>
            <a:r>
              <a:rPr lang="en-US" sz="5300" dirty="0">
                <a:ln w="0"/>
                <a:solidFill>
                  <a:schemeClr val="tx1"/>
                </a:solidFill>
                <a:effectLst>
                  <a:outerShdw blurRad="38100" dist="19050" dir="2700000" algn="tl" rotWithShape="0">
                    <a:schemeClr val="dk1">
                      <a:alpha val="40000"/>
                    </a:schemeClr>
                  </a:outerShdw>
                </a:effectLst>
              </a:rPr>
              <a:t>KINH TẾ HỌC ĐẠI CƯƠNG</a:t>
            </a:r>
            <a:br>
              <a:rPr lang="en-US" sz="5300" dirty="0">
                <a:ln w="0"/>
                <a:solidFill>
                  <a:schemeClr val="tx1"/>
                </a:solidFill>
                <a:effectLst>
                  <a:outerShdw blurRad="38100" dist="19050" dir="2700000" algn="tl" rotWithShape="0">
                    <a:schemeClr val="dk1">
                      <a:alpha val="40000"/>
                    </a:schemeClr>
                  </a:outerShdw>
                </a:effectLst>
              </a:rPr>
            </a:br>
            <a:r>
              <a:rPr lang="en-US" sz="5300" dirty="0" err="1">
                <a:ln w="0"/>
                <a:solidFill>
                  <a:schemeClr val="tx1"/>
                </a:solidFill>
                <a:effectLst>
                  <a:outerShdw blurRad="38100" dist="19050" dir="2700000" algn="tl" rotWithShape="0">
                    <a:schemeClr val="dk1">
                      <a:alpha val="40000"/>
                    </a:schemeClr>
                  </a:outerShdw>
                </a:effectLst>
              </a:rPr>
              <a:t>Chương</a:t>
            </a:r>
            <a:r>
              <a:rPr lang="en-US" sz="5300" dirty="0">
                <a:ln w="0"/>
                <a:solidFill>
                  <a:schemeClr val="tx1"/>
                </a:solidFill>
                <a:effectLst>
                  <a:outerShdw blurRad="38100" dist="19050" dir="2700000" algn="tl" rotWithShape="0">
                    <a:schemeClr val="dk1">
                      <a:alpha val="40000"/>
                    </a:schemeClr>
                  </a:outerShdw>
                </a:effectLst>
              </a:rPr>
              <a:t> 1. </a:t>
            </a:r>
            <a:r>
              <a:rPr lang="en-US" sz="5300" dirty="0" err="1">
                <a:ln w="0"/>
                <a:solidFill>
                  <a:schemeClr val="tx1"/>
                </a:solidFill>
                <a:effectLst>
                  <a:outerShdw blurRad="38100" dist="19050" dir="2700000" algn="tl" rotWithShape="0">
                    <a:schemeClr val="dk1">
                      <a:alpha val="40000"/>
                    </a:schemeClr>
                  </a:outerShdw>
                </a:effectLst>
              </a:rPr>
              <a:t>Kinh</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tế</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học</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và</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nền</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kinh</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tế</a:t>
            </a:r>
            <a:br>
              <a:rPr lang="en-US" sz="5300" dirty="0">
                <a:ln w="0"/>
                <a:solidFill>
                  <a:schemeClr val="tx1"/>
                </a:solidFill>
                <a:effectLst>
                  <a:outerShdw blurRad="38100" dist="19050" dir="2700000" algn="tl" rotWithShape="0">
                    <a:schemeClr val="dk1">
                      <a:alpha val="40000"/>
                    </a:schemeClr>
                  </a:outerShdw>
                </a:effectLst>
              </a:rPr>
            </a:br>
            <a:br>
              <a:rPr lang="en-US" sz="53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GV: </a:t>
            </a:r>
            <a:r>
              <a:rPr lang="en-US" sz="2000" dirty="0" err="1">
                <a:ln w="0"/>
                <a:solidFill>
                  <a:schemeClr val="tx1"/>
                </a:solidFill>
                <a:effectLst>
                  <a:outerShdw blurRad="38100" dist="19050" dir="2700000" algn="tl" rotWithShape="0">
                    <a:schemeClr val="dk1">
                      <a:alpha val="40000"/>
                    </a:schemeClr>
                  </a:outerShdw>
                </a:effectLst>
              </a:rPr>
              <a:t>ThS</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Nguyễn</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Quốc</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Thắng</a:t>
            </a:r>
            <a:endParaRPr lang="en-US" sz="4900" b="1"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p:txBody>
          <a:bodyPr/>
          <a:lstStyle/>
          <a:p>
            <a:fld id="{A098FBE6-540D-41B1-8784-222EA9B62A90}" type="slidenum">
              <a:rPr lang="en-US" smtClean="0"/>
              <a:pPr/>
              <a:t>1</a:t>
            </a:fld>
            <a:endParaRPr lang="en-US" dirty="0"/>
          </a:p>
        </p:txBody>
      </p:sp>
      <p:pic>
        <p:nvPicPr>
          <p:cNvPr id="1026" name="Picture 2" descr="Trường Đại học Khoa học Tự nhiên, ĐHQG-HCM">
            <a:extLst>
              <a:ext uri="{FF2B5EF4-FFF2-40B4-BE49-F238E27FC236}">
                <a16:creationId xmlns:a16="http://schemas.microsoft.com/office/drawing/2014/main" id="{626DD576-F3B8-1949-92AE-E48F0856C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286376"/>
            <a:ext cx="9444967" cy="154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099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08F9C7-8B76-6A4E-BD2F-EF7214859493}"/>
              </a:ext>
            </a:extLst>
          </p:cNvPr>
          <p:cNvSpPr>
            <a:spLocks noGrp="1"/>
          </p:cNvSpPr>
          <p:nvPr>
            <p:ph type="sldNum" sz="quarter" idx="12"/>
          </p:nvPr>
        </p:nvSpPr>
        <p:spPr/>
        <p:txBody>
          <a:bodyPr/>
          <a:lstStyle/>
          <a:p>
            <a:fld id="{A098FBE6-540D-41B1-8784-222EA9B62A90}" type="slidenum">
              <a:rPr lang="en-US" smtClean="0"/>
              <a:pPr/>
              <a:t>10</a:t>
            </a:fld>
            <a:endParaRPr lang="en-US"/>
          </a:p>
        </p:txBody>
      </p:sp>
      <p:sp>
        <p:nvSpPr>
          <p:cNvPr id="3" name="Title 3">
            <a:extLst>
              <a:ext uri="{FF2B5EF4-FFF2-40B4-BE49-F238E27FC236}">
                <a16:creationId xmlns:a16="http://schemas.microsoft.com/office/drawing/2014/main" id="{BC92FEAC-7F90-FA4C-A2C7-CEEB430AD432}"/>
              </a:ext>
            </a:extLst>
          </p:cNvPr>
          <p:cNvSpPr txBox="1">
            <a:spLocks/>
          </p:cNvSpPr>
          <p:nvPr/>
        </p:nvSpPr>
        <p:spPr>
          <a:xfrm>
            <a:off x="0" y="1271936"/>
            <a:ext cx="8534400" cy="1252728"/>
          </a:xfrm>
          <a:prstGeom prst="rect">
            <a:avLst/>
          </a:prstGeom>
        </p:spPr>
        <p:txBody>
          <a:bodyPr>
            <a:normAutofit fontScale="9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Nhắc lại: Quy luật hiệu suất giảm dần</a:t>
            </a:r>
          </a:p>
        </p:txBody>
      </p:sp>
      <p:sp>
        <p:nvSpPr>
          <p:cNvPr id="4" name="Content Placeholder 1">
            <a:extLst>
              <a:ext uri="{FF2B5EF4-FFF2-40B4-BE49-F238E27FC236}">
                <a16:creationId xmlns:a16="http://schemas.microsoft.com/office/drawing/2014/main" id="{B06623FA-D751-E741-92B1-E652686E16D2}"/>
              </a:ext>
            </a:extLst>
          </p:cNvPr>
          <p:cNvSpPr txBox="1">
            <a:spLocks/>
          </p:cNvSpPr>
          <p:nvPr/>
        </p:nvSpPr>
        <p:spPr>
          <a:xfrm>
            <a:off x="457201" y="2438400"/>
            <a:ext cx="6096000"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VN" sz="3600" dirty="0"/>
              <a:t>+ Mỗi đơn vị lao động tăng thêm sẽ bổ sung ít hơn vào tổng sản phẩm so với đơn vị lao động trước đó</a:t>
            </a:r>
          </a:p>
        </p:txBody>
      </p:sp>
      <p:sp>
        <p:nvSpPr>
          <p:cNvPr id="5" name="Content Placeholder 1">
            <a:extLst>
              <a:ext uri="{FF2B5EF4-FFF2-40B4-BE49-F238E27FC236}">
                <a16:creationId xmlns:a16="http://schemas.microsoft.com/office/drawing/2014/main" id="{55CCA3B0-16D3-C647-A73A-D071050E3F7B}"/>
              </a:ext>
            </a:extLst>
          </p:cNvPr>
          <p:cNvSpPr txBox="1">
            <a:spLocks/>
          </p:cNvSpPr>
          <p:nvPr/>
        </p:nvSpPr>
        <p:spPr>
          <a:xfrm>
            <a:off x="7848600" y="4683665"/>
            <a:ext cx="3979706" cy="21271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VN" sz="3600" dirty="0"/>
              <a:t>Giả định rằng chỉ có 1 trong các yếu tốt sản xuất thay đổi</a:t>
            </a:r>
          </a:p>
        </p:txBody>
      </p:sp>
      <p:pic>
        <p:nvPicPr>
          <p:cNvPr id="1026" name="Picture 2" descr="Công ty EPS Việt nam tuyển dụng">
            <a:extLst>
              <a:ext uri="{FF2B5EF4-FFF2-40B4-BE49-F238E27FC236}">
                <a16:creationId xmlns:a16="http://schemas.microsoft.com/office/drawing/2014/main" id="{24B1D673-325F-944F-91A6-8FFB56B0A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237" y="1963808"/>
            <a:ext cx="3491558" cy="2472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88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59291F-8521-A249-B16E-995E9B419608}"/>
              </a:ext>
            </a:extLst>
          </p:cNvPr>
          <p:cNvSpPr>
            <a:spLocks noGrp="1"/>
          </p:cNvSpPr>
          <p:nvPr>
            <p:ph type="sldNum" sz="quarter" idx="12"/>
          </p:nvPr>
        </p:nvSpPr>
        <p:spPr/>
        <p:txBody>
          <a:bodyPr/>
          <a:lstStyle/>
          <a:p>
            <a:fld id="{A098FBE6-540D-41B1-8784-222EA9B62A90}" type="slidenum">
              <a:rPr lang="en-US" smtClean="0"/>
              <a:pPr/>
              <a:t>11</a:t>
            </a:fld>
            <a:endParaRPr lang="en-US"/>
          </a:p>
        </p:txBody>
      </p:sp>
      <p:sp>
        <p:nvSpPr>
          <p:cNvPr id="3" name="Title 3">
            <a:extLst>
              <a:ext uri="{FF2B5EF4-FFF2-40B4-BE49-F238E27FC236}">
                <a16:creationId xmlns:a16="http://schemas.microsoft.com/office/drawing/2014/main" id="{95C8338E-9933-CF47-A6E4-7A317CEEAB4F}"/>
              </a:ext>
            </a:extLst>
          </p:cNvPr>
          <p:cNvSpPr txBox="1">
            <a:spLocks/>
          </p:cNvSpPr>
          <p:nvPr/>
        </p:nvSpPr>
        <p:spPr>
          <a:xfrm>
            <a:off x="228600" y="1394059"/>
            <a:ext cx="9677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Đường giới hạn khả năng sản xuất (PPF)</a:t>
            </a:r>
          </a:p>
        </p:txBody>
      </p:sp>
      <p:sp>
        <p:nvSpPr>
          <p:cNvPr id="4" name="Content Placeholder 1">
            <a:extLst>
              <a:ext uri="{FF2B5EF4-FFF2-40B4-BE49-F238E27FC236}">
                <a16:creationId xmlns:a16="http://schemas.microsoft.com/office/drawing/2014/main" id="{1012C680-A8F4-6944-BF92-4DF36421FC2D}"/>
              </a:ext>
            </a:extLst>
          </p:cNvPr>
          <p:cNvSpPr txBox="1">
            <a:spLocks/>
          </p:cNvSpPr>
          <p:nvPr/>
        </p:nvSpPr>
        <p:spPr>
          <a:xfrm>
            <a:off x="457201" y="2438400"/>
            <a:ext cx="5229411" cy="39626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VN" sz="3600" dirty="0"/>
              <a:t>Minh hoạ số lượng tối đa của một hàng hoá có thể sản xuất với mỗi mức sản lượng của hàng hoá khác</a:t>
            </a:r>
          </a:p>
        </p:txBody>
      </p:sp>
      <p:pic>
        <p:nvPicPr>
          <p:cNvPr id="6" name="Picture 5" descr="Chart, line chart, scatter chart&#10;&#10;Description automatically generated">
            <a:extLst>
              <a:ext uri="{FF2B5EF4-FFF2-40B4-BE49-F238E27FC236}">
                <a16:creationId xmlns:a16="http://schemas.microsoft.com/office/drawing/2014/main" id="{CFDE8154-9C41-D042-A2CE-5B29EA76F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6612" y="2020423"/>
            <a:ext cx="6299200" cy="4686300"/>
          </a:xfrm>
          <a:prstGeom prst="rect">
            <a:avLst/>
          </a:prstGeom>
        </p:spPr>
      </p:pic>
    </p:spTree>
    <p:extLst>
      <p:ext uri="{BB962C8B-B14F-4D97-AF65-F5344CB8AC3E}">
        <p14:creationId xmlns:p14="http://schemas.microsoft.com/office/powerpoint/2010/main" val="227194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F99DE9-BEDE-914B-9948-5DD72285EDA9}"/>
              </a:ext>
            </a:extLst>
          </p:cNvPr>
          <p:cNvSpPr>
            <a:spLocks noGrp="1"/>
          </p:cNvSpPr>
          <p:nvPr>
            <p:ph type="sldNum" sz="quarter" idx="12"/>
          </p:nvPr>
        </p:nvSpPr>
        <p:spPr>
          <a:xfrm>
            <a:off x="5350720" y="6401081"/>
            <a:ext cx="1549103" cy="365125"/>
          </a:xfrm>
        </p:spPr>
        <p:txBody>
          <a:bodyPr anchor="ctr">
            <a:normAutofit/>
          </a:bodyPr>
          <a:lstStyle/>
          <a:p>
            <a:pPr>
              <a:spcAft>
                <a:spcPts val="600"/>
              </a:spcAft>
            </a:pPr>
            <a:fld id="{A098FBE6-540D-41B1-8784-222EA9B62A90}" type="slidenum">
              <a:rPr lang="en-US" smtClean="0"/>
              <a:pPr>
                <a:spcAft>
                  <a:spcPts val="600"/>
                </a:spcAft>
              </a:pPr>
              <a:t>12</a:t>
            </a:fld>
            <a:endParaRPr lang="en-US"/>
          </a:p>
        </p:txBody>
      </p:sp>
      <p:sp>
        <p:nvSpPr>
          <p:cNvPr id="10" name="Title 3">
            <a:extLst>
              <a:ext uri="{FF2B5EF4-FFF2-40B4-BE49-F238E27FC236}">
                <a16:creationId xmlns:a16="http://schemas.microsoft.com/office/drawing/2014/main" id="{B93A305C-6423-422E-8810-9C5870539058}"/>
              </a:ext>
            </a:extLst>
          </p:cNvPr>
          <p:cNvSpPr>
            <a:spLocks noGrp="1"/>
          </p:cNvSpPr>
          <p:nvPr>
            <p:ph type="title"/>
          </p:nvPr>
        </p:nvSpPr>
        <p:spPr>
          <a:xfrm>
            <a:off x="227579" y="1943100"/>
            <a:ext cx="3698962" cy="3695700"/>
          </a:xfrm>
        </p:spPr>
        <p:txBody>
          <a:bodyPr/>
          <a:lstStyle/>
          <a:p>
            <a:r>
              <a:rPr lang="en-US" sz="4000" dirty="0" err="1"/>
              <a:t>Đường</a:t>
            </a:r>
            <a:r>
              <a:rPr lang="en-US" sz="4000" dirty="0"/>
              <a:t> </a:t>
            </a:r>
            <a:r>
              <a:rPr lang="en-US" sz="4000" dirty="0" err="1"/>
              <a:t>này</a:t>
            </a:r>
            <a:r>
              <a:rPr lang="en-US" sz="4000" dirty="0"/>
              <a:t> </a:t>
            </a:r>
            <a:r>
              <a:rPr lang="en-US" sz="4000" dirty="0" err="1"/>
              <a:t>có</a:t>
            </a:r>
            <a:r>
              <a:rPr lang="en-US" sz="4000" dirty="0"/>
              <a:t> </a:t>
            </a:r>
            <a:r>
              <a:rPr lang="en-US" sz="4000" dirty="0" err="1"/>
              <a:t>dạng</a:t>
            </a:r>
            <a:r>
              <a:rPr lang="en-US" sz="4000" dirty="0"/>
              <a:t> </a:t>
            </a:r>
            <a:r>
              <a:rPr lang="en-US" sz="4000" dirty="0" err="1"/>
              <a:t>lõm</a:t>
            </a:r>
            <a:r>
              <a:rPr lang="en-US" sz="4000" dirty="0"/>
              <a:t> so </a:t>
            </a:r>
            <a:r>
              <a:rPr lang="en-US" sz="4000" dirty="0" err="1"/>
              <a:t>với</a:t>
            </a:r>
            <a:r>
              <a:rPr lang="en-US" sz="4000" dirty="0"/>
              <a:t> </a:t>
            </a:r>
            <a:r>
              <a:rPr lang="en-US" sz="4000" dirty="0" err="1"/>
              <a:t>gốc</a:t>
            </a:r>
            <a:r>
              <a:rPr lang="en-US" sz="4000" dirty="0"/>
              <a:t> </a:t>
            </a:r>
            <a:r>
              <a:rPr lang="en-US" sz="4000" dirty="0" err="1"/>
              <a:t>toạ</a:t>
            </a:r>
            <a:r>
              <a:rPr lang="en-US" sz="4000" dirty="0"/>
              <a:t> </a:t>
            </a:r>
            <a:r>
              <a:rPr lang="en-US" sz="4000" dirty="0" err="1"/>
              <a:t>độ</a:t>
            </a:r>
            <a:r>
              <a:rPr lang="en-US" sz="4000" dirty="0"/>
              <a:t> </a:t>
            </a:r>
            <a:r>
              <a:rPr lang="en-US" sz="4000" dirty="0" err="1"/>
              <a:t>phản</a:t>
            </a:r>
            <a:r>
              <a:rPr lang="en-US" sz="4000" dirty="0"/>
              <a:t> </a:t>
            </a:r>
            <a:r>
              <a:rPr lang="en-US" sz="4000" dirty="0" err="1"/>
              <a:t>ánh</a:t>
            </a:r>
            <a:r>
              <a:rPr lang="en-US" sz="4000" dirty="0"/>
              <a:t> </a:t>
            </a:r>
            <a:r>
              <a:rPr lang="en-US" sz="4000" dirty="0" err="1"/>
              <a:t>quy</a:t>
            </a:r>
            <a:r>
              <a:rPr lang="en-US" sz="4000" dirty="0"/>
              <a:t> </a:t>
            </a:r>
            <a:r>
              <a:rPr lang="en-US" sz="4000" dirty="0" err="1"/>
              <a:t>luật</a:t>
            </a:r>
            <a:r>
              <a:rPr lang="en-US" sz="4000" dirty="0"/>
              <a:t> </a:t>
            </a:r>
            <a:r>
              <a:rPr lang="en-US" sz="4000" dirty="0" err="1"/>
              <a:t>hiệu</a:t>
            </a:r>
            <a:r>
              <a:rPr lang="en-US" sz="4000" dirty="0"/>
              <a:t> </a:t>
            </a:r>
            <a:r>
              <a:rPr lang="en-US" sz="4000" dirty="0" err="1"/>
              <a:t>suất</a:t>
            </a:r>
            <a:r>
              <a:rPr lang="en-US" sz="4000" dirty="0"/>
              <a:t> </a:t>
            </a:r>
            <a:r>
              <a:rPr lang="en-US" sz="4000" dirty="0" err="1"/>
              <a:t>giảm</a:t>
            </a:r>
            <a:r>
              <a:rPr lang="en-US" sz="4000" dirty="0"/>
              <a:t> </a:t>
            </a:r>
            <a:r>
              <a:rPr lang="en-US" sz="4000" dirty="0" err="1"/>
              <a:t>dần</a:t>
            </a:r>
            <a:endParaRPr lang="en-US" sz="4000" dirty="0"/>
          </a:p>
        </p:txBody>
      </p:sp>
      <p:pic>
        <p:nvPicPr>
          <p:cNvPr id="3" name="Picture 2" descr="Chart, line chart, scatter chart&#10;&#10;Description automatically generated">
            <a:extLst>
              <a:ext uri="{FF2B5EF4-FFF2-40B4-BE49-F238E27FC236}">
                <a16:creationId xmlns:a16="http://schemas.microsoft.com/office/drawing/2014/main" id="{F4CD26D9-4E28-5F41-99F5-736E1346E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685802"/>
            <a:ext cx="7773421" cy="5791200"/>
          </a:xfrm>
          <a:prstGeom prst="rect">
            <a:avLst/>
          </a:prstGeom>
          <a:noFill/>
        </p:spPr>
      </p:pic>
    </p:spTree>
    <p:extLst>
      <p:ext uri="{BB962C8B-B14F-4D97-AF65-F5344CB8AC3E}">
        <p14:creationId xmlns:p14="http://schemas.microsoft.com/office/powerpoint/2010/main" val="371890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F99DE9-BEDE-914B-9948-5DD72285EDA9}"/>
              </a:ext>
            </a:extLst>
          </p:cNvPr>
          <p:cNvSpPr>
            <a:spLocks noGrp="1"/>
          </p:cNvSpPr>
          <p:nvPr>
            <p:ph type="sldNum" sz="quarter" idx="12"/>
          </p:nvPr>
        </p:nvSpPr>
        <p:spPr>
          <a:xfrm>
            <a:off x="5350720" y="6401081"/>
            <a:ext cx="1549103" cy="365125"/>
          </a:xfrm>
        </p:spPr>
        <p:txBody>
          <a:bodyPr anchor="ctr">
            <a:normAutofit/>
          </a:bodyPr>
          <a:lstStyle/>
          <a:p>
            <a:pPr>
              <a:spcAft>
                <a:spcPts val="600"/>
              </a:spcAft>
            </a:pPr>
            <a:fld id="{A098FBE6-540D-41B1-8784-222EA9B62A90}" type="slidenum">
              <a:rPr lang="en-US" smtClean="0"/>
              <a:pPr>
                <a:spcAft>
                  <a:spcPts val="600"/>
                </a:spcAft>
              </a:pPr>
              <a:t>13</a:t>
            </a:fld>
            <a:endParaRPr lang="en-US"/>
          </a:p>
        </p:txBody>
      </p:sp>
      <p:sp>
        <p:nvSpPr>
          <p:cNvPr id="10" name="Title 3">
            <a:extLst>
              <a:ext uri="{FF2B5EF4-FFF2-40B4-BE49-F238E27FC236}">
                <a16:creationId xmlns:a16="http://schemas.microsoft.com/office/drawing/2014/main" id="{B93A305C-6423-422E-8810-9C5870539058}"/>
              </a:ext>
            </a:extLst>
          </p:cNvPr>
          <p:cNvSpPr>
            <a:spLocks noGrp="1"/>
          </p:cNvSpPr>
          <p:nvPr>
            <p:ph type="title"/>
          </p:nvPr>
        </p:nvSpPr>
        <p:spPr>
          <a:xfrm>
            <a:off x="492038" y="792444"/>
            <a:ext cx="3698962" cy="5791199"/>
          </a:xfrm>
        </p:spPr>
        <p:txBody>
          <a:bodyPr/>
          <a:lstStyle/>
          <a:p>
            <a:r>
              <a:rPr lang="vi-VN" sz="4000" dirty="0"/>
              <a:t>Mỗi sự dịch chuyển từ A tới E cho thấy để có số lượng film tăng lên, phải hy sinh số lượng lương thực càng nhiều</a:t>
            </a:r>
            <a:endParaRPr lang="en-US" sz="4000" dirty="0"/>
          </a:p>
        </p:txBody>
      </p:sp>
      <p:pic>
        <p:nvPicPr>
          <p:cNvPr id="3" name="Picture 2" descr="Chart, line chart, scatter chart&#10;&#10;Description automatically generated">
            <a:extLst>
              <a:ext uri="{FF2B5EF4-FFF2-40B4-BE49-F238E27FC236}">
                <a16:creationId xmlns:a16="http://schemas.microsoft.com/office/drawing/2014/main" id="{F4CD26D9-4E28-5F41-99F5-736E1346E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685802"/>
            <a:ext cx="7773421" cy="5791200"/>
          </a:xfrm>
          <a:prstGeom prst="rect">
            <a:avLst/>
          </a:prstGeom>
          <a:noFill/>
        </p:spPr>
      </p:pic>
    </p:spTree>
    <p:extLst>
      <p:ext uri="{BB962C8B-B14F-4D97-AF65-F5344CB8AC3E}">
        <p14:creationId xmlns:p14="http://schemas.microsoft.com/office/powerpoint/2010/main" val="284508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64D9D4-9E14-B84B-95D7-259EAD8CE791}"/>
              </a:ext>
            </a:extLst>
          </p:cNvPr>
          <p:cNvSpPr>
            <a:spLocks noGrp="1"/>
          </p:cNvSpPr>
          <p:nvPr>
            <p:ph type="sldNum" sz="quarter" idx="12"/>
          </p:nvPr>
        </p:nvSpPr>
        <p:spPr/>
        <p:txBody>
          <a:bodyPr/>
          <a:lstStyle/>
          <a:p>
            <a:fld id="{A098FBE6-540D-41B1-8784-222EA9B62A90}" type="slidenum">
              <a:rPr lang="en-US" smtClean="0"/>
              <a:pPr/>
              <a:t>14</a:t>
            </a:fld>
            <a:endParaRPr lang="en-US"/>
          </a:p>
        </p:txBody>
      </p:sp>
      <p:pic>
        <p:nvPicPr>
          <p:cNvPr id="3" name="Picture 2" descr="Chart, line chart, scatter chart&#10;&#10;Description automatically generated">
            <a:extLst>
              <a:ext uri="{FF2B5EF4-FFF2-40B4-BE49-F238E27FC236}">
                <a16:creationId xmlns:a16="http://schemas.microsoft.com/office/drawing/2014/main" id="{21AC2E75-A30C-FE4D-B346-E0E5BB9C0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685802"/>
            <a:ext cx="7773421" cy="5791200"/>
          </a:xfrm>
          <a:prstGeom prst="rect">
            <a:avLst/>
          </a:prstGeom>
          <a:noFill/>
        </p:spPr>
      </p:pic>
      <p:sp>
        <p:nvSpPr>
          <p:cNvPr id="4" name="Title 3">
            <a:extLst>
              <a:ext uri="{FF2B5EF4-FFF2-40B4-BE49-F238E27FC236}">
                <a16:creationId xmlns:a16="http://schemas.microsoft.com/office/drawing/2014/main" id="{30E5DCDF-3A16-B44E-83B8-AA9664C63BCA}"/>
              </a:ext>
            </a:extLst>
          </p:cNvPr>
          <p:cNvSpPr txBox="1">
            <a:spLocks/>
          </p:cNvSpPr>
          <p:nvPr/>
        </p:nvSpPr>
        <p:spPr>
          <a:xfrm>
            <a:off x="227579" y="1943100"/>
            <a:ext cx="3698962" cy="3695700"/>
          </a:xfrm>
          <a:prstGeom prst="rect">
            <a:avLst/>
          </a:prstGeom>
        </p:spPr>
        <p:txBody>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chemeClr val="tx1"/>
                </a:solidFill>
              </a:rPr>
              <a:t>Minh </a:t>
            </a:r>
            <a:r>
              <a:rPr lang="en-US" sz="4000" dirty="0" err="1">
                <a:solidFill>
                  <a:schemeClr val="tx1"/>
                </a:solidFill>
              </a:rPr>
              <a:t>hoạ</a:t>
            </a:r>
            <a:r>
              <a:rPr lang="en-US" sz="4000" dirty="0">
                <a:solidFill>
                  <a:schemeClr val="tx1"/>
                </a:solidFill>
              </a:rPr>
              <a:t> </a:t>
            </a:r>
            <a:r>
              <a:rPr lang="en-US" sz="4000" dirty="0" err="1">
                <a:solidFill>
                  <a:schemeClr val="tx1"/>
                </a:solidFill>
              </a:rPr>
              <a:t>cách</a:t>
            </a:r>
            <a:r>
              <a:rPr lang="en-US" sz="4000" dirty="0">
                <a:solidFill>
                  <a:schemeClr val="tx1"/>
                </a:solidFill>
              </a:rPr>
              <a:t> </a:t>
            </a:r>
            <a:r>
              <a:rPr lang="en-US" sz="4000" dirty="0" err="1">
                <a:solidFill>
                  <a:schemeClr val="tx1"/>
                </a:solidFill>
              </a:rPr>
              <a:t>kết</a:t>
            </a:r>
            <a:r>
              <a:rPr lang="en-US" sz="4000" dirty="0">
                <a:solidFill>
                  <a:schemeClr val="tx1"/>
                </a:solidFill>
              </a:rPr>
              <a:t> </a:t>
            </a:r>
            <a:r>
              <a:rPr lang="en-US" sz="4000" dirty="0" err="1">
                <a:solidFill>
                  <a:schemeClr val="tx1"/>
                </a:solidFill>
              </a:rPr>
              <a:t>hợp</a:t>
            </a:r>
            <a:r>
              <a:rPr lang="en-US" sz="4000" dirty="0">
                <a:solidFill>
                  <a:schemeClr val="tx1"/>
                </a:solidFill>
              </a:rPr>
              <a:t> </a:t>
            </a:r>
            <a:r>
              <a:rPr lang="en-US" sz="4000" dirty="0" err="1">
                <a:solidFill>
                  <a:schemeClr val="tx1"/>
                </a:solidFill>
              </a:rPr>
              <a:t>tối</a:t>
            </a:r>
            <a:r>
              <a:rPr lang="en-US" sz="4000" dirty="0">
                <a:solidFill>
                  <a:schemeClr val="tx1"/>
                </a:solidFill>
              </a:rPr>
              <a:t> </a:t>
            </a:r>
            <a:r>
              <a:rPr lang="en-US" sz="4000" dirty="0" err="1">
                <a:solidFill>
                  <a:schemeClr val="tx1"/>
                </a:solidFill>
              </a:rPr>
              <a:t>đa</a:t>
            </a:r>
            <a:r>
              <a:rPr lang="en-US" sz="4000" dirty="0">
                <a:solidFill>
                  <a:schemeClr val="tx1"/>
                </a:solidFill>
              </a:rPr>
              <a:t> </a:t>
            </a:r>
            <a:r>
              <a:rPr lang="en-US" sz="4000" dirty="0" err="1">
                <a:solidFill>
                  <a:schemeClr val="tx1"/>
                </a:solidFill>
              </a:rPr>
              <a:t>các</a:t>
            </a:r>
            <a:r>
              <a:rPr lang="en-US" sz="4000" dirty="0">
                <a:solidFill>
                  <a:schemeClr val="tx1"/>
                </a:solidFill>
              </a:rPr>
              <a:t> </a:t>
            </a:r>
            <a:r>
              <a:rPr lang="en-US" sz="4000" dirty="0" err="1">
                <a:solidFill>
                  <a:schemeClr val="tx1"/>
                </a:solidFill>
              </a:rPr>
              <a:t>hàng</a:t>
            </a:r>
            <a:r>
              <a:rPr lang="en-US" sz="4000" dirty="0">
                <a:solidFill>
                  <a:schemeClr val="tx1"/>
                </a:solidFill>
              </a:rPr>
              <a:t> </a:t>
            </a:r>
            <a:r>
              <a:rPr lang="en-US" sz="4000" dirty="0" err="1">
                <a:solidFill>
                  <a:schemeClr val="tx1"/>
                </a:solidFill>
              </a:rPr>
              <a:t>hoá</a:t>
            </a:r>
            <a:r>
              <a:rPr lang="en-US" sz="4000" dirty="0">
                <a:solidFill>
                  <a:schemeClr val="tx1"/>
                </a:solidFill>
              </a:rPr>
              <a:t> </a:t>
            </a:r>
            <a:r>
              <a:rPr lang="en-US" sz="4000" dirty="0" err="1">
                <a:solidFill>
                  <a:schemeClr val="tx1"/>
                </a:solidFill>
              </a:rPr>
              <a:t>mà</a:t>
            </a:r>
            <a:r>
              <a:rPr lang="en-US" sz="4000" dirty="0">
                <a:solidFill>
                  <a:schemeClr val="tx1"/>
                </a:solidFill>
              </a:rPr>
              <a:t> </a:t>
            </a:r>
            <a:r>
              <a:rPr lang="en-US" sz="4000" dirty="0" err="1">
                <a:solidFill>
                  <a:schemeClr val="tx1"/>
                </a:solidFill>
              </a:rPr>
              <a:t>nền</a:t>
            </a:r>
            <a:r>
              <a:rPr lang="en-US" sz="4000" dirty="0">
                <a:solidFill>
                  <a:schemeClr val="tx1"/>
                </a:solidFill>
              </a:rPr>
              <a:t> </a:t>
            </a:r>
            <a:r>
              <a:rPr lang="en-US" sz="4000" dirty="0" err="1">
                <a:solidFill>
                  <a:schemeClr val="tx1"/>
                </a:solidFill>
              </a:rPr>
              <a:t>kinh</a:t>
            </a:r>
            <a:r>
              <a:rPr lang="en-US" sz="4000" dirty="0">
                <a:solidFill>
                  <a:schemeClr val="tx1"/>
                </a:solidFill>
              </a:rPr>
              <a:t> </a:t>
            </a:r>
            <a:r>
              <a:rPr lang="en-US" sz="4000" dirty="0" err="1">
                <a:solidFill>
                  <a:schemeClr val="tx1"/>
                </a:solidFill>
              </a:rPr>
              <a:t>tế</a:t>
            </a:r>
            <a:r>
              <a:rPr lang="en-US" sz="4000" dirty="0">
                <a:solidFill>
                  <a:schemeClr val="tx1"/>
                </a:solidFill>
              </a:rPr>
              <a:t> </a:t>
            </a:r>
            <a:r>
              <a:rPr lang="en-US" sz="4000" dirty="0" err="1">
                <a:solidFill>
                  <a:schemeClr val="tx1"/>
                </a:solidFill>
              </a:rPr>
              <a:t>có</a:t>
            </a:r>
            <a:r>
              <a:rPr lang="en-US" sz="4000" dirty="0">
                <a:solidFill>
                  <a:schemeClr val="tx1"/>
                </a:solidFill>
              </a:rPr>
              <a:t> </a:t>
            </a:r>
            <a:r>
              <a:rPr lang="en-US" sz="4000" dirty="0" err="1">
                <a:solidFill>
                  <a:schemeClr val="tx1"/>
                </a:solidFill>
              </a:rPr>
              <a:t>thể</a:t>
            </a:r>
            <a:r>
              <a:rPr lang="en-US" sz="4000" dirty="0">
                <a:solidFill>
                  <a:schemeClr val="tx1"/>
                </a:solidFill>
              </a:rPr>
              <a:t> </a:t>
            </a:r>
            <a:r>
              <a:rPr lang="en-US" sz="4000" dirty="0" err="1">
                <a:solidFill>
                  <a:schemeClr val="tx1"/>
                </a:solidFill>
              </a:rPr>
              <a:t>sản</a:t>
            </a:r>
            <a:r>
              <a:rPr lang="en-US" sz="4000" dirty="0">
                <a:solidFill>
                  <a:schemeClr val="tx1"/>
                </a:solidFill>
              </a:rPr>
              <a:t> </a:t>
            </a:r>
            <a:r>
              <a:rPr lang="en-US" sz="4000" dirty="0" err="1">
                <a:solidFill>
                  <a:schemeClr val="tx1"/>
                </a:solidFill>
              </a:rPr>
              <a:t>xuất</a:t>
            </a:r>
            <a:r>
              <a:rPr lang="en-US" sz="4000" dirty="0">
                <a:solidFill>
                  <a:schemeClr val="tx1"/>
                </a:solidFill>
              </a:rPr>
              <a:t> </a:t>
            </a:r>
            <a:r>
              <a:rPr lang="en-US" sz="4000" dirty="0" err="1">
                <a:solidFill>
                  <a:schemeClr val="tx1"/>
                </a:solidFill>
              </a:rPr>
              <a:t>với</a:t>
            </a:r>
            <a:r>
              <a:rPr lang="en-US" sz="4000" dirty="0">
                <a:solidFill>
                  <a:schemeClr val="tx1"/>
                </a:solidFill>
              </a:rPr>
              <a:t> </a:t>
            </a:r>
            <a:r>
              <a:rPr lang="en-US" sz="4000" dirty="0" err="1">
                <a:solidFill>
                  <a:schemeClr val="tx1"/>
                </a:solidFill>
              </a:rPr>
              <a:t>tất</a:t>
            </a:r>
            <a:r>
              <a:rPr lang="en-US" sz="4000" dirty="0">
                <a:solidFill>
                  <a:schemeClr val="tx1"/>
                </a:solidFill>
              </a:rPr>
              <a:t> </a:t>
            </a:r>
            <a:r>
              <a:rPr lang="en-US" sz="4000" dirty="0" err="1">
                <a:solidFill>
                  <a:schemeClr val="tx1"/>
                </a:solidFill>
              </a:rPr>
              <a:t>cả</a:t>
            </a:r>
            <a:r>
              <a:rPr lang="en-US" sz="4000" dirty="0">
                <a:solidFill>
                  <a:schemeClr val="tx1"/>
                </a:solidFill>
              </a:rPr>
              <a:t> </a:t>
            </a:r>
            <a:r>
              <a:rPr lang="en-US" sz="4000" dirty="0" err="1">
                <a:solidFill>
                  <a:schemeClr val="tx1"/>
                </a:solidFill>
              </a:rPr>
              <a:t>nguồn</a:t>
            </a:r>
            <a:r>
              <a:rPr lang="en-US" sz="4000" dirty="0">
                <a:solidFill>
                  <a:schemeClr val="tx1"/>
                </a:solidFill>
              </a:rPr>
              <a:t> </a:t>
            </a:r>
            <a:r>
              <a:rPr lang="en-US" sz="4000" dirty="0" err="1">
                <a:solidFill>
                  <a:schemeClr val="tx1"/>
                </a:solidFill>
              </a:rPr>
              <a:t>lực</a:t>
            </a:r>
            <a:r>
              <a:rPr lang="en-US" sz="4000" dirty="0">
                <a:solidFill>
                  <a:schemeClr val="tx1"/>
                </a:solidFill>
              </a:rPr>
              <a:t> </a:t>
            </a:r>
            <a:r>
              <a:rPr lang="en-US" sz="4000" dirty="0" err="1">
                <a:solidFill>
                  <a:schemeClr val="tx1"/>
                </a:solidFill>
              </a:rPr>
              <a:t>sẵn</a:t>
            </a:r>
            <a:r>
              <a:rPr lang="en-US" sz="4000" dirty="0">
                <a:solidFill>
                  <a:schemeClr val="tx1"/>
                </a:solidFill>
              </a:rPr>
              <a:t> </a:t>
            </a:r>
            <a:r>
              <a:rPr lang="en-US" sz="4000" dirty="0" err="1">
                <a:solidFill>
                  <a:schemeClr val="tx1"/>
                </a:solidFill>
              </a:rPr>
              <a:t>có</a:t>
            </a:r>
            <a:r>
              <a:rPr lang="en-US" sz="4000" dirty="0">
                <a:solidFill>
                  <a:schemeClr val="tx1"/>
                </a:solidFill>
              </a:rPr>
              <a:t> </a:t>
            </a:r>
          </a:p>
        </p:txBody>
      </p:sp>
    </p:spTree>
    <p:extLst>
      <p:ext uri="{BB962C8B-B14F-4D97-AF65-F5344CB8AC3E}">
        <p14:creationId xmlns:p14="http://schemas.microsoft.com/office/powerpoint/2010/main" val="256428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64D95B-25E4-AB48-BA2A-6948923DFEDC}"/>
              </a:ext>
            </a:extLst>
          </p:cNvPr>
          <p:cNvSpPr>
            <a:spLocks noGrp="1"/>
          </p:cNvSpPr>
          <p:nvPr>
            <p:ph type="sldNum" sz="quarter" idx="12"/>
          </p:nvPr>
        </p:nvSpPr>
        <p:spPr/>
        <p:txBody>
          <a:bodyPr/>
          <a:lstStyle/>
          <a:p>
            <a:fld id="{A098FBE6-540D-41B1-8784-222EA9B62A90}" type="slidenum">
              <a:rPr lang="en-US" smtClean="0"/>
              <a:pPr/>
              <a:t>15</a:t>
            </a:fld>
            <a:endParaRPr lang="en-US"/>
          </a:p>
        </p:txBody>
      </p:sp>
      <p:pic>
        <p:nvPicPr>
          <p:cNvPr id="3" name="Picture 2" descr="Chart, line chart, scatter chart&#10;&#10;Description automatically generated">
            <a:extLst>
              <a:ext uri="{FF2B5EF4-FFF2-40B4-BE49-F238E27FC236}">
                <a16:creationId xmlns:a16="http://schemas.microsoft.com/office/drawing/2014/main" id="{45DE962E-9FC2-8E4A-B633-64054F618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685802"/>
            <a:ext cx="7773421" cy="5791200"/>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67E99E46-00DA-3449-9CCD-CE4043FF2D62}"/>
                  </a:ext>
                </a:extLst>
              </p14:cNvPr>
              <p14:cNvContentPartPr/>
              <p14:nvPr/>
            </p14:nvContentPartPr>
            <p14:xfrm>
              <a:off x="9310994" y="2454486"/>
              <a:ext cx="360" cy="360"/>
            </p14:xfrm>
          </p:contentPart>
        </mc:Choice>
        <mc:Fallback xmlns="">
          <p:pic>
            <p:nvPicPr>
              <p:cNvPr id="23" name="Ink 22">
                <a:extLst>
                  <a:ext uri="{FF2B5EF4-FFF2-40B4-BE49-F238E27FC236}">
                    <a16:creationId xmlns:a16="http://schemas.microsoft.com/office/drawing/2014/main" id="{67E99E46-00DA-3449-9CCD-CE4043FF2D62}"/>
                  </a:ext>
                </a:extLst>
              </p:cNvPr>
              <p:cNvPicPr/>
              <p:nvPr/>
            </p:nvPicPr>
            <p:blipFill>
              <a:blip r:embed="rId4"/>
              <a:stretch>
                <a:fillRect/>
              </a:stretch>
            </p:blipFill>
            <p:spPr>
              <a:xfrm>
                <a:off x="9274994" y="241884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 name="Ink 23">
                <a:extLst>
                  <a:ext uri="{FF2B5EF4-FFF2-40B4-BE49-F238E27FC236}">
                    <a16:creationId xmlns:a16="http://schemas.microsoft.com/office/drawing/2014/main" id="{73F4932B-ACAF-D54C-8FE5-B068C998BAFC}"/>
                  </a:ext>
                </a:extLst>
              </p14:cNvPr>
              <p14:cNvContentPartPr/>
              <p14:nvPr/>
            </p14:nvContentPartPr>
            <p14:xfrm>
              <a:off x="9158354" y="2346486"/>
              <a:ext cx="360" cy="360"/>
            </p14:xfrm>
          </p:contentPart>
        </mc:Choice>
        <mc:Fallback xmlns="">
          <p:pic>
            <p:nvPicPr>
              <p:cNvPr id="24" name="Ink 23">
                <a:extLst>
                  <a:ext uri="{FF2B5EF4-FFF2-40B4-BE49-F238E27FC236}">
                    <a16:creationId xmlns:a16="http://schemas.microsoft.com/office/drawing/2014/main" id="{73F4932B-ACAF-D54C-8FE5-B068C998BAFC}"/>
                  </a:ext>
                </a:extLst>
              </p:cNvPr>
              <p:cNvPicPr/>
              <p:nvPr/>
            </p:nvPicPr>
            <p:blipFill>
              <a:blip r:embed="rId4"/>
              <a:stretch>
                <a:fillRect/>
              </a:stretch>
            </p:blipFill>
            <p:spPr>
              <a:xfrm>
                <a:off x="9122714" y="231048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1951A8C5-33C3-4C49-BD47-46BEE40F0BEB}"/>
                  </a:ext>
                </a:extLst>
              </p14:cNvPr>
              <p14:cNvContentPartPr/>
              <p14:nvPr/>
            </p14:nvContentPartPr>
            <p14:xfrm>
              <a:off x="9005354" y="2226606"/>
              <a:ext cx="360" cy="360"/>
            </p14:xfrm>
          </p:contentPart>
        </mc:Choice>
        <mc:Fallback xmlns="">
          <p:pic>
            <p:nvPicPr>
              <p:cNvPr id="25" name="Ink 24">
                <a:extLst>
                  <a:ext uri="{FF2B5EF4-FFF2-40B4-BE49-F238E27FC236}">
                    <a16:creationId xmlns:a16="http://schemas.microsoft.com/office/drawing/2014/main" id="{1951A8C5-33C3-4C49-BD47-46BEE40F0BEB}"/>
                  </a:ext>
                </a:extLst>
              </p:cNvPr>
              <p:cNvPicPr/>
              <p:nvPr/>
            </p:nvPicPr>
            <p:blipFill>
              <a:blip r:embed="rId4"/>
              <a:stretch>
                <a:fillRect/>
              </a:stretch>
            </p:blipFill>
            <p:spPr>
              <a:xfrm>
                <a:off x="8969714" y="219096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A4CB5498-CADF-F94E-A624-69B33C687B06}"/>
                  </a:ext>
                </a:extLst>
              </p14:cNvPr>
              <p14:cNvContentPartPr/>
              <p14:nvPr/>
            </p14:nvContentPartPr>
            <p14:xfrm>
              <a:off x="8825354" y="2144526"/>
              <a:ext cx="360" cy="360"/>
            </p14:xfrm>
          </p:contentPart>
        </mc:Choice>
        <mc:Fallback xmlns="">
          <p:pic>
            <p:nvPicPr>
              <p:cNvPr id="26" name="Ink 25">
                <a:extLst>
                  <a:ext uri="{FF2B5EF4-FFF2-40B4-BE49-F238E27FC236}">
                    <a16:creationId xmlns:a16="http://schemas.microsoft.com/office/drawing/2014/main" id="{A4CB5498-CADF-F94E-A624-69B33C687B06}"/>
                  </a:ext>
                </a:extLst>
              </p:cNvPr>
              <p:cNvPicPr/>
              <p:nvPr/>
            </p:nvPicPr>
            <p:blipFill>
              <a:blip r:embed="rId4"/>
              <a:stretch>
                <a:fillRect/>
              </a:stretch>
            </p:blipFill>
            <p:spPr>
              <a:xfrm>
                <a:off x="8789714" y="210888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7" name="Ink 26">
                <a:extLst>
                  <a:ext uri="{FF2B5EF4-FFF2-40B4-BE49-F238E27FC236}">
                    <a16:creationId xmlns:a16="http://schemas.microsoft.com/office/drawing/2014/main" id="{EC3466A6-BD61-6A40-B062-F902EE942446}"/>
                  </a:ext>
                </a:extLst>
              </p14:cNvPr>
              <p14:cNvContentPartPr/>
              <p14:nvPr/>
            </p14:nvContentPartPr>
            <p14:xfrm>
              <a:off x="8637794" y="2026446"/>
              <a:ext cx="360" cy="360"/>
            </p14:xfrm>
          </p:contentPart>
        </mc:Choice>
        <mc:Fallback xmlns="">
          <p:pic>
            <p:nvPicPr>
              <p:cNvPr id="27" name="Ink 26">
                <a:extLst>
                  <a:ext uri="{FF2B5EF4-FFF2-40B4-BE49-F238E27FC236}">
                    <a16:creationId xmlns:a16="http://schemas.microsoft.com/office/drawing/2014/main" id="{EC3466A6-BD61-6A40-B062-F902EE942446}"/>
                  </a:ext>
                </a:extLst>
              </p:cNvPr>
              <p:cNvPicPr/>
              <p:nvPr/>
            </p:nvPicPr>
            <p:blipFill>
              <a:blip r:embed="rId4"/>
              <a:stretch>
                <a:fillRect/>
              </a:stretch>
            </p:blipFill>
            <p:spPr>
              <a:xfrm>
                <a:off x="8602154" y="199044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Ink 27">
                <a:extLst>
                  <a:ext uri="{FF2B5EF4-FFF2-40B4-BE49-F238E27FC236}">
                    <a16:creationId xmlns:a16="http://schemas.microsoft.com/office/drawing/2014/main" id="{5AF9A0B8-BAE8-B349-BB38-4F7E43F9A2B1}"/>
                  </a:ext>
                </a:extLst>
              </p14:cNvPr>
              <p14:cNvContentPartPr/>
              <p14:nvPr/>
            </p14:nvContentPartPr>
            <p14:xfrm>
              <a:off x="8456354" y="1945806"/>
              <a:ext cx="360" cy="360"/>
            </p14:xfrm>
          </p:contentPart>
        </mc:Choice>
        <mc:Fallback xmlns="">
          <p:pic>
            <p:nvPicPr>
              <p:cNvPr id="28" name="Ink 27">
                <a:extLst>
                  <a:ext uri="{FF2B5EF4-FFF2-40B4-BE49-F238E27FC236}">
                    <a16:creationId xmlns:a16="http://schemas.microsoft.com/office/drawing/2014/main" id="{5AF9A0B8-BAE8-B349-BB38-4F7E43F9A2B1}"/>
                  </a:ext>
                </a:extLst>
              </p:cNvPr>
              <p:cNvPicPr/>
              <p:nvPr/>
            </p:nvPicPr>
            <p:blipFill>
              <a:blip r:embed="rId4"/>
              <a:stretch>
                <a:fillRect/>
              </a:stretch>
            </p:blipFill>
            <p:spPr>
              <a:xfrm>
                <a:off x="8420714" y="191016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 name="Ink 28">
                <a:extLst>
                  <a:ext uri="{FF2B5EF4-FFF2-40B4-BE49-F238E27FC236}">
                    <a16:creationId xmlns:a16="http://schemas.microsoft.com/office/drawing/2014/main" id="{9F7771D5-81FA-124E-A050-97108C180457}"/>
                  </a:ext>
                </a:extLst>
              </p14:cNvPr>
              <p14:cNvContentPartPr/>
              <p14:nvPr/>
            </p14:nvContentPartPr>
            <p14:xfrm>
              <a:off x="8289314" y="1851486"/>
              <a:ext cx="360" cy="360"/>
            </p14:xfrm>
          </p:contentPart>
        </mc:Choice>
        <mc:Fallback xmlns="">
          <p:pic>
            <p:nvPicPr>
              <p:cNvPr id="29" name="Ink 28">
                <a:extLst>
                  <a:ext uri="{FF2B5EF4-FFF2-40B4-BE49-F238E27FC236}">
                    <a16:creationId xmlns:a16="http://schemas.microsoft.com/office/drawing/2014/main" id="{9F7771D5-81FA-124E-A050-97108C180457}"/>
                  </a:ext>
                </a:extLst>
              </p:cNvPr>
              <p:cNvPicPr/>
              <p:nvPr/>
            </p:nvPicPr>
            <p:blipFill>
              <a:blip r:embed="rId4"/>
              <a:stretch>
                <a:fillRect/>
              </a:stretch>
            </p:blipFill>
            <p:spPr>
              <a:xfrm>
                <a:off x="8253674" y="181584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Ink 29">
                <a:extLst>
                  <a:ext uri="{FF2B5EF4-FFF2-40B4-BE49-F238E27FC236}">
                    <a16:creationId xmlns:a16="http://schemas.microsoft.com/office/drawing/2014/main" id="{40241F70-28D3-B646-A6A8-3A1111D4216F}"/>
                  </a:ext>
                </a:extLst>
              </p14:cNvPr>
              <p14:cNvContentPartPr/>
              <p14:nvPr/>
            </p14:nvContentPartPr>
            <p14:xfrm>
              <a:off x="8110394" y="1760046"/>
              <a:ext cx="360" cy="360"/>
            </p14:xfrm>
          </p:contentPart>
        </mc:Choice>
        <mc:Fallback xmlns="">
          <p:pic>
            <p:nvPicPr>
              <p:cNvPr id="30" name="Ink 29">
                <a:extLst>
                  <a:ext uri="{FF2B5EF4-FFF2-40B4-BE49-F238E27FC236}">
                    <a16:creationId xmlns:a16="http://schemas.microsoft.com/office/drawing/2014/main" id="{40241F70-28D3-B646-A6A8-3A1111D4216F}"/>
                  </a:ext>
                </a:extLst>
              </p:cNvPr>
              <p:cNvPicPr/>
              <p:nvPr/>
            </p:nvPicPr>
            <p:blipFill>
              <a:blip r:embed="rId4"/>
              <a:stretch>
                <a:fillRect/>
              </a:stretch>
            </p:blipFill>
            <p:spPr>
              <a:xfrm>
                <a:off x="8074754" y="172440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1" name="Ink 30">
                <a:extLst>
                  <a:ext uri="{FF2B5EF4-FFF2-40B4-BE49-F238E27FC236}">
                    <a16:creationId xmlns:a16="http://schemas.microsoft.com/office/drawing/2014/main" id="{0524820E-9304-0149-8D2B-52BB66339B9C}"/>
                  </a:ext>
                </a:extLst>
              </p14:cNvPr>
              <p14:cNvContentPartPr/>
              <p14:nvPr/>
            </p14:nvContentPartPr>
            <p14:xfrm>
              <a:off x="7932914" y="1661766"/>
              <a:ext cx="360" cy="360"/>
            </p14:xfrm>
          </p:contentPart>
        </mc:Choice>
        <mc:Fallback xmlns="">
          <p:pic>
            <p:nvPicPr>
              <p:cNvPr id="31" name="Ink 30">
                <a:extLst>
                  <a:ext uri="{FF2B5EF4-FFF2-40B4-BE49-F238E27FC236}">
                    <a16:creationId xmlns:a16="http://schemas.microsoft.com/office/drawing/2014/main" id="{0524820E-9304-0149-8D2B-52BB66339B9C}"/>
                  </a:ext>
                </a:extLst>
              </p:cNvPr>
              <p:cNvPicPr/>
              <p:nvPr/>
            </p:nvPicPr>
            <p:blipFill>
              <a:blip r:embed="rId4"/>
              <a:stretch>
                <a:fillRect/>
              </a:stretch>
            </p:blipFill>
            <p:spPr>
              <a:xfrm>
                <a:off x="7896914" y="162612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2" name="Ink 31">
                <a:extLst>
                  <a:ext uri="{FF2B5EF4-FFF2-40B4-BE49-F238E27FC236}">
                    <a16:creationId xmlns:a16="http://schemas.microsoft.com/office/drawing/2014/main" id="{BD0CA1A3-665A-FE4C-97F4-484B21617F4F}"/>
                  </a:ext>
                </a:extLst>
              </p14:cNvPr>
              <p14:cNvContentPartPr/>
              <p14:nvPr/>
            </p14:nvContentPartPr>
            <p14:xfrm>
              <a:off x="7748234" y="1604166"/>
              <a:ext cx="360" cy="360"/>
            </p14:xfrm>
          </p:contentPart>
        </mc:Choice>
        <mc:Fallback xmlns="">
          <p:pic>
            <p:nvPicPr>
              <p:cNvPr id="32" name="Ink 31">
                <a:extLst>
                  <a:ext uri="{FF2B5EF4-FFF2-40B4-BE49-F238E27FC236}">
                    <a16:creationId xmlns:a16="http://schemas.microsoft.com/office/drawing/2014/main" id="{BD0CA1A3-665A-FE4C-97F4-484B21617F4F}"/>
                  </a:ext>
                </a:extLst>
              </p:cNvPr>
              <p:cNvPicPr/>
              <p:nvPr/>
            </p:nvPicPr>
            <p:blipFill>
              <a:blip r:embed="rId4"/>
              <a:stretch>
                <a:fillRect/>
              </a:stretch>
            </p:blipFill>
            <p:spPr>
              <a:xfrm>
                <a:off x="7712594" y="156816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 name="Ink 32">
                <a:extLst>
                  <a:ext uri="{FF2B5EF4-FFF2-40B4-BE49-F238E27FC236}">
                    <a16:creationId xmlns:a16="http://schemas.microsoft.com/office/drawing/2014/main" id="{29AB1E8F-F7FF-6945-905A-20B7D79180D2}"/>
                  </a:ext>
                </a:extLst>
              </p14:cNvPr>
              <p14:cNvContentPartPr/>
              <p14:nvPr/>
            </p14:nvContentPartPr>
            <p14:xfrm>
              <a:off x="7588754" y="1533246"/>
              <a:ext cx="360" cy="360"/>
            </p14:xfrm>
          </p:contentPart>
        </mc:Choice>
        <mc:Fallback xmlns="">
          <p:pic>
            <p:nvPicPr>
              <p:cNvPr id="33" name="Ink 32">
                <a:extLst>
                  <a:ext uri="{FF2B5EF4-FFF2-40B4-BE49-F238E27FC236}">
                    <a16:creationId xmlns:a16="http://schemas.microsoft.com/office/drawing/2014/main" id="{29AB1E8F-F7FF-6945-905A-20B7D79180D2}"/>
                  </a:ext>
                </a:extLst>
              </p:cNvPr>
              <p:cNvPicPr/>
              <p:nvPr/>
            </p:nvPicPr>
            <p:blipFill>
              <a:blip r:embed="rId4"/>
              <a:stretch>
                <a:fillRect/>
              </a:stretch>
            </p:blipFill>
            <p:spPr>
              <a:xfrm>
                <a:off x="7552754" y="149760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4" name="Ink 33">
                <a:extLst>
                  <a:ext uri="{FF2B5EF4-FFF2-40B4-BE49-F238E27FC236}">
                    <a16:creationId xmlns:a16="http://schemas.microsoft.com/office/drawing/2014/main" id="{6768C0AD-34F3-F545-BC8F-718B25B90D5A}"/>
                  </a:ext>
                </a:extLst>
              </p14:cNvPr>
              <p14:cNvContentPartPr/>
              <p14:nvPr/>
            </p14:nvContentPartPr>
            <p14:xfrm>
              <a:off x="7392914" y="1438926"/>
              <a:ext cx="360" cy="360"/>
            </p14:xfrm>
          </p:contentPart>
        </mc:Choice>
        <mc:Fallback xmlns="">
          <p:pic>
            <p:nvPicPr>
              <p:cNvPr id="34" name="Ink 33">
                <a:extLst>
                  <a:ext uri="{FF2B5EF4-FFF2-40B4-BE49-F238E27FC236}">
                    <a16:creationId xmlns:a16="http://schemas.microsoft.com/office/drawing/2014/main" id="{6768C0AD-34F3-F545-BC8F-718B25B90D5A}"/>
                  </a:ext>
                </a:extLst>
              </p:cNvPr>
              <p:cNvPicPr/>
              <p:nvPr/>
            </p:nvPicPr>
            <p:blipFill>
              <a:blip r:embed="rId4"/>
              <a:stretch>
                <a:fillRect/>
              </a:stretch>
            </p:blipFill>
            <p:spPr>
              <a:xfrm>
                <a:off x="7357274" y="140292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5" name="Ink 34">
                <a:extLst>
                  <a:ext uri="{FF2B5EF4-FFF2-40B4-BE49-F238E27FC236}">
                    <a16:creationId xmlns:a16="http://schemas.microsoft.com/office/drawing/2014/main" id="{B4168995-4A83-DB43-838A-708B6F2F7809}"/>
                  </a:ext>
                </a:extLst>
              </p14:cNvPr>
              <p14:cNvContentPartPr/>
              <p14:nvPr/>
            </p14:nvContentPartPr>
            <p14:xfrm>
              <a:off x="7213634" y="1372686"/>
              <a:ext cx="360" cy="360"/>
            </p14:xfrm>
          </p:contentPart>
        </mc:Choice>
        <mc:Fallback xmlns="">
          <p:pic>
            <p:nvPicPr>
              <p:cNvPr id="35" name="Ink 34">
                <a:extLst>
                  <a:ext uri="{FF2B5EF4-FFF2-40B4-BE49-F238E27FC236}">
                    <a16:creationId xmlns:a16="http://schemas.microsoft.com/office/drawing/2014/main" id="{B4168995-4A83-DB43-838A-708B6F2F7809}"/>
                  </a:ext>
                </a:extLst>
              </p:cNvPr>
              <p:cNvPicPr/>
              <p:nvPr/>
            </p:nvPicPr>
            <p:blipFill>
              <a:blip r:embed="rId4"/>
              <a:stretch>
                <a:fillRect/>
              </a:stretch>
            </p:blipFill>
            <p:spPr>
              <a:xfrm>
                <a:off x="7177994" y="133668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6" name="Ink 35">
                <a:extLst>
                  <a:ext uri="{FF2B5EF4-FFF2-40B4-BE49-F238E27FC236}">
                    <a16:creationId xmlns:a16="http://schemas.microsoft.com/office/drawing/2014/main" id="{B3EA1522-5F6D-3842-A228-0F595E9B9F8F}"/>
                  </a:ext>
                </a:extLst>
              </p14:cNvPr>
              <p14:cNvContentPartPr/>
              <p14:nvPr/>
            </p14:nvContentPartPr>
            <p14:xfrm>
              <a:off x="9565514" y="2647086"/>
              <a:ext cx="360" cy="360"/>
            </p14:xfrm>
          </p:contentPart>
        </mc:Choice>
        <mc:Fallback xmlns="">
          <p:pic>
            <p:nvPicPr>
              <p:cNvPr id="36" name="Ink 35">
                <a:extLst>
                  <a:ext uri="{FF2B5EF4-FFF2-40B4-BE49-F238E27FC236}">
                    <a16:creationId xmlns:a16="http://schemas.microsoft.com/office/drawing/2014/main" id="{B3EA1522-5F6D-3842-A228-0F595E9B9F8F}"/>
                  </a:ext>
                </a:extLst>
              </p:cNvPr>
              <p:cNvPicPr/>
              <p:nvPr/>
            </p:nvPicPr>
            <p:blipFill>
              <a:blip r:embed="rId4"/>
              <a:stretch>
                <a:fillRect/>
              </a:stretch>
            </p:blipFill>
            <p:spPr>
              <a:xfrm>
                <a:off x="9529514" y="261144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7" name="Ink 36">
                <a:extLst>
                  <a:ext uri="{FF2B5EF4-FFF2-40B4-BE49-F238E27FC236}">
                    <a16:creationId xmlns:a16="http://schemas.microsoft.com/office/drawing/2014/main" id="{E3855F4C-607C-7B4A-8A3C-34FB42D99254}"/>
                  </a:ext>
                </a:extLst>
              </p14:cNvPr>
              <p14:cNvContentPartPr/>
              <p14:nvPr/>
            </p14:nvContentPartPr>
            <p14:xfrm>
              <a:off x="9701594" y="2755086"/>
              <a:ext cx="360" cy="360"/>
            </p14:xfrm>
          </p:contentPart>
        </mc:Choice>
        <mc:Fallback xmlns="">
          <p:pic>
            <p:nvPicPr>
              <p:cNvPr id="37" name="Ink 36">
                <a:extLst>
                  <a:ext uri="{FF2B5EF4-FFF2-40B4-BE49-F238E27FC236}">
                    <a16:creationId xmlns:a16="http://schemas.microsoft.com/office/drawing/2014/main" id="{E3855F4C-607C-7B4A-8A3C-34FB42D99254}"/>
                  </a:ext>
                </a:extLst>
              </p:cNvPr>
              <p:cNvPicPr/>
              <p:nvPr/>
            </p:nvPicPr>
            <p:blipFill>
              <a:blip r:embed="rId4"/>
              <a:stretch>
                <a:fillRect/>
              </a:stretch>
            </p:blipFill>
            <p:spPr>
              <a:xfrm>
                <a:off x="9665954" y="271944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8" name="Ink 37">
                <a:extLst>
                  <a:ext uri="{FF2B5EF4-FFF2-40B4-BE49-F238E27FC236}">
                    <a16:creationId xmlns:a16="http://schemas.microsoft.com/office/drawing/2014/main" id="{47C98CD8-7D1E-7F4A-8FCF-79044D9B0428}"/>
                  </a:ext>
                </a:extLst>
              </p14:cNvPr>
              <p14:cNvContentPartPr/>
              <p14:nvPr/>
            </p14:nvContentPartPr>
            <p14:xfrm>
              <a:off x="9824714" y="2874246"/>
              <a:ext cx="360" cy="360"/>
            </p14:xfrm>
          </p:contentPart>
        </mc:Choice>
        <mc:Fallback xmlns="">
          <p:pic>
            <p:nvPicPr>
              <p:cNvPr id="38" name="Ink 37">
                <a:extLst>
                  <a:ext uri="{FF2B5EF4-FFF2-40B4-BE49-F238E27FC236}">
                    <a16:creationId xmlns:a16="http://schemas.microsoft.com/office/drawing/2014/main" id="{47C98CD8-7D1E-7F4A-8FCF-79044D9B0428}"/>
                  </a:ext>
                </a:extLst>
              </p:cNvPr>
              <p:cNvPicPr/>
              <p:nvPr/>
            </p:nvPicPr>
            <p:blipFill>
              <a:blip r:embed="rId4"/>
              <a:stretch>
                <a:fillRect/>
              </a:stretch>
            </p:blipFill>
            <p:spPr>
              <a:xfrm>
                <a:off x="9789074" y="283860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 name="Ink 38">
                <a:extLst>
                  <a:ext uri="{FF2B5EF4-FFF2-40B4-BE49-F238E27FC236}">
                    <a16:creationId xmlns:a16="http://schemas.microsoft.com/office/drawing/2014/main" id="{E5FCEAA3-111C-A84F-AC96-542318BF36C7}"/>
                  </a:ext>
                </a:extLst>
              </p14:cNvPr>
              <p14:cNvContentPartPr/>
              <p14:nvPr/>
            </p14:nvContentPartPr>
            <p14:xfrm>
              <a:off x="9965114" y="2986206"/>
              <a:ext cx="360" cy="360"/>
            </p14:xfrm>
          </p:contentPart>
        </mc:Choice>
        <mc:Fallback xmlns="">
          <p:pic>
            <p:nvPicPr>
              <p:cNvPr id="39" name="Ink 38">
                <a:extLst>
                  <a:ext uri="{FF2B5EF4-FFF2-40B4-BE49-F238E27FC236}">
                    <a16:creationId xmlns:a16="http://schemas.microsoft.com/office/drawing/2014/main" id="{E5FCEAA3-111C-A84F-AC96-542318BF36C7}"/>
                  </a:ext>
                </a:extLst>
              </p:cNvPr>
              <p:cNvPicPr/>
              <p:nvPr/>
            </p:nvPicPr>
            <p:blipFill>
              <a:blip r:embed="rId4"/>
              <a:stretch>
                <a:fillRect/>
              </a:stretch>
            </p:blipFill>
            <p:spPr>
              <a:xfrm>
                <a:off x="9929474" y="295020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0" name="Ink 39">
                <a:extLst>
                  <a:ext uri="{FF2B5EF4-FFF2-40B4-BE49-F238E27FC236}">
                    <a16:creationId xmlns:a16="http://schemas.microsoft.com/office/drawing/2014/main" id="{971891AB-6CF1-A74E-A50F-E4748CBFA714}"/>
                  </a:ext>
                </a:extLst>
              </p14:cNvPr>
              <p14:cNvContentPartPr/>
              <p14:nvPr/>
            </p14:nvContentPartPr>
            <p14:xfrm>
              <a:off x="10088234" y="3117246"/>
              <a:ext cx="360" cy="360"/>
            </p14:xfrm>
          </p:contentPart>
        </mc:Choice>
        <mc:Fallback xmlns="">
          <p:pic>
            <p:nvPicPr>
              <p:cNvPr id="40" name="Ink 39">
                <a:extLst>
                  <a:ext uri="{FF2B5EF4-FFF2-40B4-BE49-F238E27FC236}">
                    <a16:creationId xmlns:a16="http://schemas.microsoft.com/office/drawing/2014/main" id="{971891AB-6CF1-A74E-A50F-E4748CBFA714}"/>
                  </a:ext>
                </a:extLst>
              </p:cNvPr>
              <p:cNvPicPr/>
              <p:nvPr/>
            </p:nvPicPr>
            <p:blipFill>
              <a:blip r:embed="rId4"/>
              <a:stretch>
                <a:fillRect/>
              </a:stretch>
            </p:blipFill>
            <p:spPr>
              <a:xfrm>
                <a:off x="10052594" y="308124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1" name="Ink 40">
                <a:extLst>
                  <a:ext uri="{FF2B5EF4-FFF2-40B4-BE49-F238E27FC236}">
                    <a16:creationId xmlns:a16="http://schemas.microsoft.com/office/drawing/2014/main" id="{D983D06A-B27B-A240-81C3-83215E92F0DD}"/>
                  </a:ext>
                </a:extLst>
              </p14:cNvPr>
              <p14:cNvContentPartPr/>
              <p14:nvPr/>
            </p14:nvContentPartPr>
            <p14:xfrm>
              <a:off x="10211354" y="3242886"/>
              <a:ext cx="360" cy="360"/>
            </p14:xfrm>
          </p:contentPart>
        </mc:Choice>
        <mc:Fallback xmlns="">
          <p:pic>
            <p:nvPicPr>
              <p:cNvPr id="41" name="Ink 40">
                <a:extLst>
                  <a:ext uri="{FF2B5EF4-FFF2-40B4-BE49-F238E27FC236}">
                    <a16:creationId xmlns:a16="http://schemas.microsoft.com/office/drawing/2014/main" id="{D983D06A-B27B-A240-81C3-83215E92F0DD}"/>
                  </a:ext>
                </a:extLst>
              </p:cNvPr>
              <p:cNvPicPr/>
              <p:nvPr/>
            </p:nvPicPr>
            <p:blipFill>
              <a:blip r:embed="rId4"/>
              <a:stretch>
                <a:fillRect/>
              </a:stretch>
            </p:blipFill>
            <p:spPr>
              <a:xfrm>
                <a:off x="10175354" y="320688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1225C22C-CFFC-C94B-A00F-C72E90E00F41}"/>
                  </a:ext>
                </a:extLst>
              </p14:cNvPr>
              <p14:cNvContentPartPr/>
              <p14:nvPr/>
            </p14:nvContentPartPr>
            <p14:xfrm>
              <a:off x="10327274" y="3372486"/>
              <a:ext cx="360" cy="360"/>
            </p14:xfrm>
          </p:contentPart>
        </mc:Choice>
        <mc:Fallback xmlns="">
          <p:pic>
            <p:nvPicPr>
              <p:cNvPr id="42" name="Ink 41">
                <a:extLst>
                  <a:ext uri="{FF2B5EF4-FFF2-40B4-BE49-F238E27FC236}">
                    <a16:creationId xmlns:a16="http://schemas.microsoft.com/office/drawing/2014/main" id="{1225C22C-CFFC-C94B-A00F-C72E90E00F41}"/>
                  </a:ext>
                </a:extLst>
              </p:cNvPr>
              <p:cNvPicPr/>
              <p:nvPr/>
            </p:nvPicPr>
            <p:blipFill>
              <a:blip r:embed="rId4"/>
              <a:stretch>
                <a:fillRect/>
              </a:stretch>
            </p:blipFill>
            <p:spPr>
              <a:xfrm>
                <a:off x="10291274" y="333684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3" name="Ink 42">
                <a:extLst>
                  <a:ext uri="{FF2B5EF4-FFF2-40B4-BE49-F238E27FC236}">
                    <a16:creationId xmlns:a16="http://schemas.microsoft.com/office/drawing/2014/main" id="{4B3AB732-BAE3-104A-947D-8837AB044F43}"/>
                  </a:ext>
                </a:extLst>
              </p14:cNvPr>
              <p14:cNvContentPartPr/>
              <p14:nvPr/>
            </p14:nvContentPartPr>
            <p14:xfrm>
              <a:off x="10434194" y="3507486"/>
              <a:ext cx="360" cy="360"/>
            </p14:xfrm>
          </p:contentPart>
        </mc:Choice>
        <mc:Fallback xmlns="">
          <p:pic>
            <p:nvPicPr>
              <p:cNvPr id="43" name="Ink 42">
                <a:extLst>
                  <a:ext uri="{FF2B5EF4-FFF2-40B4-BE49-F238E27FC236}">
                    <a16:creationId xmlns:a16="http://schemas.microsoft.com/office/drawing/2014/main" id="{4B3AB732-BAE3-104A-947D-8837AB044F43}"/>
                  </a:ext>
                </a:extLst>
              </p:cNvPr>
              <p:cNvPicPr/>
              <p:nvPr/>
            </p:nvPicPr>
            <p:blipFill>
              <a:blip r:embed="rId4"/>
              <a:stretch>
                <a:fillRect/>
              </a:stretch>
            </p:blipFill>
            <p:spPr>
              <a:xfrm>
                <a:off x="10398554" y="347184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4" name="Ink 43">
                <a:extLst>
                  <a:ext uri="{FF2B5EF4-FFF2-40B4-BE49-F238E27FC236}">
                    <a16:creationId xmlns:a16="http://schemas.microsoft.com/office/drawing/2014/main" id="{E5F0AF4D-65BD-ED45-A7DD-C3B047C9CE25}"/>
                  </a:ext>
                </a:extLst>
              </p14:cNvPr>
              <p14:cNvContentPartPr/>
              <p14:nvPr/>
            </p14:nvContentPartPr>
            <p14:xfrm>
              <a:off x="10538234" y="3669486"/>
              <a:ext cx="360" cy="360"/>
            </p14:xfrm>
          </p:contentPart>
        </mc:Choice>
        <mc:Fallback xmlns="">
          <p:pic>
            <p:nvPicPr>
              <p:cNvPr id="44" name="Ink 43">
                <a:extLst>
                  <a:ext uri="{FF2B5EF4-FFF2-40B4-BE49-F238E27FC236}">
                    <a16:creationId xmlns:a16="http://schemas.microsoft.com/office/drawing/2014/main" id="{E5F0AF4D-65BD-ED45-A7DD-C3B047C9CE25}"/>
                  </a:ext>
                </a:extLst>
              </p:cNvPr>
              <p:cNvPicPr/>
              <p:nvPr/>
            </p:nvPicPr>
            <p:blipFill>
              <a:blip r:embed="rId4"/>
              <a:stretch>
                <a:fillRect/>
              </a:stretch>
            </p:blipFill>
            <p:spPr>
              <a:xfrm>
                <a:off x="10502234" y="363348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5" name="Ink 44">
                <a:extLst>
                  <a:ext uri="{FF2B5EF4-FFF2-40B4-BE49-F238E27FC236}">
                    <a16:creationId xmlns:a16="http://schemas.microsoft.com/office/drawing/2014/main" id="{F6F80581-7743-FC4B-8825-038A76E56DF2}"/>
                  </a:ext>
                </a:extLst>
              </p14:cNvPr>
              <p14:cNvContentPartPr/>
              <p14:nvPr/>
            </p14:nvContentPartPr>
            <p14:xfrm>
              <a:off x="10640834" y="3801606"/>
              <a:ext cx="360" cy="360"/>
            </p14:xfrm>
          </p:contentPart>
        </mc:Choice>
        <mc:Fallback xmlns="">
          <p:pic>
            <p:nvPicPr>
              <p:cNvPr id="45" name="Ink 44">
                <a:extLst>
                  <a:ext uri="{FF2B5EF4-FFF2-40B4-BE49-F238E27FC236}">
                    <a16:creationId xmlns:a16="http://schemas.microsoft.com/office/drawing/2014/main" id="{F6F80581-7743-FC4B-8825-038A76E56DF2}"/>
                  </a:ext>
                </a:extLst>
              </p:cNvPr>
              <p:cNvPicPr/>
              <p:nvPr/>
            </p:nvPicPr>
            <p:blipFill>
              <a:blip r:embed="rId4"/>
              <a:stretch>
                <a:fillRect/>
              </a:stretch>
            </p:blipFill>
            <p:spPr>
              <a:xfrm>
                <a:off x="10604834" y="376560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6" name="Ink 45">
                <a:extLst>
                  <a:ext uri="{FF2B5EF4-FFF2-40B4-BE49-F238E27FC236}">
                    <a16:creationId xmlns:a16="http://schemas.microsoft.com/office/drawing/2014/main" id="{365DE764-5274-8140-892F-49AEF623660B}"/>
                  </a:ext>
                </a:extLst>
              </p14:cNvPr>
              <p14:cNvContentPartPr/>
              <p14:nvPr/>
            </p14:nvContentPartPr>
            <p14:xfrm>
              <a:off x="10747394" y="3935886"/>
              <a:ext cx="360" cy="360"/>
            </p14:xfrm>
          </p:contentPart>
        </mc:Choice>
        <mc:Fallback xmlns="">
          <p:pic>
            <p:nvPicPr>
              <p:cNvPr id="46" name="Ink 45">
                <a:extLst>
                  <a:ext uri="{FF2B5EF4-FFF2-40B4-BE49-F238E27FC236}">
                    <a16:creationId xmlns:a16="http://schemas.microsoft.com/office/drawing/2014/main" id="{365DE764-5274-8140-892F-49AEF623660B}"/>
                  </a:ext>
                </a:extLst>
              </p:cNvPr>
              <p:cNvPicPr/>
              <p:nvPr/>
            </p:nvPicPr>
            <p:blipFill>
              <a:blip r:embed="rId4"/>
              <a:stretch>
                <a:fillRect/>
              </a:stretch>
            </p:blipFill>
            <p:spPr>
              <a:xfrm>
                <a:off x="10711394" y="3900246"/>
                <a:ext cx="72000" cy="72000"/>
              </a:xfrm>
              <a:prstGeom prst="rect">
                <a:avLst/>
              </a:prstGeom>
            </p:spPr>
          </p:pic>
        </mc:Fallback>
      </mc:AlternateContent>
      <p:cxnSp>
        <p:nvCxnSpPr>
          <p:cNvPr id="48" name="Straight Arrow Connector 47">
            <a:extLst>
              <a:ext uri="{FF2B5EF4-FFF2-40B4-BE49-F238E27FC236}">
                <a16:creationId xmlns:a16="http://schemas.microsoft.com/office/drawing/2014/main" id="{3E2F4979-6B0F-8B45-A1AF-4829BC211E9C}"/>
              </a:ext>
            </a:extLst>
          </p:cNvPr>
          <p:cNvCxnSpPr/>
          <p:nvPr/>
        </p:nvCxnSpPr>
        <p:spPr>
          <a:xfrm flipV="1">
            <a:off x="7588754" y="1851486"/>
            <a:ext cx="521640" cy="60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8">
            <p14:nvContentPartPr>
              <p14:cNvPr id="49" name="Ink 48">
                <a:extLst>
                  <a:ext uri="{FF2B5EF4-FFF2-40B4-BE49-F238E27FC236}">
                    <a16:creationId xmlns:a16="http://schemas.microsoft.com/office/drawing/2014/main" id="{0C22A78E-1E24-CA4D-AD05-F79E6854BD8F}"/>
                  </a:ext>
                </a:extLst>
              </p14:cNvPr>
              <p14:cNvContentPartPr/>
              <p14:nvPr/>
            </p14:nvContentPartPr>
            <p14:xfrm>
              <a:off x="8261234" y="3935166"/>
              <a:ext cx="360" cy="360"/>
            </p14:xfrm>
          </p:contentPart>
        </mc:Choice>
        <mc:Fallback xmlns="">
          <p:pic>
            <p:nvPicPr>
              <p:cNvPr id="49" name="Ink 48">
                <a:extLst>
                  <a:ext uri="{FF2B5EF4-FFF2-40B4-BE49-F238E27FC236}">
                    <a16:creationId xmlns:a16="http://schemas.microsoft.com/office/drawing/2014/main" id="{0C22A78E-1E24-CA4D-AD05-F79E6854BD8F}"/>
                  </a:ext>
                </a:extLst>
              </p:cNvPr>
              <p:cNvPicPr/>
              <p:nvPr/>
            </p:nvPicPr>
            <p:blipFill>
              <a:blip r:embed="rId29"/>
              <a:stretch>
                <a:fillRect/>
              </a:stretch>
            </p:blipFill>
            <p:spPr>
              <a:xfrm>
                <a:off x="8225594" y="389916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0" name="Ink 49">
                <a:extLst>
                  <a:ext uri="{FF2B5EF4-FFF2-40B4-BE49-F238E27FC236}">
                    <a16:creationId xmlns:a16="http://schemas.microsoft.com/office/drawing/2014/main" id="{13CD47F0-73C1-3D43-94F7-95D6E2316D32}"/>
                  </a:ext>
                </a:extLst>
              </p14:cNvPr>
              <p14:cNvContentPartPr/>
              <p14:nvPr/>
            </p14:nvContentPartPr>
            <p14:xfrm>
              <a:off x="8128394" y="3837246"/>
              <a:ext cx="360" cy="360"/>
            </p14:xfrm>
          </p:contentPart>
        </mc:Choice>
        <mc:Fallback xmlns="">
          <p:pic>
            <p:nvPicPr>
              <p:cNvPr id="50" name="Ink 49">
                <a:extLst>
                  <a:ext uri="{FF2B5EF4-FFF2-40B4-BE49-F238E27FC236}">
                    <a16:creationId xmlns:a16="http://schemas.microsoft.com/office/drawing/2014/main" id="{13CD47F0-73C1-3D43-94F7-95D6E2316D32}"/>
                  </a:ext>
                </a:extLst>
              </p:cNvPr>
              <p:cNvPicPr/>
              <p:nvPr/>
            </p:nvPicPr>
            <p:blipFill>
              <a:blip r:embed="rId29"/>
              <a:stretch>
                <a:fillRect/>
              </a:stretch>
            </p:blipFill>
            <p:spPr>
              <a:xfrm>
                <a:off x="8092394" y="380160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1" name="Ink 50">
                <a:extLst>
                  <a:ext uri="{FF2B5EF4-FFF2-40B4-BE49-F238E27FC236}">
                    <a16:creationId xmlns:a16="http://schemas.microsoft.com/office/drawing/2014/main" id="{F9AE74D5-D1C0-0A46-91AC-8CD8D83AA698}"/>
                  </a:ext>
                </a:extLst>
              </p14:cNvPr>
              <p14:cNvContentPartPr/>
              <p14:nvPr/>
            </p14:nvContentPartPr>
            <p14:xfrm>
              <a:off x="7995554" y="3738606"/>
              <a:ext cx="360" cy="360"/>
            </p14:xfrm>
          </p:contentPart>
        </mc:Choice>
        <mc:Fallback xmlns="">
          <p:pic>
            <p:nvPicPr>
              <p:cNvPr id="51" name="Ink 50">
                <a:extLst>
                  <a:ext uri="{FF2B5EF4-FFF2-40B4-BE49-F238E27FC236}">
                    <a16:creationId xmlns:a16="http://schemas.microsoft.com/office/drawing/2014/main" id="{F9AE74D5-D1C0-0A46-91AC-8CD8D83AA698}"/>
                  </a:ext>
                </a:extLst>
              </p:cNvPr>
              <p:cNvPicPr/>
              <p:nvPr/>
            </p:nvPicPr>
            <p:blipFill>
              <a:blip r:embed="rId29"/>
              <a:stretch>
                <a:fillRect/>
              </a:stretch>
            </p:blipFill>
            <p:spPr>
              <a:xfrm>
                <a:off x="7959554" y="370296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2" name="Ink 51">
                <a:extLst>
                  <a:ext uri="{FF2B5EF4-FFF2-40B4-BE49-F238E27FC236}">
                    <a16:creationId xmlns:a16="http://schemas.microsoft.com/office/drawing/2014/main" id="{7BB5E9EA-9DE7-B140-9CE5-1717EAF9D95C}"/>
                  </a:ext>
                </a:extLst>
              </p14:cNvPr>
              <p14:cNvContentPartPr/>
              <p14:nvPr/>
            </p14:nvContentPartPr>
            <p14:xfrm>
              <a:off x="7834994" y="3641046"/>
              <a:ext cx="360" cy="360"/>
            </p14:xfrm>
          </p:contentPart>
        </mc:Choice>
        <mc:Fallback xmlns="">
          <p:pic>
            <p:nvPicPr>
              <p:cNvPr id="52" name="Ink 51">
                <a:extLst>
                  <a:ext uri="{FF2B5EF4-FFF2-40B4-BE49-F238E27FC236}">
                    <a16:creationId xmlns:a16="http://schemas.microsoft.com/office/drawing/2014/main" id="{7BB5E9EA-9DE7-B140-9CE5-1717EAF9D95C}"/>
                  </a:ext>
                </a:extLst>
              </p:cNvPr>
              <p:cNvPicPr/>
              <p:nvPr/>
            </p:nvPicPr>
            <p:blipFill>
              <a:blip r:embed="rId29"/>
              <a:stretch>
                <a:fillRect/>
              </a:stretch>
            </p:blipFill>
            <p:spPr>
              <a:xfrm>
                <a:off x="7798994" y="360540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3" name="Ink 52">
                <a:extLst>
                  <a:ext uri="{FF2B5EF4-FFF2-40B4-BE49-F238E27FC236}">
                    <a16:creationId xmlns:a16="http://schemas.microsoft.com/office/drawing/2014/main" id="{719F8549-ADCD-D34E-A71E-47CE4514DB73}"/>
                  </a:ext>
                </a:extLst>
              </p14:cNvPr>
              <p14:cNvContentPartPr/>
              <p14:nvPr/>
            </p14:nvContentPartPr>
            <p14:xfrm>
              <a:off x="7709354" y="3539886"/>
              <a:ext cx="360" cy="360"/>
            </p14:xfrm>
          </p:contentPart>
        </mc:Choice>
        <mc:Fallback xmlns="">
          <p:pic>
            <p:nvPicPr>
              <p:cNvPr id="53" name="Ink 52">
                <a:extLst>
                  <a:ext uri="{FF2B5EF4-FFF2-40B4-BE49-F238E27FC236}">
                    <a16:creationId xmlns:a16="http://schemas.microsoft.com/office/drawing/2014/main" id="{719F8549-ADCD-D34E-A71E-47CE4514DB73}"/>
                  </a:ext>
                </a:extLst>
              </p:cNvPr>
              <p:cNvPicPr/>
              <p:nvPr/>
            </p:nvPicPr>
            <p:blipFill>
              <a:blip r:embed="rId29"/>
              <a:stretch>
                <a:fillRect/>
              </a:stretch>
            </p:blipFill>
            <p:spPr>
              <a:xfrm>
                <a:off x="7673714" y="350424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4" name="Ink 53">
                <a:extLst>
                  <a:ext uri="{FF2B5EF4-FFF2-40B4-BE49-F238E27FC236}">
                    <a16:creationId xmlns:a16="http://schemas.microsoft.com/office/drawing/2014/main" id="{5BF7C4FE-61CD-9E4D-A324-7A20B97846BC}"/>
                  </a:ext>
                </a:extLst>
              </p14:cNvPr>
              <p14:cNvContentPartPr/>
              <p14:nvPr/>
            </p14:nvContentPartPr>
            <p14:xfrm>
              <a:off x="7556354" y="3462846"/>
              <a:ext cx="360" cy="360"/>
            </p14:xfrm>
          </p:contentPart>
        </mc:Choice>
        <mc:Fallback xmlns="">
          <p:pic>
            <p:nvPicPr>
              <p:cNvPr id="54" name="Ink 53">
                <a:extLst>
                  <a:ext uri="{FF2B5EF4-FFF2-40B4-BE49-F238E27FC236}">
                    <a16:creationId xmlns:a16="http://schemas.microsoft.com/office/drawing/2014/main" id="{5BF7C4FE-61CD-9E4D-A324-7A20B97846BC}"/>
                  </a:ext>
                </a:extLst>
              </p:cNvPr>
              <p:cNvPicPr/>
              <p:nvPr/>
            </p:nvPicPr>
            <p:blipFill>
              <a:blip r:embed="rId29"/>
              <a:stretch>
                <a:fillRect/>
              </a:stretch>
            </p:blipFill>
            <p:spPr>
              <a:xfrm>
                <a:off x="7520714" y="342684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5" name="Ink 54">
                <a:extLst>
                  <a:ext uri="{FF2B5EF4-FFF2-40B4-BE49-F238E27FC236}">
                    <a16:creationId xmlns:a16="http://schemas.microsoft.com/office/drawing/2014/main" id="{440A73BB-DB68-1342-9A2D-B848987816CB}"/>
                  </a:ext>
                </a:extLst>
              </p14:cNvPr>
              <p14:cNvContentPartPr/>
              <p14:nvPr/>
            </p14:nvContentPartPr>
            <p14:xfrm>
              <a:off x="7390034" y="3366006"/>
              <a:ext cx="360" cy="360"/>
            </p14:xfrm>
          </p:contentPart>
        </mc:Choice>
        <mc:Fallback xmlns="">
          <p:pic>
            <p:nvPicPr>
              <p:cNvPr id="55" name="Ink 54">
                <a:extLst>
                  <a:ext uri="{FF2B5EF4-FFF2-40B4-BE49-F238E27FC236}">
                    <a16:creationId xmlns:a16="http://schemas.microsoft.com/office/drawing/2014/main" id="{440A73BB-DB68-1342-9A2D-B848987816CB}"/>
                  </a:ext>
                </a:extLst>
              </p:cNvPr>
              <p:cNvPicPr/>
              <p:nvPr/>
            </p:nvPicPr>
            <p:blipFill>
              <a:blip r:embed="rId29"/>
              <a:stretch>
                <a:fillRect/>
              </a:stretch>
            </p:blipFill>
            <p:spPr>
              <a:xfrm>
                <a:off x="7354034" y="333036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6" name="Ink 55">
                <a:extLst>
                  <a:ext uri="{FF2B5EF4-FFF2-40B4-BE49-F238E27FC236}">
                    <a16:creationId xmlns:a16="http://schemas.microsoft.com/office/drawing/2014/main" id="{AEB30091-5534-7048-8928-607DE7B79105}"/>
                  </a:ext>
                </a:extLst>
              </p14:cNvPr>
              <p14:cNvContentPartPr/>
              <p14:nvPr/>
            </p14:nvContentPartPr>
            <p14:xfrm>
              <a:off x="7207514" y="3276366"/>
              <a:ext cx="360" cy="360"/>
            </p14:xfrm>
          </p:contentPart>
        </mc:Choice>
        <mc:Fallback xmlns="">
          <p:pic>
            <p:nvPicPr>
              <p:cNvPr id="56" name="Ink 55">
                <a:extLst>
                  <a:ext uri="{FF2B5EF4-FFF2-40B4-BE49-F238E27FC236}">
                    <a16:creationId xmlns:a16="http://schemas.microsoft.com/office/drawing/2014/main" id="{AEB30091-5534-7048-8928-607DE7B79105}"/>
                  </a:ext>
                </a:extLst>
              </p:cNvPr>
              <p:cNvPicPr/>
              <p:nvPr/>
            </p:nvPicPr>
            <p:blipFill>
              <a:blip r:embed="rId29"/>
              <a:stretch>
                <a:fillRect/>
              </a:stretch>
            </p:blipFill>
            <p:spPr>
              <a:xfrm>
                <a:off x="7171874" y="324072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7" name="Ink 56">
                <a:extLst>
                  <a:ext uri="{FF2B5EF4-FFF2-40B4-BE49-F238E27FC236}">
                    <a16:creationId xmlns:a16="http://schemas.microsoft.com/office/drawing/2014/main" id="{6A646888-4896-984F-8AC1-734AFBD47788}"/>
                  </a:ext>
                </a:extLst>
              </p14:cNvPr>
              <p14:cNvContentPartPr/>
              <p14:nvPr/>
            </p14:nvContentPartPr>
            <p14:xfrm>
              <a:off x="7077194" y="3199686"/>
              <a:ext cx="360" cy="360"/>
            </p14:xfrm>
          </p:contentPart>
        </mc:Choice>
        <mc:Fallback xmlns="">
          <p:pic>
            <p:nvPicPr>
              <p:cNvPr id="57" name="Ink 56">
                <a:extLst>
                  <a:ext uri="{FF2B5EF4-FFF2-40B4-BE49-F238E27FC236}">
                    <a16:creationId xmlns:a16="http://schemas.microsoft.com/office/drawing/2014/main" id="{6A646888-4896-984F-8AC1-734AFBD47788}"/>
                  </a:ext>
                </a:extLst>
              </p:cNvPr>
              <p:cNvPicPr/>
              <p:nvPr/>
            </p:nvPicPr>
            <p:blipFill>
              <a:blip r:embed="rId29"/>
              <a:stretch>
                <a:fillRect/>
              </a:stretch>
            </p:blipFill>
            <p:spPr>
              <a:xfrm>
                <a:off x="7041194" y="316368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8" name="Ink 57">
                <a:extLst>
                  <a:ext uri="{FF2B5EF4-FFF2-40B4-BE49-F238E27FC236}">
                    <a16:creationId xmlns:a16="http://schemas.microsoft.com/office/drawing/2014/main" id="{39661F2B-19DF-3649-9DAA-350596B2AFB9}"/>
                  </a:ext>
                </a:extLst>
              </p14:cNvPr>
              <p14:cNvContentPartPr/>
              <p14:nvPr/>
            </p14:nvContentPartPr>
            <p14:xfrm>
              <a:off x="6910154" y="3110766"/>
              <a:ext cx="360" cy="360"/>
            </p14:xfrm>
          </p:contentPart>
        </mc:Choice>
        <mc:Fallback xmlns="">
          <p:pic>
            <p:nvPicPr>
              <p:cNvPr id="58" name="Ink 57">
                <a:extLst>
                  <a:ext uri="{FF2B5EF4-FFF2-40B4-BE49-F238E27FC236}">
                    <a16:creationId xmlns:a16="http://schemas.microsoft.com/office/drawing/2014/main" id="{39661F2B-19DF-3649-9DAA-350596B2AFB9}"/>
                  </a:ext>
                </a:extLst>
              </p:cNvPr>
              <p:cNvPicPr/>
              <p:nvPr/>
            </p:nvPicPr>
            <p:blipFill>
              <a:blip r:embed="rId29"/>
              <a:stretch>
                <a:fillRect/>
              </a:stretch>
            </p:blipFill>
            <p:spPr>
              <a:xfrm>
                <a:off x="6874154" y="307476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9" name="Ink 58">
                <a:extLst>
                  <a:ext uri="{FF2B5EF4-FFF2-40B4-BE49-F238E27FC236}">
                    <a16:creationId xmlns:a16="http://schemas.microsoft.com/office/drawing/2014/main" id="{10CE59C8-5FE2-CE41-87D0-5BD493CC445F}"/>
                  </a:ext>
                </a:extLst>
              </p14:cNvPr>
              <p14:cNvContentPartPr/>
              <p14:nvPr/>
            </p14:nvContentPartPr>
            <p14:xfrm>
              <a:off x="6748514" y="3069726"/>
              <a:ext cx="360" cy="360"/>
            </p14:xfrm>
          </p:contentPart>
        </mc:Choice>
        <mc:Fallback xmlns="">
          <p:pic>
            <p:nvPicPr>
              <p:cNvPr id="59" name="Ink 58">
                <a:extLst>
                  <a:ext uri="{FF2B5EF4-FFF2-40B4-BE49-F238E27FC236}">
                    <a16:creationId xmlns:a16="http://schemas.microsoft.com/office/drawing/2014/main" id="{10CE59C8-5FE2-CE41-87D0-5BD493CC445F}"/>
                  </a:ext>
                </a:extLst>
              </p:cNvPr>
              <p:cNvPicPr/>
              <p:nvPr/>
            </p:nvPicPr>
            <p:blipFill>
              <a:blip r:embed="rId29"/>
              <a:stretch>
                <a:fillRect/>
              </a:stretch>
            </p:blipFill>
            <p:spPr>
              <a:xfrm>
                <a:off x="6712874" y="3034086"/>
                <a:ext cx="72000" cy="72000"/>
              </a:xfrm>
              <a:prstGeom prst="rect">
                <a:avLst/>
              </a:prstGeom>
            </p:spPr>
          </p:pic>
        </mc:Fallback>
      </mc:AlternateContent>
      <p:grpSp>
        <p:nvGrpSpPr>
          <p:cNvPr id="62" name="Group 61">
            <a:extLst>
              <a:ext uri="{FF2B5EF4-FFF2-40B4-BE49-F238E27FC236}">
                <a16:creationId xmlns:a16="http://schemas.microsoft.com/office/drawing/2014/main" id="{0DC3074C-4645-AD4C-BD23-8316D52107CB}"/>
              </a:ext>
            </a:extLst>
          </p:cNvPr>
          <p:cNvGrpSpPr/>
          <p:nvPr/>
        </p:nvGrpSpPr>
        <p:grpSpPr>
          <a:xfrm>
            <a:off x="6425234" y="2950566"/>
            <a:ext cx="136440" cy="37440"/>
            <a:chOff x="6425234" y="2950566"/>
            <a:chExt cx="136440" cy="37440"/>
          </a:xfrm>
        </p:grpSpPr>
        <mc:AlternateContent xmlns:mc="http://schemas.openxmlformats.org/markup-compatibility/2006" xmlns:p14="http://schemas.microsoft.com/office/powerpoint/2010/main">
          <mc:Choice Requires="p14">
            <p:contentPart p14:bwMode="auto" r:id="rId40">
              <p14:nvContentPartPr>
                <p14:cNvPr id="60" name="Ink 59">
                  <a:extLst>
                    <a:ext uri="{FF2B5EF4-FFF2-40B4-BE49-F238E27FC236}">
                      <a16:creationId xmlns:a16="http://schemas.microsoft.com/office/drawing/2014/main" id="{EFE9627B-5667-C84F-81A8-A46EEBEC4F48}"/>
                    </a:ext>
                  </a:extLst>
                </p14:cNvPr>
                <p14:cNvContentPartPr/>
                <p14:nvPr/>
              </p14:nvContentPartPr>
              <p14:xfrm>
                <a:off x="6561314" y="2987646"/>
                <a:ext cx="360" cy="360"/>
              </p14:xfrm>
            </p:contentPart>
          </mc:Choice>
          <mc:Fallback xmlns="">
            <p:pic>
              <p:nvPicPr>
                <p:cNvPr id="60" name="Ink 59">
                  <a:extLst>
                    <a:ext uri="{FF2B5EF4-FFF2-40B4-BE49-F238E27FC236}">
                      <a16:creationId xmlns:a16="http://schemas.microsoft.com/office/drawing/2014/main" id="{EFE9627B-5667-C84F-81A8-A46EEBEC4F48}"/>
                    </a:ext>
                  </a:extLst>
                </p:cNvPr>
                <p:cNvPicPr/>
                <p:nvPr/>
              </p:nvPicPr>
              <p:blipFill>
                <a:blip r:embed="rId29"/>
                <a:stretch>
                  <a:fillRect/>
                </a:stretch>
              </p:blipFill>
              <p:spPr>
                <a:xfrm>
                  <a:off x="6525314" y="295164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1" name="Ink 60">
                  <a:extLst>
                    <a:ext uri="{FF2B5EF4-FFF2-40B4-BE49-F238E27FC236}">
                      <a16:creationId xmlns:a16="http://schemas.microsoft.com/office/drawing/2014/main" id="{C1F217A3-525A-634F-B216-AD41A38836D5}"/>
                    </a:ext>
                  </a:extLst>
                </p14:cNvPr>
                <p14:cNvContentPartPr/>
                <p14:nvPr/>
              </p14:nvContentPartPr>
              <p14:xfrm>
                <a:off x="6425234" y="2950566"/>
                <a:ext cx="360" cy="360"/>
              </p14:xfrm>
            </p:contentPart>
          </mc:Choice>
          <mc:Fallback xmlns="">
            <p:pic>
              <p:nvPicPr>
                <p:cNvPr id="61" name="Ink 60">
                  <a:extLst>
                    <a:ext uri="{FF2B5EF4-FFF2-40B4-BE49-F238E27FC236}">
                      <a16:creationId xmlns:a16="http://schemas.microsoft.com/office/drawing/2014/main" id="{C1F217A3-525A-634F-B216-AD41A38836D5}"/>
                    </a:ext>
                  </a:extLst>
                </p:cNvPr>
                <p:cNvPicPr/>
                <p:nvPr/>
              </p:nvPicPr>
              <p:blipFill>
                <a:blip r:embed="rId29"/>
                <a:stretch>
                  <a:fillRect/>
                </a:stretch>
              </p:blipFill>
              <p:spPr>
                <a:xfrm>
                  <a:off x="6389594" y="2914926"/>
                  <a:ext cx="72000" cy="72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63" name="Ink 62">
                <a:extLst>
                  <a:ext uri="{FF2B5EF4-FFF2-40B4-BE49-F238E27FC236}">
                    <a16:creationId xmlns:a16="http://schemas.microsoft.com/office/drawing/2014/main" id="{9E67AC6D-E913-074A-BE4C-E2928547E087}"/>
                  </a:ext>
                </a:extLst>
              </p14:cNvPr>
              <p14:cNvContentPartPr/>
              <p14:nvPr/>
            </p14:nvContentPartPr>
            <p14:xfrm>
              <a:off x="6265394" y="2906286"/>
              <a:ext cx="360" cy="360"/>
            </p14:xfrm>
          </p:contentPart>
        </mc:Choice>
        <mc:Fallback xmlns="">
          <p:pic>
            <p:nvPicPr>
              <p:cNvPr id="63" name="Ink 62">
                <a:extLst>
                  <a:ext uri="{FF2B5EF4-FFF2-40B4-BE49-F238E27FC236}">
                    <a16:creationId xmlns:a16="http://schemas.microsoft.com/office/drawing/2014/main" id="{9E67AC6D-E913-074A-BE4C-E2928547E087}"/>
                  </a:ext>
                </a:extLst>
              </p:cNvPr>
              <p:cNvPicPr/>
              <p:nvPr/>
            </p:nvPicPr>
            <p:blipFill>
              <a:blip r:embed="rId29"/>
              <a:stretch>
                <a:fillRect/>
              </a:stretch>
            </p:blipFill>
            <p:spPr>
              <a:xfrm>
                <a:off x="6229754" y="287064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4" name="Ink 63">
                <a:extLst>
                  <a:ext uri="{FF2B5EF4-FFF2-40B4-BE49-F238E27FC236}">
                    <a16:creationId xmlns:a16="http://schemas.microsoft.com/office/drawing/2014/main" id="{4EB2855A-A6CA-4A41-895A-8F92AEAC9D12}"/>
                  </a:ext>
                </a:extLst>
              </p14:cNvPr>
              <p14:cNvContentPartPr/>
              <p14:nvPr/>
            </p14:nvContentPartPr>
            <p14:xfrm>
              <a:off x="6112754" y="2829606"/>
              <a:ext cx="360" cy="360"/>
            </p14:xfrm>
          </p:contentPart>
        </mc:Choice>
        <mc:Fallback xmlns="">
          <p:pic>
            <p:nvPicPr>
              <p:cNvPr id="64" name="Ink 63">
                <a:extLst>
                  <a:ext uri="{FF2B5EF4-FFF2-40B4-BE49-F238E27FC236}">
                    <a16:creationId xmlns:a16="http://schemas.microsoft.com/office/drawing/2014/main" id="{4EB2855A-A6CA-4A41-895A-8F92AEAC9D12}"/>
                  </a:ext>
                </a:extLst>
              </p:cNvPr>
              <p:cNvPicPr/>
              <p:nvPr/>
            </p:nvPicPr>
            <p:blipFill>
              <a:blip r:embed="rId29"/>
              <a:stretch>
                <a:fillRect/>
              </a:stretch>
            </p:blipFill>
            <p:spPr>
              <a:xfrm>
                <a:off x="6077114" y="279360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5" name="Ink 64">
                <a:extLst>
                  <a:ext uri="{FF2B5EF4-FFF2-40B4-BE49-F238E27FC236}">
                    <a16:creationId xmlns:a16="http://schemas.microsoft.com/office/drawing/2014/main" id="{B134587C-4B07-A343-BEB9-84E59287F6A4}"/>
                  </a:ext>
                </a:extLst>
              </p14:cNvPr>
              <p14:cNvContentPartPr/>
              <p14:nvPr/>
            </p14:nvContentPartPr>
            <p14:xfrm>
              <a:off x="5955434" y="2788566"/>
              <a:ext cx="360" cy="360"/>
            </p14:xfrm>
          </p:contentPart>
        </mc:Choice>
        <mc:Fallback xmlns="">
          <p:pic>
            <p:nvPicPr>
              <p:cNvPr id="65" name="Ink 64">
                <a:extLst>
                  <a:ext uri="{FF2B5EF4-FFF2-40B4-BE49-F238E27FC236}">
                    <a16:creationId xmlns:a16="http://schemas.microsoft.com/office/drawing/2014/main" id="{B134587C-4B07-A343-BEB9-84E59287F6A4}"/>
                  </a:ext>
                </a:extLst>
              </p:cNvPr>
              <p:cNvPicPr/>
              <p:nvPr/>
            </p:nvPicPr>
            <p:blipFill>
              <a:blip r:embed="rId29"/>
              <a:stretch>
                <a:fillRect/>
              </a:stretch>
            </p:blipFill>
            <p:spPr>
              <a:xfrm>
                <a:off x="5919434" y="275256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6" name="Ink 65">
                <a:extLst>
                  <a:ext uri="{FF2B5EF4-FFF2-40B4-BE49-F238E27FC236}">
                    <a16:creationId xmlns:a16="http://schemas.microsoft.com/office/drawing/2014/main" id="{252F4958-9EB5-2A40-A2CD-FE0D3E5A97B2}"/>
                  </a:ext>
                </a:extLst>
              </p14:cNvPr>
              <p14:cNvContentPartPr/>
              <p14:nvPr/>
            </p14:nvContentPartPr>
            <p14:xfrm>
              <a:off x="5797754" y="2730606"/>
              <a:ext cx="360" cy="360"/>
            </p14:xfrm>
          </p:contentPart>
        </mc:Choice>
        <mc:Fallback xmlns="">
          <p:pic>
            <p:nvPicPr>
              <p:cNvPr id="66" name="Ink 65">
                <a:extLst>
                  <a:ext uri="{FF2B5EF4-FFF2-40B4-BE49-F238E27FC236}">
                    <a16:creationId xmlns:a16="http://schemas.microsoft.com/office/drawing/2014/main" id="{252F4958-9EB5-2A40-A2CD-FE0D3E5A97B2}"/>
                  </a:ext>
                </a:extLst>
              </p:cNvPr>
              <p:cNvPicPr/>
              <p:nvPr/>
            </p:nvPicPr>
            <p:blipFill>
              <a:blip r:embed="rId29"/>
              <a:stretch>
                <a:fillRect/>
              </a:stretch>
            </p:blipFill>
            <p:spPr>
              <a:xfrm>
                <a:off x="5761754" y="269496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7" name="Ink 66">
                <a:extLst>
                  <a:ext uri="{FF2B5EF4-FFF2-40B4-BE49-F238E27FC236}">
                    <a16:creationId xmlns:a16="http://schemas.microsoft.com/office/drawing/2014/main" id="{4044832C-9066-A04B-AB46-727D32F50350}"/>
                  </a:ext>
                </a:extLst>
              </p14:cNvPr>
              <p14:cNvContentPartPr/>
              <p14:nvPr/>
            </p14:nvContentPartPr>
            <p14:xfrm>
              <a:off x="5635034" y="2682366"/>
              <a:ext cx="360" cy="360"/>
            </p14:xfrm>
          </p:contentPart>
        </mc:Choice>
        <mc:Fallback xmlns="">
          <p:pic>
            <p:nvPicPr>
              <p:cNvPr id="67" name="Ink 66">
                <a:extLst>
                  <a:ext uri="{FF2B5EF4-FFF2-40B4-BE49-F238E27FC236}">
                    <a16:creationId xmlns:a16="http://schemas.microsoft.com/office/drawing/2014/main" id="{4044832C-9066-A04B-AB46-727D32F50350}"/>
                  </a:ext>
                </a:extLst>
              </p:cNvPr>
              <p:cNvPicPr/>
              <p:nvPr/>
            </p:nvPicPr>
            <p:blipFill>
              <a:blip r:embed="rId29"/>
              <a:stretch>
                <a:fillRect/>
              </a:stretch>
            </p:blipFill>
            <p:spPr>
              <a:xfrm>
                <a:off x="5599394" y="264636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8" name="Ink 67">
                <a:extLst>
                  <a:ext uri="{FF2B5EF4-FFF2-40B4-BE49-F238E27FC236}">
                    <a16:creationId xmlns:a16="http://schemas.microsoft.com/office/drawing/2014/main" id="{ED9BC0FF-BFE9-B84B-874E-FEF5376A7AF8}"/>
                  </a:ext>
                </a:extLst>
              </p14:cNvPr>
              <p14:cNvContentPartPr/>
              <p14:nvPr/>
            </p14:nvContentPartPr>
            <p14:xfrm>
              <a:off x="8528714" y="4157646"/>
              <a:ext cx="360" cy="360"/>
            </p14:xfrm>
          </p:contentPart>
        </mc:Choice>
        <mc:Fallback xmlns="">
          <p:pic>
            <p:nvPicPr>
              <p:cNvPr id="68" name="Ink 67">
                <a:extLst>
                  <a:ext uri="{FF2B5EF4-FFF2-40B4-BE49-F238E27FC236}">
                    <a16:creationId xmlns:a16="http://schemas.microsoft.com/office/drawing/2014/main" id="{ED9BC0FF-BFE9-B84B-874E-FEF5376A7AF8}"/>
                  </a:ext>
                </a:extLst>
              </p:cNvPr>
              <p:cNvPicPr/>
              <p:nvPr/>
            </p:nvPicPr>
            <p:blipFill>
              <a:blip r:embed="rId29"/>
              <a:stretch>
                <a:fillRect/>
              </a:stretch>
            </p:blipFill>
            <p:spPr>
              <a:xfrm>
                <a:off x="8492714" y="412200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9" name="Ink 68">
                <a:extLst>
                  <a:ext uri="{FF2B5EF4-FFF2-40B4-BE49-F238E27FC236}">
                    <a16:creationId xmlns:a16="http://schemas.microsoft.com/office/drawing/2014/main" id="{90BBF174-CB71-FC44-ACAD-7FFFE9BB530B}"/>
                  </a:ext>
                </a:extLst>
              </p14:cNvPr>
              <p14:cNvContentPartPr/>
              <p14:nvPr/>
            </p14:nvContentPartPr>
            <p14:xfrm>
              <a:off x="8663714" y="4251246"/>
              <a:ext cx="360" cy="360"/>
            </p14:xfrm>
          </p:contentPart>
        </mc:Choice>
        <mc:Fallback xmlns="">
          <p:pic>
            <p:nvPicPr>
              <p:cNvPr id="69" name="Ink 68">
                <a:extLst>
                  <a:ext uri="{FF2B5EF4-FFF2-40B4-BE49-F238E27FC236}">
                    <a16:creationId xmlns:a16="http://schemas.microsoft.com/office/drawing/2014/main" id="{90BBF174-CB71-FC44-ACAD-7FFFE9BB530B}"/>
                  </a:ext>
                </a:extLst>
              </p:cNvPr>
              <p:cNvPicPr/>
              <p:nvPr/>
            </p:nvPicPr>
            <p:blipFill>
              <a:blip r:embed="rId29"/>
              <a:stretch>
                <a:fillRect/>
              </a:stretch>
            </p:blipFill>
            <p:spPr>
              <a:xfrm>
                <a:off x="8628074" y="421560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0" name="Ink 69">
                <a:extLst>
                  <a:ext uri="{FF2B5EF4-FFF2-40B4-BE49-F238E27FC236}">
                    <a16:creationId xmlns:a16="http://schemas.microsoft.com/office/drawing/2014/main" id="{DC97102E-DB50-B54D-9E66-2A3A11F2FD60}"/>
                  </a:ext>
                </a:extLst>
              </p14:cNvPr>
              <p14:cNvContentPartPr/>
              <p14:nvPr/>
            </p14:nvContentPartPr>
            <p14:xfrm>
              <a:off x="8747954" y="4352046"/>
              <a:ext cx="360" cy="360"/>
            </p14:xfrm>
          </p:contentPart>
        </mc:Choice>
        <mc:Fallback xmlns="">
          <p:pic>
            <p:nvPicPr>
              <p:cNvPr id="70" name="Ink 69">
                <a:extLst>
                  <a:ext uri="{FF2B5EF4-FFF2-40B4-BE49-F238E27FC236}">
                    <a16:creationId xmlns:a16="http://schemas.microsoft.com/office/drawing/2014/main" id="{DC97102E-DB50-B54D-9E66-2A3A11F2FD60}"/>
                  </a:ext>
                </a:extLst>
              </p:cNvPr>
              <p:cNvPicPr/>
              <p:nvPr/>
            </p:nvPicPr>
            <p:blipFill>
              <a:blip r:embed="rId29"/>
              <a:stretch>
                <a:fillRect/>
              </a:stretch>
            </p:blipFill>
            <p:spPr>
              <a:xfrm>
                <a:off x="8711954" y="431604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1" name="Ink 70">
                <a:extLst>
                  <a:ext uri="{FF2B5EF4-FFF2-40B4-BE49-F238E27FC236}">
                    <a16:creationId xmlns:a16="http://schemas.microsoft.com/office/drawing/2014/main" id="{C467BE2D-BCA4-B94E-B22A-3E203015B784}"/>
                  </a:ext>
                </a:extLst>
              </p14:cNvPr>
              <p14:cNvContentPartPr/>
              <p14:nvPr/>
            </p14:nvContentPartPr>
            <p14:xfrm>
              <a:off x="8892314" y="4475166"/>
              <a:ext cx="360" cy="360"/>
            </p14:xfrm>
          </p:contentPart>
        </mc:Choice>
        <mc:Fallback xmlns="">
          <p:pic>
            <p:nvPicPr>
              <p:cNvPr id="71" name="Ink 70">
                <a:extLst>
                  <a:ext uri="{FF2B5EF4-FFF2-40B4-BE49-F238E27FC236}">
                    <a16:creationId xmlns:a16="http://schemas.microsoft.com/office/drawing/2014/main" id="{C467BE2D-BCA4-B94E-B22A-3E203015B784}"/>
                  </a:ext>
                </a:extLst>
              </p:cNvPr>
              <p:cNvPicPr/>
              <p:nvPr/>
            </p:nvPicPr>
            <p:blipFill>
              <a:blip r:embed="rId29"/>
              <a:stretch>
                <a:fillRect/>
              </a:stretch>
            </p:blipFill>
            <p:spPr>
              <a:xfrm>
                <a:off x="8856674" y="443916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2" name="Ink 71">
                <a:extLst>
                  <a:ext uri="{FF2B5EF4-FFF2-40B4-BE49-F238E27FC236}">
                    <a16:creationId xmlns:a16="http://schemas.microsoft.com/office/drawing/2014/main" id="{5457B7C5-A2AD-D144-A446-84167090F3C0}"/>
                  </a:ext>
                </a:extLst>
              </p14:cNvPr>
              <p14:cNvContentPartPr/>
              <p14:nvPr/>
            </p14:nvContentPartPr>
            <p14:xfrm>
              <a:off x="8996714" y="4604046"/>
              <a:ext cx="360" cy="360"/>
            </p14:xfrm>
          </p:contentPart>
        </mc:Choice>
        <mc:Fallback xmlns="">
          <p:pic>
            <p:nvPicPr>
              <p:cNvPr id="72" name="Ink 71">
                <a:extLst>
                  <a:ext uri="{FF2B5EF4-FFF2-40B4-BE49-F238E27FC236}">
                    <a16:creationId xmlns:a16="http://schemas.microsoft.com/office/drawing/2014/main" id="{5457B7C5-A2AD-D144-A446-84167090F3C0}"/>
                  </a:ext>
                </a:extLst>
              </p:cNvPr>
              <p:cNvPicPr/>
              <p:nvPr/>
            </p:nvPicPr>
            <p:blipFill>
              <a:blip r:embed="rId29"/>
              <a:stretch>
                <a:fillRect/>
              </a:stretch>
            </p:blipFill>
            <p:spPr>
              <a:xfrm>
                <a:off x="8961074" y="456840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3" name="Ink 72">
                <a:extLst>
                  <a:ext uri="{FF2B5EF4-FFF2-40B4-BE49-F238E27FC236}">
                    <a16:creationId xmlns:a16="http://schemas.microsoft.com/office/drawing/2014/main" id="{E838F219-0A68-9649-9407-8CBE22D15E4C}"/>
                  </a:ext>
                </a:extLst>
              </p14:cNvPr>
              <p14:cNvContentPartPr/>
              <p14:nvPr/>
            </p14:nvContentPartPr>
            <p14:xfrm>
              <a:off x="9116234" y="4726086"/>
              <a:ext cx="360" cy="360"/>
            </p14:xfrm>
          </p:contentPart>
        </mc:Choice>
        <mc:Fallback xmlns="">
          <p:pic>
            <p:nvPicPr>
              <p:cNvPr id="73" name="Ink 72">
                <a:extLst>
                  <a:ext uri="{FF2B5EF4-FFF2-40B4-BE49-F238E27FC236}">
                    <a16:creationId xmlns:a16="http://schemas.microsoft.com/office/drawing/2014/main" id="{E838F219-0A68-9649-9407-8CBE22D15E4C}"/>
                  </a:ext>
                </a:extLst>
              </p:cNvPr>
              <p:cNvPicPr/>
              <p:nvPr/>
            </p:nvPicPr>
            <p:blipFill>
              <a:blip r:embed="rId29"/>
              <a:stretch>
                <a:fillRect/>
              </a:stretch>
            </p:blipFill>
            <p:spPr>
              <a:xfrm>
                <a:off x="9080594" y="469008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4" name="Ink 73">
                <a:extLst>
                  <a:ext uri="{FF2B5EF4-FFF2-40B4-BE49-F238E27FC236}">
                    <a16:creationId xmlns:a16="http://schemas.microsoft.com/office/drawing/2014/main" id="{8D505924-516F-9740-BBB9-6E80038DA0C9}"/>
                  </a:ext>
                </a:extLst>
              </p14:cNvPr>
              <p14:cNvContentPartPr/>
              <p14:nvPr/>
            </p14:nvContentPartPr>
            <p14:xfrm>
              <a:off x="9235034" y="4844526"/>
              <a:ext cx="360" cy="360"/>
            </p14:xfrm>
          </p:contentPart>
        </mc:Choice>
        <mc:Fallback xmlns="">
          <p:pic>
            <p:nvPicPr>
              <p:cNvPr id="74" name="Ink 73">
                <a:extLst>
                  <a:ext uri="{FF2B5EF4-FFF2-40B4-BE49-F238E27FC236}">
                    <a16:creationId xmlns:a16="http://schemas.microsoft.com/office/drawing/2014/main" id="{8D505924-516F-9740-BBB9-6E80038DA0C9}"/>
                  </a:ext>
                </a:extLst>
              </p:cNvPr>
              <p:cNvPicPr/>
              <p:nvPr/>
            </p:nvPicPr>
            <p:blipFill>
              <a:blip r:embed="rId29"/>
              <a:stretch>
                <a:fillRect/>
              </a:stretch>
            </p:blipFill>
            <p:spPr>
              <a:xfrm>
                <a:off x="9199394" y="480852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5" name="Ink 74">
                <a:extLst>
                  <a:ext uri="{FF2B5EF4-FFF2-40B4-BE49-F238E27FC236}">
                    <a16:creationId xmlns:a16="http://schemas.microsoft.com/office/drawing/2014/main" id="{9BBAD2F6-F77F-D94A-8CA0-5010917D23D1}"/>
                  </a:ext>
                </a:extLst>
              </p14:cNvPr>
              <p14:cNvContentPartPr/>
              <p14:nvPr/>
            </p14:nvContentPartPr>
            <p14:xfrm>
              <a:off x="9334394" y="4979166"/>
              <a:ext cx="360" cy="360"/>
            </p14:xfrm>
          </p:contentPart>
        </mc:Choice>
        <mc:Fallback xmlns="">
          <p:pic>
            <p:nvPicPr>
              <p:cNvPr id="75" name="Ink 74">
                <a:extLst>
                  <a:ext uri="{FF2B5EF4-FFF2-40B4-BE49-F238E27FC236}">
                    <a16:creationId xmlns:a16="http://schemas.microsoft.com/office/drawing/2014/main" id="{9BBAD2F6-F77F-D94A-8CA0-5010917D23D1}"/>
                  </a:ext>
                </a:extLst>
              </p:cNvPr>
              <p:cNvPicPr/>
              <p:nvPr/>
            </p:nvPicPr>
            <p:blipFill>
              <a:blip r:embed="rId29"/>
              <a:stretch>
                <a:fillRect/>
              </a:stretch>
            </p:blipFill>
            <p:spPr>
              <a:xfrm>
                <a:off x="9298394" y="494352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6" name="Ink 75">
                <a:extLst>
                  <a:ext uri="{FF2B5EF4-FFF2-40B4-BE49-F238E27FC236}">
                    <a16:creationId xmlns:a16="http://schemas.microsoft.com/office/drawing/2014/main" id="{536FD191-724A-8D45-96E6-63DBC4900677}"/>
                  </a:ext>
                </a:extLst>
              </p14:cNvPr>
              <p14:cNvContentPartPr/>
              <p14:nvPr/>
            </p14:nvContentPartPr>
            <p14:xfrm>
              <a:off x="9437354" y="5110206"/>
              <a:ext cx="360" cy="360"/>
            </p14:xfrm>
          </p:contentPart>
        </mc:Choice>
        <mc:Fallback xmlns="">
          <p:pic>
            <p:nvPicPr>
              <p:cNvPr id="76" name="Ink 75">
                <a:extLst>
                  <a:ext uri="{FF2B5EF4-FFF2-40B4-BE49-F238E27FC236}">
                    <a16:creationId xmlns:a16="http://schemas.microsoft.com/office/drawing/2014/main" id="{536FD191-724A-8D45-96E6-63DBC4900677}"/>
                  </a:ext>
                </a:extLst>
              </p:cNvPr>
              <p:cNvPicPr/>
              <p:nvPr/>
            </p:nvPicPr>
            <p:blipFill>
              <a:blip r:embed="rId29"/>
              <a:stretch>
                <a:fillRect/>
              </a:stretch>
            </p:blipFill>
            <p:spPr>
              <a:xfrm>
                <a:off x="9401714" y="507456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7" name="Ink 76">
                <a:extLst>
                  <a:ext uri="{FF2B5EF4-FFF2-40B4-BE49-F238E27FC236}">
                    <a16:creationId xmlns:a16="http://schemas.microsoft.com/office/drawing/2014/main" id="{74C62518-6B1E-9844-B23C-CD9D9C6A47AC}"/>
                  </a:ext>
                </a:extLst>
              </p14:cNvPr>
              <p14:cNvContentPartPr/>
              <p14:nvPr/>
            </p14:nvContentPartPr>
            <p14:xfrm>
              <a:off x="9524834" y="5197686"/>
              <a:ext cx="360" cy="360"/>
            </p14:xfrm>
          </p:contentPart>
        </mc:Choice>
        <mc:Fallback xmlns="">
          <p:pic>
            <p:nvPicPr>
              <p:cNvPr id="77" name="Ink 76">
                <a:extLst>
                  <a:ext uri="{FF2B5EF4-FFF2-40B4-BE49-F238E27FC236}">
                    <a16:creationId xmlns:a16="http://schemas.microsoft.com/office/drawing/2014/main" id="{74C62518-6B1E-9844-B23C-CD9D9C6A47AC}"/>
                  </a:ext>
                </a:extLst>
              </p:cNvPr>
              <p:cNvPicPr/>
              <p:nvPr/>
            </p:nvPicPr>
            <p:blipFill>
              <a:blip r:embed="rId29"/>
              <a:stretch>
                <a:fillRect/>
              </a:stretch>
            </p:blipFill>
            <p:spPr>
              <a:xfrm>
                <a:off x="9488834" y="516168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8" name="Ink 77">
                <a:extLst>
                  <a:ext uri="{FF2B5EF4-FFF2-40B4-BE49-F238E27FC236}">
                    <a16:creationId xmlns:a16="http://schemas.microsoft.com/office/drawing/2014/main" id="{00E64337-0A07-274F-B089-800356C8955E}"/>
                  </a:ext>
                </a:extLst>
              </p14:cNvPr>
              <p14:cNvContentPartPr/>
              <p14:nvPr/>
            </p14:nvContentPartPr>
            <p14:xfrm>
              <a:off x="9607994" y="5338086"/>
              <a:ext cx="360" cy="360"/>
            </p14:xfrm>
          </p:contentPart>
        </mc:Choice>
        <mc:Fallback xmlns="">
          <p:pic>
            <p:nvPicPr>
              <p:cNvPr id="78" name="Ink 77">
                <a:extLst>
                  <a:ext uri="{FF2B5EF4-FFF2-40B4-BE49-F238E27FC236}">
                    <a16:creationId xmlns:a16="http://schemas.microsoft.com/office/drawing/2014/main" id="{00E64337-0A07-274F-B089-800356C8955E}"/>
                  </a:ext>
                </a:extLst>
              </p:cNvPr>
              <p:cNvPicPr/>
              <p:nvPr/>
            </p:nvPicPr>
            <p:blipFill>
              <a:blip r:embed="rId29"/>
              <a:stretch>
                <a:fillRect/>
              </a:stretch>
            </p:blipFill>
            <p:spPr>
              <a:xfrm>
                <a:off x="9572354" y="530208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79" name="Ink 78">
                <a:extLst>
                  <a:ext uri="{FF2B5EF4-FFF2-40B4-BE49-F238E27FC236}">
                    <a16:creationId xmlns:a16="http://schemas.microsoft.com/office/drawing/2014/main" id="{7038A9D1-C539-874F-A35D-507D9D879267}"/>
                  </a:ext>
                </a:extLst>
              </p14:cNvPr>
              <p14:cNvContentPartPr/>
              <p14:nvPr/>
            </p14:nvContentPartPr>
            <p14:xfrm>
              <a:off x="9671714" y="5473086"/>
              <a:ext cx="360" cy="360"/>
            </p14:xfrm>
          </p:contentPart>
        </mc:Choice>
        <mc:Fallback xmlns="">
          <p:pic>
            <p:nvPicPr>
              <p:cNvPr id="79" name="Ink 78">
                <a:extLst>
                  <a:ext uri="{FF2B5EF4-FFF2-40B4-BE49-F238E27FC236}">
                    <a16:creationId xmlns:a16="http://schemas.microsoft.com/office/drawing/2014/main" id="{7038A9D1-C539-874F-A35D-507D9D879267}"/>
                  </a:ext>
                </a:extLst>
              </p:cNvPr>
              <p:cNvPicPr/>
              <p:nvPr/>
            </p:nvPicPr>
            <p:blipFill>
              <a:blip r:embed="rId29"/>
              <a:stretch>
                <a:fillRect/>
              </a:stretch>
            </p:blipFill>
            <p:spPr>
              <a:xfrm>
                <a:off x="9635714" y="5437086"/>
                <a:ext cx="72000" cy="72000"/>
              </a:xfrm>
              <a:prstGeom prst="rect">
                <a:avLst/>
              </a:prstGeom>
            </p:spPr>
          </p:pic>
        </mc:Fallback>
      </mc:AlternateContent>
      <p:cxnSp>
        <p:nvCxnSpPr>
          <p:cNvPr id="81" name="Straight Arrow Connector 80">
            <a:extLst>
              <a:ext uri="{FF2B5EF4-FFF2-40B4-BE49-F238E27FC236}">
                <a16:creationId xmlns:a16="http://schemas.microsoft.com/office/drawing/2014/main" id="{B6B20706-6C06-114C-92D3-AAF084BCB032}"/>
              </a:ext>
            </a:extLst>
          </p:cNvPr>
          <p:cNvCxnSpPr/>
          <p:nvPr/>
        </p:nvCxnSpPr>
        <p:spPr>
          <a:xfrm flipH="1">
            <a:off x="7390034" y="2755086"/>
            <a:ext cx="444960" cy="610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itle 3">
            <a:extLst>
              <a:ext uri="{FF2B5EF4-FFF2-40B4-BE49-F238E27FC236}">
                <a16:creationId xmlns:a16="http://schemas.microsoft.com/office/drawing/2014/main" id="{E9038A56-DC50-5A4C-B77E-5BBDEA71C7F2}"/>
              </a:ext>
            </a:extLst>
          </p:cNvPr>
          <p:cNvSpPr txBox="1">
            <a:spLocks/>
          </p:cNvSpPr>
          <p:nvPr/>
        </p:nvSpPr>
        <p:spPr>
          <a:xfrm>
            <a:off x="227579" y="1943100"/>
            <a:ext cx="3698962" cy="3695700"/>
          </a:xfrm>
          <a:prstGeom prst="rect">
            <a:avLst/>
          </a:prstGeom>
        </p:spPr>
        <p:txBody>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dirty="0">
                <a:solidFill>
                  <a:schemeClr val="tx1"/>
                </a:solidFill>
              </a:rPr>
              <a:t>+ </a:t>
            </a:r>
            <a:r>
              <a:rPr lang="en-US" sz="3600" dirty="0" err="1">
                <a:solidFill>
                  <a:schemeClr val="tx1"/>
                </a:solidFill>
              </a:rPr>
              <a:t>Mở</a:t>
            </a:r>
            <a:r>
              <a:rPr lang="en-US" sz="3600" dirty="0">
                <a:solidFill>
                  <a:schemeClr val="tx1"/>
                </a:solidFill>
              </a:rPr>
              <a:t> </a:t>
            </a:r>
            <a:r>
              <a:rPr lang="en-US" sz="3600" dirty="0" err="1">
                <a:solidFill>
                  <a:schemeClr val="tx1"/>
                </a:solidFill>
              </a:rPr>
              <a:t>rộng</a:t>
            </a:r>
            <a:r>
              <a:rPr lang="en-US" sz="3600" dirty="0">
                <a:solidFill>
                  <a:schemeClr val="tx1"/>
                </a:solidFill>
              </a:rPr>
              <a:t> (</a:t>
            </a:r>
            <a:r>
              <a:rPr lang="en-US" sz="3600" dirty="0" err="1">
                <a:solidFill>
                  <a:schemeClr val="tx1"/>
                </a:solidFill>
              </a:rPr>
              <a:t>đường</a:t>
            </a:r>
            <a:r>
              <a:rPr lang="en-US" sz="3600" dirty="0">
                <a:solidFill>
                  <a:schemeClr val="tx1"/>
                </a:solidFill>
              </a:rPr>
              <a:t> </a:t>
            </a:r>
            <a:r>
              <a:rPr lang="en-US" sz="3600" dirty="0" err="1">
                <a:solidFill>
                  <a:schemeClr val="tx1"/>
                </a:solidFill>
              </a:rPr>
              <a:t>màu</a:t>
            </a:r>
            <a:r>
              <a:rPr lang="en-US" sz="3600" dirty="0">
                <a:solidFill>
                  <a:schemeClr val="tx1"/>
                </a:solidFill>
              </a:rPr>
              <a:t> </a:t>
            </a:r>
            <a:r>
              <a:rPr lang="en-US" sz="3600" dirty="0" err="1">
                <a:solidFill>
                  <a:schemeClr val="tx1"/>
                </a:solidFill>
              </a:rPr>
              <a:t>đỏ</a:t>
            </a:r>
            <a:r>
              <a:rPr lang="en-US" sz="3600" dirty="0">
                <a:solidFill>
                  <a:schemeClr val="tx1"/>
                </a:solidFill>
              </a:rPr>
              <a:t>)</a:t>
            </a:r>
          </a:p>
          <a:p>
            <a:pPr algn="l"/>
            <a:r>
              <a:rPr lang="en-US" sz="3600" dirty="0">
                <a:solidFill>
                  <a:schemeClr val="tx1"/>
                </a:solidFill>
              </a:rPr>
              <a:t>+ Thu </a:t>
            </a:r>
            <a:r>
              <a:rPr lang="en-US" sz="3600" dirty="0" err="1">
                <a:solidFill>
                  <a:schemeClr val="tx1"/>
                </a:solidFill>
              </a:rPr>
              <a:t>hẹp</a:t>
            </a:r>
            <a:r>
              <a:rPr lang="en-US" sz="3600" dirty="0">
                <a:solidFill>
                  <a:schemeClr val="tx1"/>
                </a:solidFill>
              </a:rPr>
              <a:t> (</a:t>
            </a:r>
            <a:r>
              <a:rPr lang="en-US" sz="3600" dirty="0" err="1">
                <a:solidFill>
                  <a:schemeClr val="tx1"/>
                </a:solidFill>
              </a:rPr>
              <a:t>đường</a:t>
            </a:r>
            <a:r>
              <a:rPr lang="en-US" sz="3600" dirty="0">
                <a:solidFill>
                  <a:schemeClr val="tx1"/>
                </a:solidFill>
              </a:rPr>
              <a:t> </a:t>
            </a:r>
            <a:r>
              <a:rPr lang="en-US" sz="3600" dirty="0" err="1">
                <a:solidFill>
                  <a:schemeClr val="tx1"/>
                </a:solidFill>
              </a:rPr>
              <a:t>màu</a:t>
            </a:r>
            <a:r>
              <a:rPr lang="en-US" sz="3600" dirty="0">
                <a:solidFill>
                  <a:schemeClr val="tx1"/>
                </a:solidFill>
              </a:rPr>
              <a:t> </a:t>
            </a:r>
            <a:r>
              <a:rPr lang="en-US" sz="3600" dirty="0" err="1">
                <a:solidFill>
                  <a:schemeClr val="tx1"/>
                </a:solidFill>
              </a:rPr>
              <a:t>vàng</a:t>
            </a:r>
            <a:r>
              <a:rPr lang="en-US" sz="3600" dirty="0">
                <a:solidFill>
                  <a:schemeClr val="tx1"/>
                </a:solidFill>
              </a:rPr>
              <a:t>)</a:t>
            </a:r>
            <a:endParaRPr lang="en-US" sz="4000" dirty="0">
              <a:solidFill>
                <a:schemeClr val="tx1"/>
              </a:solidFill>
            </a:endParaRPr>
          </a:p>
        </p:txBody>
      </p:sp>
    </p:spTree>
    <p:extLst>
      <p:ext uri="{BB962C8B-B14F-4D97-AF65-F5344CB8AC3E}">
        <p14:creationId xmlns:p14="http://schemas.microsoft.com/office/powerpoint/2010/main" val="210259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2CE397-AAF1-424E-8EA8-FE0248FBB8AC}"/>
              </a:ext>
            </a:extLst>
          </p:cNvPr>
          <p:cNvSpPr>
            <a:spLocks noGrp="1"/>
          </p:cNvSpPr>
          <p:nvPr>
            <p:ph type="sldNum" sz="quarter" idx="12"/>
          </p:nvPr>
        </p:nvSpPr>
        <p:spPr/>
        <p:txBody>
          <a:bodyPr/>
          <a:lstStyle/>
          <a:p>
            <a:fld id="{A098FBE6-540D-41B1-8784-222EA9B62A90}" type="slidenum">
              <a:rPr lang="en-US" smtClean="0"/>
              <a:pPr/>
              <a:t>16</a:t>
            </a:fld>
            <a:endParaRPr lang="en-US"/>
          </a:p>
        </p:txBody>
      </p:sp>
      <p:sp>
        <p:nvSpPr>
          <p:cNvPr id="3" name="Title 3">
            <a:extLst>
              <a:ext uri="{FF2B5EF4-FFF2-40B4-BE49-F238E27FC236}">
                <a16:creationId xmlns:a16="http://schemas.microsoft.com/office/drawing/2014/main" id="{8A8C7042-5FE9-7B4E-9DCA-832250895EBC}"/>
              </a:ext>
            </a:extLst>
          </p:cNvPr>
          <p:cNvSpPr txBox="1">
            <a:spLocks/>
          </p:cNvSpPr>
          <p:nvPr/>
        </p:nvSpPr>
        <p:spPr>
          <a:xfrm>
            <a:off x="0" y="1271936"/>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Chi phí cơ hội của một hàng hoá</a:t>
            </a:r>
          </a:p>
        </p:txBody>
      </p:sp>
      <p:sp>
        <p:nvSpPr>
          <p:cNvPr id="4" name="Content Placeholder 1">
            <a:extLst>
              <a:ext uri="{FF2B5EF4-FFF2-40B4-BE49-F238E27FC236}">
                <a16:creationId xmlns:a16="http://schemas.microsoft.com/office/drawing/2014/main" id="{3B0FF3AF-F162-3340-BB01-CE1229A63910}"/>
              </a:ext>
            </a:extLst>
          </p:cNvPr>
          <p:cNvSpPr txBox="1">
            <a:spLocks/>
          </p:cNvSpPr>
          <p:nvPr/>
        </p:nvSpPr>
        <p:spPr>
          <a:xfrm>
            <a:off x="457201" y="2438400"/>
            <a:ext cx="6096000"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VN" sz="3600" dirty="0"/>
              <a:t>Là số lượng hàng hoá khác phải hy sinh để có thêm một đơn vị hàng hoá đó</a:t>
            </a:r>
          </a:p>
        </p:txBody>
      </p:sp>
      <p:pic>
        <p:nvPicPr>
          <p:cNvPr id="1026" name="Picture 2" descr="Chi phí cơ hội là gì? Ví dụ về chi phí cơ hội">
            <a:extLst>
              <a:ext uri="{FF2B5EF4-FFF2-40B4-BE49-F238E27FC236}">
                <a16:creationId xmlns:a16="http://schemas.microsoft.com/office/drawing/2014/main" id="{2D912DDE-2DF7-3243-A590-FEEC22DE8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438400"/>
            <a:ext cx="5882986" cy="3830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37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B48E4-05C2-3943-A87A-2B78EA19C4A3}"/>
              </a:ext>
            </a:extLst>
          </p:cNvPr>
          <p:cNvSpPr>
            <a:spLocks noGrp="1"/>
          </p:cNvSpPr>
          <p:nvPr>
            <p:ph type="sldNum" sz="quarter" idx="12"/>
          </p:nvPr>
        </p:nvSpPr>
        <p:spPr/>
        <p:txBody>
          <a:bodyPr/>
          <a:lstStyle/>
          <a:p>
            <a:fld id="{A098FBE6-540D-41B1-8784-222EA9B62A90}" type="slidenum">
              <a:rPr lang="en-US" smtClean="0"/>
              <a:pPr/>
              <a:t>17</a:t>
            </a:fld>
            <a:endParaRPr lang="en-US"/>
          </a:p>
        </p:txBody>
      </p:sp>
      <p:sp>
        <p:nvSpPr>
          <p:cNvPr id="3" name="Title 3">
            <a:extLst>
              <a:ext uri="{FF2B5EF4-FFF2-40B4-BE49-F238E27FC236}">
                <a16:creationId xmlns:a16="http://schemas.microsoft.com/office/drawing/2014/main" id="{90D433F4-EBB1-C843-9854-05B59836C131}"/>
              </a:ext>
            </a:extLst>
          </p:cNvPr>
          <p:cNvSpPr txBox="1">
            <a:spLocks/>
          </p:cNvSpPr>
          <p:nvPr/>
        </p:nvSpPr>
        <p:spPr>
          <a:xfrm>
            <a:off x="35859" y="952589"/>
            <a:ext cx="38862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Ví dụ</a:t>
            </a:r>
          </a:p>
        </p:txBody>
      </p:sp>
      <p:graphicFrame>
        <p:nvGraphicFramePr>
          <p:cNvPr id="4" name="Table 3">
            <a:extLst>
              <a:ext uri="{FF2B5EF4-FFF2-40B4-BE49-F238E27FC236}">
                <a16:creationId xmlns:a16="http://schemas.microsoft.com/office/drawing/2014/main" id="{80A64A9E-9AC4-164F-94F3-10AD7359A29F}"/>
              </a:ext>
            </a:extLst>
          </p:cNvPr>
          <p:cNvGraphicFramePr>
            <a:graphicFrameLocks noGrp="1"/>
          </p:cNvGraphicFramePr>
          <p:nvPr>
            <p:extLst>
              <p:ext uri="{D42A27DB-BD31-4B8C-83A1-F6EECF244321}">
                <p14:modId xmlns:p14="http://schemas.microsoft.com/office/powerpoint/2010/main" val="1005240020"/>
              </p:ext>
            </p:extLst>
          </p:nvPr>
        </p:nvGraphicFramePr>
        <p:xfrm>
          <a:off x="17929" y="2045820"/>
          <a:ext cx="12021672" cy="4191278"/>
        </p:xfrm>
        <a:graphic>
          <a:graphicData uri="http://schemas.openxmlformats.org/drawingml/2006/table">
            <a:tbl>
              <a:tblPr firstRow="1" firstCol="1" bandRow="1">
                <a:tableStyleId>{5C22544A-7EE6-4342-B048-85BDC9FD1C3A}</a:tableStyleId>
              </a:tblPr>
              <a:tblGrid>
                <a:gridCol w="790630">
                  <a:extLst>
                    <a:ext uri="{9D8B030D-6E8A-4147-A177-3AD203B41FA5}">
                      <a16:colId xmlns:a16="http://schemas.microsoft.com/office/drawing/2014/main" val="3009411736"/>
                    </a:ext>
                  </a:extLst>
                </a:gridCol>
                <a:gridCol w="2226283">
                  <a:extLst>
                    <a:ext uri="{9D8B030D-6E8A-4147-A177-3AD203B41FA5}">
                      <a16:colId xmlns:a16="http://schemas.microsoft.com/office/drawing/2014/main" val="1342375226"/>
                    </a:ext>
                  </a:extLst>
                </a:gridCol>
                <a:gridCol w="2259492">
                  <a:extLst>
                    <a:ext uri="{9D8B030D-6E8A-4147-A177-3AD203B41FA5}">
                      <a16:colId xmlns:a16="http://schemas.microsoft.com/office/drawing/2014/main" val="858441739"/>
                    </a:ext>
                  </a:extLst>
                </a:gridCol>
                <a:gridCol w="2259492">
                  <a:extLst>
                    <a:ext uri="{9D8B030D-6E8A-4147-A177-3AD203B41FA5}">
                      <a16:colId xmlns:a16="http://schemas.microsoft.com/office/drawing/2014/main" val="3685007451"/>
                    </a:ext>
                  </a:extLst>
                </a:gridCol>
                <a:gridCol w="2226283">
                  <a:extLst>
                    <a:ext uri="{9D8B030D-6E8A-4147-A177-3AD203B41FA5}">
                      <a16:colId xmlns:a16="http://schemas.microsoft.com/office/drawing/2014/main" val="2791093136"/>
                    </a:ext>
                  </a:extLst>
                </a:gridCol>
                <a:gridCol w="2259492">
                  <a:extLst>
                    <a:ext uri="{9D8B030D-6E8A-4147-A177-3AD203B41FA5}">
                      <a16:colId xmlns:a16="http://schemas.microsoft.com/office/drawing/2014/main" val="2334809239"/>
                    </a:ext>
                  </a:extLst>
                </a:gridCol>
              </a:tblGrid>
              <a:tr h="598754">
                <a:tc>
                  <a:txBody>
                    <a:bodyPr/>
                    <a:lstStyle/>
                    <a:p>
                      <a:pPr algn="ctr">
                        <a:lnSpc>
                          <a:spcPct val="107000"/>
                        </a:lnSpc>
                        <a:spcAft>
                          <a:spcPts val="800"/>
                        </a:spcAft>
                      </a:pPr>
                      <a:r>
                        <a:rPr lang="vi-VN" sz="3600">
                          <a:effectLst/>
                        </a:rPr>
                        <a:t> </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800"/>
                        </a:spcAft>
                      </a:pPr>
                      <a:r>
                        <a:rPr lang="vi-VN" sz="3600">
                          <a:effectLst/>
                        </a:rPr>
                        <a:t>Lương thực</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VN"/>
                    </a:p>
                  </a:txBody>
                  <a:tcPr/>
                </a:tc>
                <a:tc>
                  <a:txBody>
                    <a:bodyPr/>
                    <a:lstStyle/>
                    <a:p>
                      <a:pPr algn="ctr">
                        <a:lnSpc>
                          <a:spcPct val="107000"/>
                        </a:lnSpc>
                        <a:spcAft>
                          <a:spcPts val="800"/>
                        </a:spcAft>
                      </a:pP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800"/>
                        </a:spcAft>
                      </a:pPr>
                      <a:r>
                        <a:rPr lang="vi-VN" sz="3600">
                          <a:effectLst/>
                        </a:rPr>
                        <a:t>Film</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VN"/>
                    </a:p>
                  </a:txBody>
                  <a:tcPr/>
                </a:tc>
                <a:extLst>
                  <a:ext uri="{0D108BD9-81ED-4DB2-BD59-A6C34878D82A}">
                    <a16:rowId xmlns:a16="http://schemas.microsoft.com/office/drawing/2014/main" val="1748422070"/>
                  </a:ext>
                </a:extLst>
              </a:tr>
              <a:tr h="598754">
                <a:tc>
                  <a:txBody>
                    <a:bodyPr/>
                    <a:lstStyle/>
                    <a:p>
                      <a:pPr algn="ctr">
                        <a:lnSpc>
                          <a:spcPct val="107000"/>
                        </a:lnSpc>
                        <a:spcAft>
                          <a:spcPts val="800"/>
                        </a:spcAft>
                      </a:pPr>
                      <a:r>
                        <a:rPr lang="vi-VN" sz="3600">
                          <a:effectLst/>
                        </a:rPr>
                        <a:t> </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Lao động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dirty="0">
                          <a:effectLst/>
                        </a:rPr>
                        <a:t>Sản lượng</a:t>
                      </a: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Lao động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dirty="0">
                          <a:effectLst/>
                        </a:rPr>
                        <a:t>Sản lượng</a:t>
                      </a: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0480903"/>
                  </a:ext>
                </a:extLst>
              </a:tr>
              <a:tr h="598754">
                <a:tc>
                  <a:txBody>
                    <a:bodyPr/>
                    <a:lstStyle/>
                    <a:p>
                      <a:pPr algn="ctr">
                        <a:lnSpc>
                          <a:spcPct val="107000"/>
                        </a:lnSpc>
                        <a:spcAft>
                          <a:spcPts val="800"/>
                        </a:spcAft>
                      </a:pPr>
                      <a:r>
                        <a:rPr lang="vi-VN" sz="3600">
                          <a:effectLst/>
                        </a:rPr>
                        <a:t>A</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4</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25</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VN" sz="36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a:txBody>
                    <a:bodyPr/>
                    <a:lstStyle/>
                    <a:p>
                      <a:pPr algn="ctr">
                        <a:lnSpc>
                          <a:spcPct val="107000"/>
                        </a:lnSpc>
                        <a:spcAft>
                          <a:spcPts val="800"/>
                        </a:spcAft>
                      </a:pPr>
                      <a:r>
                        <a:rPr lang="vi-VN" sz="3600">
                          <a:effectLst/>
                        </a:rPr>
                        <a:t>0</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0</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1547142"/>
                  </a:ext>
                </a:extLst>
              </a:tr>
              <a:tr h="598754">
                <a:tc>
                  <a:txBody>
                    <a:bodyPr/>
                    <a:lstStyle/>
                    <a:p>
                      <a:pPr algn="ctr">
                        <a:lnSpc>
                          <a:spcPct val="107000"/>
                        </a:lnSpc>
                        <a:spcAft>
                          <a:spcPts val="800"/>
                        </a:spcAft>
                      </a:pPr>
                      <a:r>
                        <a:rPr lang="vi-VN" sz="3600">
                          <a:effectLst/>
                        </a:rPr>
                        <a:t>B</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3</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22</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VN"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algn="ctr">
                        <a:lnSpc>
                          <a:spcPct val="107000"/>
                        </a:lnSpc>
                        <a:spcAft>
                          <a:spcPts val="800"/>
                        </a:spcAft>
                      </a:pPr>
                      <a:r>
                        <a:rPr lang="vi-VN" sz="3600">
                          <a:effectLst/>
                        </a:rPr>
                        <a:t>1</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9</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0519425"/>
                  </a:ext>
                </a:extLst>
              </a:tr>
              <a:tr h="598754">
                <a:tc>
                  <a:txBody>
                    <a:bodyPr/>
                    <a:lstStyle/>
                    <a:p>
                      <a:pPr algn="ctr">
                        <a:lnSpc>
                          <a:spcPct val="107000"/>
                        </a:lnSpc>
                        <a:spcAft>
                          <a:spcPts val="800"/>
                        </a:spcAft>
                      </a:pPr>
                      <a:r>
                        <a:rPr lang="vi-VN" sz="3600">
                          <a:effectLst/>
                        </a:rPr>
                        <a:t>C</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2</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17</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VN"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tc>
                <a:tc>
                  <a:txBody>
                    <a:bodyPr/>
                    <a:lstStyle/>
                    <a:p>
                      <a:pPr algn="ctr">
                        <a:lnSpc>
                          <a:spcPct val="107000"/>
                        </a:lnSpc>
                        <a:spcAft>
                          <a:spcPts val="800"/>
                        </a:spcAft>
                      </a:pPr>
                      <a:r>
                        <a:rPr lang="vi-VN" sz="3600" dirty="0">
                          <a:effectLst/>
                        </a:rPr>
                        <a:t>2</a:t>
                      </a: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17</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6007839"/>
                  </a:ext>
                </a:extLst>
              </a:tr>
              <a:tr h="598754">
                <a:tc>
                  <a:txBody>
                    <a:bodyPr/>
                    <a:lstStyle/>
                    <a:p>
                      <a:pPr algn="ctr">
                        <a:lnSpc>
                          <a:spcPct val="107000"/>
                        </a:lnSpc>
                        <a:spcAft>
                          <a:spcPts val="800"/>
                        </a:spcAft>
                      </a:pPr>
                      <a:r>
                        <a:rPr lang="vi-VN" sz="3600">
                          <a:effectLst/>
                        </a:rPr>
                        <a:t>D</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1</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10</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VN"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tc>
                <a:tc>
                  <a:txBody>
                    <a:bodyPr/>
                    <a:lstStyle/>
                    <a:p>
                      <a:pPr algn="ctr">
                        <a:lnSpc>
                          <a:spcPct val="107000"/>
                        </a:lnSpc>
                        <a:spcAft>
                          <a:spcPts val="800"/>
                        </a:spcAft>
                      </a:pPr>
                      <a:r>
                        <a:rPr lang="vi-VN" sz="3600">
                          <a:effectLst/>
                        </a:rPr>
                        <a:t>3</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24</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0935067"/>
                  </a:ext>
                </a:extLst>
              </a:tr>
              <a:tr h="598754">
                <a:tc>
                  <a:txBody>
                    <a:bodyPr/>
                    <a:lstStyle/>
                    <a:p>
                      <a:pPr algn="ctr">
                        <a:lnSpc>
                          <a:spcPct val="107000"/>
                        </a:lnSpc>
                        <a:spcAft>
                          <a:spcPts val="800"/>
                        </a:spcAft>
                      </a:pPr>
                      <a:r>
                        <a:rPr lang="vi-VN" sz="3600">
                          <a:effectLst/>
                        </a:rPr>
                        <a:t>E</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0</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0</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VN"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tc>
                <a:tc>
                  <a:txBody>
                    <a:bodyPr/>
                    <a:lstStyle/>
                    <a:p>
                      <a:pPr algn="ctr">
                        <a:lnSpc>
                          <a:spcPct val="107000"/>
                        </a:lnSpc>
                        <a:spcAft>
                          <a:spcPts val="800"/>
                        </a:spcAft>
                      </a:pPr>
                      <a:r>
                        <a:rPr lang="vi-VN" sz="3600" dirty="0">
                          <a:solidFill>
                            <a:schemeClr val="tx1"/>
                          </a:solidFill>
                          <a:effectLst/>
                        </a:rPr>
                        <a:t>4</a:t>
                      </a:r>
                      <a:endParaRPr lang="en-VN"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dirty="0">
                          <a:solidFill>
                            <a:schemeClr val="tx1"/>
                          </a:solidFill>
                          <a:effectLst/>
                        </a:rPr>
                        <a:t>30</a:t>
                      </a:r>
                      <a:endParaRPr lang="en-VN"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7736609"/>
                  </a:ext>
                </a:extLst>
              </a:tr>
            </a:tbl>
          </a:graphicData>
        </a:graphic>
      </p:graphicFrame>
    </p:spTree>
    <p:extLst>
      <p:ext uri="{BB962C8B-B14F-4D97-AF65-F5344CB8AC3E}">
        <p14:creationId xmlns:p14="http://schemas.microsoft.com/office/powerpoint/2010/main" val="98035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4181CA-25B1-0242-8E88-2341003D5289}"/>
              </a:ext>
            </a:extLst>
          </p:cNvPr>
          <p:cNvSpPr>
            <a:spLocks noGrp="1"/>
          </p:cNvSpPr>
          <p:nvPr>
            <p:ph type="sldNum" sz="quarter" idx="12"/>
          </p:nvPr>
        </p:nvSpPr>
        <p:spPr/>
        <p:txBody>
          <a:bodyPr/>
          <a:lstStyle/>
          <a:p>
            <a:fld id="{A098FBE6-540D-41B1-8784-222EA9B62A90}" type="slidenum">
              <a:rPr lang="en-US" smtClean="0"/>
              <a:pPr/>
              <a:t>18</a:t>
            </a:fld>
            <a:endParaRPr lang="en-US"/>
          </a:p>
        </p:txBody>
      </p:sp>
      <p:sp>
        <p:nvSpPr>
          <p:cNvPr id="3" name="Title 3">
            <a:extLst>
              <a:ext uri="{FF2B5EF4-FFF2-40B4-BE49-F238E27FC236}">
                <a16:creationId xmlns:a16="http://schemas.microsoft.com/office/drawing/2014/main" id="{5497432F-B8CE-7241-8A30-234352A1E1C0}"/>
              </a:ext>
            </a:extLst>
          </p:cNvPr>
          <p:cNvSpPr txBox="1">
            <a:spLocks/>
          </p:cNvSpPr>
          <p:nvPr/>
        </p:nvSpPr>
        <p:spPr>
          <a:xfrm>
            <a:off x="0" y="1271936"/>
            <a:ext cx="53507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Hiệu quả kinh tế</a:t>
            </a:r>
          </a:p>
        </p:txBody>
      </p:sp>
      <p:sp>
        <p:nvSpPr>
          <p:cNvPr id="4" name="Content Placeholder 1">
            <a:extLst>
              <a:ext uri="{FF2B5EF4-FFF2-40B4-BE49-F238E27FC236}">
                <a16:creationId xmlns:a16="http://schemas.microsoft.com/office/drawing/2014/main" id="{978E520D-A8C9-4B4F-86AC-10FEACEEF482}"/>
              </a:ext>
            </a:extLst>
          </p:cNvPr>
          <p:cNvSpPr txBox="1">
            <a:spLocks/>
          </p:cNvSpPr>
          <p:nvPr/>
        </p:nvSpPr>
        <p:spPr>
          <a:xfrm>
            <a:off x="457201" y="2438400"/>
            <a:ext cx="5181599" cy="189493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VN" sz="3600" dirty="0"/>
              <a:t>Là không lãng phí bằng cách sử dụng năng lực sản xuất hiện có</a:t>
            </a:r>
          </a:p>
        </p:txBody>
      </p:sp>
      <p:pic>
        <p:nvPicPr>
          <p:cNvPr id="2050" name="Picture 2" descr="Hiệu quả kinh tế theo phạm vi (Economies of Scope) là gì? Cách thức để đạt  được">
            <a:extLst>
              <a:ext uri="{FF2B5EF4-FFF2-40B4-BE49-F238E27FC236}">
                <a16:creationId xmlns:a16="http://schemas.microsoft.com/office/drawing/2014/main" id="{77E60CA0-C374-DA4B-B04E-4DE98C422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236" y="0"/>
            <a:ext cx="6437453" cy="40386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a:extLst>
              <a:ext uri="{FF2B5EF4-FFF2-40B4-BE49-F238E27FC236}">
                <a16:creationId xmlns:a16="http://schemas.microsoft.com/office/drawing/2014/main" id="{F294A9B2-7390-0648-BBB3-1507D38D58CD}"/>
              </a:ext>
            </a:extLst>
          </p:cNvPr>
          <p:cNvSpPr txBox="1">
            <a:spLocks/>
          </p:cNvSpPr>
          <p:nvPr/>
        </p:nvSpPr>
        <p:spPr>
          <a:xfrm>
            <a:off x="2438400" y="4747864"/>
            <a:ext cx="8534400" cy="1894937"/>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vi-VN" sz="3600" dirty="0"/>
              <a:t>không thể sản xuất một mặt hàng với số lượng nhiều hơn mà không giảm số lượng một mặt hàng khác. </a:t>
            </a:r>
            <a:endParaRPr lang="en-VN" sz="3600" dirty="0"/>
          </a:p>
        </p:txBody>
      </p:sp>
    </p:spTree>
    <p:extLst>
      <p:ext uri="{BB962C8B-B14F-4D97-AF65-F5344CB8AC3E}">
        <p14:creationId xmlns:p14="http://schemas.microsoft.com/office/powerpoint/2010/main" val="130145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B3DD34-6CE4-8F41-8483-AB1D0673E788}"/>
              </a:ext>
            </a:extLst>
          </p:cNvPr>
          <p:cNvSpPr>
            <a:spLocks noGrp="1"/>
          </p:cNvSpPr>
          <p:nvPr>
            <p:ph type="sldNum" sz="quarter" idx="12"/>
          </p:nvPr>
        </p:nvSpPr>
        <p:spPr/>
        <p:txBody>
          <a:bodyPr/>
          <a:lstStyle/>
          <a:p>
            <a:fld id="{A098FBE6-540D-41B1-8784-222EA9B62A90}" type="slidenum">
              <a:rPr lang="en-US" smtClean="0"/>
              <a:pPr/>
              <a:t>19</a:t>
            </a:fld>
            <a:endParaRPr lang="en-US"/>
          </a:p>
        </p:txBody>
      </p:sp>
      <p:pic>
        <p:nvPicPr>
          <p:cNvPr id="3" name="Picture 2" descr="Chart, line chart, scatter chart&#10;&#10;Description automatically generated">
            <a:extLst>
              <a:ext uri="{FF2B5EF4-FFF2-40B4-BE49-F238E27FC236}">
                <a16:creationId xmlns:a16="http://schemas.microsoft.com/office/drawing/2014/main" id="{5EEF0139-972F-D843-BEDA-32DDA8D16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1714781"/>
            <a:ext cx="6299200" cy="4686300"/>
          </a:xfrm>
          <a:prstGeom prst="rect">
            <a:avLst/>
          </a:prstGeom>
        </p:spPr>
      </p:pic>
      <p:sp>
        <p:nvSpPr>
          <p:cNvPr id="4" name="Title 3">
            <a:extLst>
              <a:ext uri="{FF2B5EF4-FFF2-40B4-BE49-F238E27FC236}">
                <a16:creationId xmlns:a16="http://schemas.microsoft.com/office/drawing/2014/main" id="{56B6DE78-A882-E74B-B921-9FF00DE44FC4}"/>
              </a:ext>
            </a:extLst>
          </p:cNvPr>
          <p:cNvSpPr txBox="1">
            <a:spLocks/>
          </p:cNvSpPr>
          <p:nvPr/>
        </p:nvSpPr>
        <p:spPr>
          <a:xfrm>
            <a:off x="0" y="1271936"/>
            <a:ext cx="53507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Hiệu quả kinh tế</a:t>
            </a:r>
          </a:p>
        </p:txBody>
      </p:sp>
      <p:sp>
        <p:nvSpPr>
          <p:cNvPr id="5" name="Content Placeholder 1">
            <a:extLst>
              <a:ext uri="{FF2B5EF4-FFF2-40B4-BE49-F238E27FC236}">
                <a16:creationId xmlns:a16="http://schemas.microsoft.com/office/drawing/2014/main" id="{DFA0AB05-87B0-D149-8639-D466F89B0F26}"/>
              </a:ext>
            </a:extLst>
          </p:cNvPr>
          <p:cNvSpPr txBox="1">
            <a:spLocks/>
          </p:cNvSpPr>
          <p:nvPr/>
        </p:nvSpPr>
        <p:spPr>
          <a:xfrm>
            <a:off x="244288" y="2315815"/>
            <a:ext cx="5623112" cy="3270249"/>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vi-VN" sz="3600" dirty="0"/>
              <a:t>Xã hội lựa chọn các điểm trên đường PPF để ra quyết định sản xuất cái gì và sản xuất như thế nào.</a:t>
            </a:r>
            <a:endParaRPr lang="en-VN" sz="3600" dirty="0"/>
          </a:p>
        </p:txBody>
      </p:sp>
    </p:spTree>
    <p:extLst>
      <p:ext uri="{BB962C8B-B14F-4D97-AF65-F5344CB8AC3E}">
        <p14:creationId xmlns:p14="http://schemas.microsoft.com/office/powerpoint/2010/main" val="251438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EC6EC4-CF4E-8340-973E-208F36F22B1E}"/>
              </a:ext>
            </a:extLst>
          </p:cNvPr>
          <p:cNvSpPr>
            <a:spLocks noGrp="1"/>
          </p:cNvSpPr>
          <p:nvPr>
            <p:ph type="sldNum" sz="quarter" idx="12"/>
          </p:nvPr>
        </p:nvSpPr>
        <p:spPr/>
        <p:txBody>
          <a:bodyPr/>
          <a:lstStyle/>
          <a:p>
            <a:fld id="{A098FBE6-540D-41B1-8784-222EA9B62A90}" type="slidenum">
              <a:rPr lang="en-US" smtClean="0"/>
              <a:pPr/>
              <a:t>2</a:t>
            </a:fld>
            <a:endParaRPr lang="en-US"/>
          </a:p>
        </p:txBody>
      </p:sp>
      <p:pic>
        <p:nvPicPr>
          <p:cNvPr id="7" name="Picture 6" descr="A picture containing diagram&#10;&#10;Description automatically generated">
            <a:extLst>
              <a:ext uri="{FF2B5EF4-FFF2-40B4-BE49-F238E27FC236}">
                <a16:creationId xmlns:a16="http://schemas.microsoft.com/office/drawing/2014/main" id="{CE6E8AA7-C8BC-7249-9CC4-D531829BF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 y="99408"/>
            <a:ext cx="8270382" cy="6758592"/>
          </a:xfrm>
          <a:prstGeom prst="rect">
            <a:avLst/>
          </a:prstGeom>
        </p:spPr>
      </p:pic>
      <p:pic>
        <p:nvPicPr>
          <p:cNvPr id="2050" name="Picture 2" descr="Which points are important to select the correct property? | Anka Invest">
            <a:extLst>
              <a:ext uri="{FF2B5EF4-FFF2-40B4-BE49-F238E27FC236}">
                <a16:creationId xmlns:a16="http://schemas.microsoft.com/office/drawing/2014/main" id="{1D1EF41F-E76A-9247-AF6D-01E0A3147F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7276" y="2209800"/>
            <a:ext cx="3810000" cy="326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852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F7A2E0-1BC2-9A43-AE6C-0A6F44ABD09A}"/>
              </a:ext>
            </a:extLst>
          </p:cNvPr>
          <p:cNvSpPr>
            <a:spLocks noGrp="1"/>
          </p:cNvSpPr>
          <p:nvPr>
            <p:ph type="sldNum" sz="quarter" idx="12"/>
          </p:nvPr>
        </p:nvSpPr>
        <p:spPr/>
        <p:txBody>
          <a:bodyPr/>
          <a:lstStyle/>
          <a:p>
            <a:fld id="{A098FBE6-540D-41B1-8784-222EA9B62A90}" type="slidenum">
              <a:rPr lang="en-US" smtClean="0"/>
              <a:pPr/>
              <a:t>20</a:t>
            </a:fld>
            <a:endParaRPr lang="en-US"/>
          </a:p>
        </p:txBody>
      </p:sp>
      <p:sp>
        <p:nvSpPr>
          <p:cNvPr id="3" name="Rectangle 2">
            <a:extLst>
              <a:ext uri="{FF2B5EF4-FFF2-40B4-BE49-F238E27FC236}">
                <a16:creationId xmlns:a16="http://schemas.microsoft.com/office/drawing/2014/main" id="{16196B58-1E8F-1247-9F05-8A1028912E89}"/>
              </a:ext>
            </a:extLst>
          </p:cNvPr>
          <p:cNvSpPr/>
          <p:nvPr/>
        </p:nvSpPr>
        <p:spPr>
          <a:xfrm>
            <a:off x="1057971" y="2514600"/>
            <a:ext cx="10134600" cy="3324756"/>
          </a:xfrm>
          <a:prstGeom prst="rect">
            <a:avLst/>
          </a:prstGeom>
        </p:spPr>
        <p:txBody>
          <a:bodyPr wrap="square">
            <a:spAutoFit/>
          </a:bodyPr>
          <a:lstStyle/>
          <a:p>
            <a:pPr algn="ctr">
              <a:lnSpc>
                <a:spcPct val="150000"/>
              </a:lnSpc>
            </a:pPr>
            <a:r>
              <a:rPr lang="vi-VN" sz="3600" dirty="0"/>
              <a:t>Tất cả những quyết định sản xuất cái gì trên đường giới hạn năng lực sản xuất cái gì trên đường giới hạn năng lực sản xuất là có hiệu quả vì nó tận dụng hết nguồn lực </a:t>
            </a:r>
            <a:endParaRPr lang="en-VN" sz="3600" dirty="0"/>
          </a:p>
        </p:txBody>
      </p:sp>
      <p:sp>
        <p:nvSpPr>
          <p:cNvPr id="4" name="Title 3">
            <a:extLst>
              <a:ext uri="{FF2B5EF4-FFF2-40B4-BE49-F238E27FC236}">
                <a16:creationId xmlns:a16="http://schemas.microsoft.com/office/drawing/2014/main" id="{47B5713F-9C04-C34E-8DE7-0A57CB383287}"/>
              </a:ext>
            </a:extLst>
          </p:cNvPr>
          <p:cNvSpPr txBox="1">
            <a:spLocks/>
          </p:cNvSpPr>
          <p:nvPr/>
        </p:nvSpPr>
        <p:spPr>
          <a:xfrm>
            <a:off x="0" y="1271936"/>
            <a:ext cx="53507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M</a:t>
            </a:r>
            <a:r>
              <a:rPr lang="en-VN" b="1" dirty="0">
                <a:solidFill>
                  <a:schemeClr val="tx1"/>
                </a:solidFill>
              </a:rPr>
              <a:t>ột số nhận định</a:t>
            </a:r>
          </a:p>
        </p:txBody>
      </p:sp>
    </p:spTree>
    <p:extLst>
      <p:ext uri="{BB962C8B-B14F-4D97-AF65-F5344CB8AC3E}">
        <p14:creationId xmlns:p14="http://schemas.microsoft.com/office/powerpoint/2010/main" val="81176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F7A2E0-1BC2-9A43-AE6C-0A6F44ABD09A}"/>
              </a:ext>
            </a:extLst>
          </p:cNvPr>
          <p:cNvSpPr>
            <a:spLocks noGrp="1"/>
          </p:cNvSpPr>
          <p:nvPr>
            <p:ph type="sldNum" sz="quarter" idx="12"/>
          </p:nvPr>
        </p:nvSpPr>
        <p:spPr/>
        <p:txBody>
          <a:bodyPr/>
          <a:lstStyle/>
          <a:p>
            <a:fld id="{A098FBE6-540D-41B1-8784-222EA9B62A90}" type="slidenum">
              <a:rPr lang="en-US" smtClean="0"/>
              <a:pPr/>
              <a:t>21</a:t>
            </a:fld>
            <a:endParaRPr lang="en-US"/>
          </a:p>
        </p:txBody>
      </p:sp>
      <p:sp>
        <p:nvSpPr>
          <p:cNvPr id="3" name="Rectangle 2">
            <a:extLst>
              <a:ext uri="{FF2B5EF4-FFF2-40B4-BE49-F238E27FC236}">
                <a16:creationId xmlns:a16="http://schemas.microsoft.com/office/drawing/2014/main" id="{16196B58-1E8F-1247-9F05-8A1028912E89}"/>
              </a:ext>
            </a:extLst>
          </p:cNvPr>
          <p:cNvSpPr/>
          <p:nvPr/>
        </p:nvSpPr>
        <p:spPr>
          <a:xfrm>
            <a:off x="609600" y="2514600"/>
            <a:ext cx="10972800" cy="1662763"/>
          </a:xfrm>
          <a:prstGeom prst="rect">
            <a:avLst/>
          </a:prstGeom>
        </p:spPr>
        <p:txBody>
          <a:bodyPr wrap="square">
            <a:spAutoFit/>
          </a:bodyPr>
          <a:lstStyle/>
          <a:p>
            <a:pPr algn="ctr">
              <a:lnSpc>
                <a:spcPct val="150000"/>
              </a:lnSpc>
            </a:pPr>
            <a:r>
              <a:rPr lang="vi-VN" sz="3600" dirty="0"/>
              <a:t>Số lượng hàng hoá đạt được trên đường giới hạn của năng lực sản xuất càng lớn càng có hiệu quả cao</a:t>
            </a:r>
            <a:endParaRPr lang="en-VN" sz="3600" dirty="0"/>
          </a:p>
        </p:txBody>
      </p:sp>
      <p:sp>
        <p:nvSpPr>
          <p:cNvPr id="5" name="Title 3">
            <a:extLst>
              <a:ext uri="{FF2B5EF4-FFF2-40B4-BE49-F238E27FC236}">
                <a16:creationId xmlns:a16="http://schemas.microsoft.com/office/drawing/2014/main" id="{821D4E2C-DC0F-0448-998B-A748056554AC}"/>
              </a:ext>
            </a:extLst>
          </p:cNvPr>
          <p:cNvSpPr txBox="1">
            <a:spLocks/>
          </p:cNvSpPr>
          <p:nvPr/>
        </p:nvSpPr>
        <p:spPr>
          <a:xfrm>
            <a:off x="0" y="1271936"/>
            <a:ext cx="53507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M</a:t>
            </a:r>
            <a:r>
              <a:rPr lang="en-VN" b="1" dirty="0">
                <a:solidFill>
                  <a:schemeClr val="tx1"/>
                </a:solidFill>
              </a:rPr>
              <a:t>ột số nhận định</a:t>
            </a:r>
          </a:p>
        </p:txBody>
      </p:sp>
    </p:spTree>
    <p:extLst>
      <p:ext uri="{BB962C8B-B14F-4D97-AF65-F5344CB8AC3E}">
        <p14:creationId xmlns:p14="http://schemas.microsoft.com/office/powerpoint/2010/main" val="3610194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F7A2E0-1BC2-9A43-AE6C-0A6F44ABD09A}"/>
              </a:ext>
            </a:extLst>
          </p:cNvPr>
          <p:cNvSpPr>
            <a:spLocks noGrp="1"/>
          </p:cNvSpPr>
          <p:nvPr>
            <p:ph type="sldNum" sz="quarter" idx="12"/>
          </p:nvPr>
        </p:nvSpPr>
        <p:spPr/>
        <p:txBody>
          <a:bodyPr/>
          <a:lstStyle/>
          <a:p>
            <a:fld id="{A098FBE6-540D-41B1-8784-222EA9B62A90}" type="slidenum">
              <a:rPr lang="en-US" smtClean="0"/>
              <a:pPr/>
              <a:t>22</a:t>
            </a:fld>
            <a:endParaRPr lang="en-US"/>
          </a:p>
        </p:txBody>
      </p:sp>
      <p:sp>
        <p:nvSpPr>
          <p:cNvPr id="3" name="Rectangle 2">
            <a:extLst>
              <a:ext uri="{FF2B5EF4-FFF2-40B4-BE49-F238E27FC236}">
                <a16:creationId xmlns:a16="http://schemas.microsoft.com/office/drawing/2014/main" id="{16196B58-1E8F-1247-9F05-8A1028912E89}"/>
              </a:ext>
            </a:extLst>
          </p:cNvPr>
          <p:cNvSpPr/>
          <p:nvPr/>
        </p:nvSpPr>
        <p:spPr>
          <a:xfrm>
            <a:off x="609600" y="2514600"/>
            <a:ext cx="10972800" cy="3324756"/>
          </a:xfrm>
          <a:prstGeom prst="rect">
            <a:avLst/>
          </a:prstGeom>
        </p:spPr>
        <p:txBody>
          <a:bodyPr wrap="square">
            <a:spAutoFit/>
          </a:bodyPr>
          <a:lstStyle/>
          <a:p>
            <a:pPr algn="ctr">
              <a:lnSpc>
                <a:spcPct val="150000"/>
              </a:lnSpc>
            </a:pPr>
            <a:r>
              <a:rPr lang="vi-VN" sz="3600" dirty="0"/>
              <a:t>Sự thoả mãn tối đa về mặt hàng, chất lượng, số lượng hàng hoá theo nhu cầu thị trường tron giới hạn của đường năng lực sản xuất cho ta đạt được hiệu quả kinh tế cao nhất</a:t>
            </a:r>
            <a:endParaRPr lang="en-VN" sz="3600" dirty="0"/>
          </a:p>
        </p:txBody>
      </p:sp>
      <p:sp>
        <p:nvSpPr>
          <p:cNvPr id="5" name="Title 3">
            <a:extLst>
              <a:ext uri="{FF2B5EF4-FFF2-40B4-BE49-F238E27FC236}">
                <a16:creationId xmlns:a16="http://schemas.microsoft.com/office/drawing/2014/main" id="{8D2D2DD6-D249-7746-B431-BA496FDC1EFF}"/>
              </a:ext>
            </a:extLst>
          </p:cNvPr>
          <p:cNvSpPr txBox="1">
            <a:spLocks/>
          </p:cNvSpPr>
          <p:nvPr/>
        </p:nvSpPr>
        <p:spPr>
          <a:xfrm>
            <a:off x="0" y="1271936"/>
            <a:ext cx="53507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M</a:t>
            </a:r>
            <a:r>
              <a:rPr lang="en-VN" b="1" dirty="0">
                <a:solidFill>
                  <a:schemeClr val="tx1"/>
                </a:solidFill>
              </a:rPr>
              <a:t>ột số nhận định</a:t>
            </a:r>
          </a:p>
        </p:txBody>
      </p:sp>
    </p:spTree>
    <p:extLst>
      <p:ext uri="{BB962C8B-B14F-4D97-AF65-F5344CB8AC3E}">
        <p14:creationId xmlns:p14="http://schemas.microsoft.com/office/powerpoint/2010/main" val="141308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BF27EE-C0F8-E748-8513-20507A8EAE9E}"/>
              </a:ext>
            </a:extLst>
          </p:cNvPr>
          <p:cNvSpPr>
            <a:spLocks noGrp="1"/>
          </p:cNvSpPr>
          <p:nvPr>
            <p:ph type="sldNum" sz="quarter" idx="12"/>
          </p:nvPr>
        </p:nvSpPr>
        <p:spPr/>
        <p:txBody>
          <a:bodyPr/>
          <a:lstStyle/>
          <a:p>
            <a:fld id="{A098FBE6-540D-41B1-8784-222EA9B62A90}" type="slidenum">
              <a:rPr lang="en-US" smtClean="0"/>
              <a:pPr/>
              <a:t>23</a:t>
            </a:fld>
            <a:endParaRPr lang="en-US"/>
          </a:p>
        </p:txBody>
      </p:sp>
      <p:sp>
        <p:nvSpPr>
          <p:cNvPr id="3" name="Rectangle 2">
            <a:extLst>
              <a:ext uri="{FF2B5EF4-FFF2-40B4-BE49-F238E27FC236}">
                <a16:creationId xmlns:a16="http://schemas.microsoft.com/office/drawing/2014/main" id="{F6921A4D-D24C-214D-9B92-1620CB498763}"/>
              </a:ext>
            </a:extLst>
          </p:cNvPr>
          <p:cNvSpPr/>
          <p:nvPr/>
        </p:nvSpPr>
        <p:spPr>
          <a:xfrm>
            <a:off x="609600" y="2514600"/>
            <a:ext cx="10972800" cy="2472343"/>
          </a:xfrm>
          <a:prstGeom prst="rect">
            <a:avLst/>
          </a:prstGeom>
        </p:spPr>
        <p:txBody>
          <a:bodyPr wrap="square">
            <a:spAutoFit/>
          </a:bodyPr>
          <a:lstStyle/>
          <a:p>
            <a:pPr algn="ctr">
              <a:lnSpc>
                <a:spcPct val="150000"/>
              </a:lnSpc>
            </a:pPr>
            <a:r>
              <a:rPr lang="vi-VN" sz="3600" dirty="0"/>
              <a:t>Kết quả trên một đơn vị chi phí càng lớn hoặc chi phí trên một đơn vị kết quả cà nhỏ thì hiệu quả kinh tế càng cao </a:t>
            </a:r>
          </a:p>
        </p:txBody>
      </p:sp>
      <p:sp>
        <p:nvSpPr>
          <p:cNvPr id="5" name="Title 3">
            <a:extLst>
              <a:ext uri="{FF2B5EF4-FFF2-40B4-BE49-F238E27FC236}">
                <a16:creationId xmlns:a16="http://schemas.microsoft.com/office/drawing/2014/main" id="{6B018C4F-1F2C-7549-A8DD-01F8BCB4AB85}"/>
              </a:ext>
            </a:extLst>
          </p:cNvPr>
          <p:cNvSpPr txBox="1">
            <a:spLocks/>
          </p:cNvSpPr>
          <p:nvPr/>
        </p:nvSpPr>
        <p:spPr>
          <a:xfrm>
            <a:off x="0" y="1271936"/>
            <a:ext cx="53507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M</a:t>
            </a:r>
            <a:r>
              <a:rPr lang="en-VN" b="1" dirty="0">
                <a:solidFill>
                  <a:schemeClr val="tx1"/>
                </a:solidFill>
              </a:rPr>
              <a:t>ột số nhận định</a:t>
            </a:r>
          </a:p>
        </p:txBody>
      </p:sp>
    </p:spTree>
    <p:extLst>
      <p:ext uri="{BB962C8B-B14F-4D97-AF65-F5344CB8AC3E}">
        <p14:creationId xmlns:p14="http://schemas.microsoft.com/office/powerpoint/2010/main" val="3038505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2BC15A-371F-FC4E-9985-BB6B56A204CA}"/>
              </a:ext>
            </a:extLst>
          </p:cNvPr>
          <p:cNvSpPr>
            <a:spLocks noGrp="1"/>
          </p:cNvSpPr>
          <p:nvPr>
            <p:ph type="sldNum" sz="quarter" idx="12"/>
          </p:nvPr>
        </p:nvSpPr>
        <p:spPr/>
        <p:txBody>
          <a:bodyPr/>
          <a:lstStyle/>
          <a:p>
            <a:fld id="{A098FBE6-540D-41B1-8784-222EA9B62A90}" type="slidenum">
              <a:rPr lang="en-US" smtClean="0"/>
              <a:pPr/>
              <a:t>24</a:t>
            </a:fld>
            <a:endParaRPr lang="en-US"/>
          </a:p>
        </p:txBody>
      </p:sp>
      <p:sp>
        <p:nvSpPr>
          <p:cNvPr id="3" name="Rectangle 2">
            <a:extLst>
              <a:ext uri="{FF2B5EF4-FFF2-40B4-BE49-F238E27FC236}">
                <a16:creationId xmlns:a16="http://schemas.microsoft.com/office/drawing/2014/main" id="{87F94914-7F5B-0648-B630-25E140460371}"/>
              </a:ext>
            </a:extLst>
          </p:cNvPr>
          <p:cNvSpPr/>
          <p:nvPr/>
        </p:nvSpPr>
        <p:spPr>
          <a:xfrm>
            <a:off x="609600" y="2514600"/>
            <a:ext cx="10972800" cy="2472343"/>
          </a:xfrm>
          <a:prstGeom prst="rect">
            <a:avLst/>
          </a:prstGeom>
        </p:spPr>
        <p:txBody>
          <a:bodyPr wrap="square">
            <a:spAutoFit/>
          </a:bodyPr>
          <a:lstStyle/>
          <a:p>
            <a:pPr algn="ctr">
              <a:lnSpc>
                <a:spcPct val="150000"/>
              </a:lnSpc>
            </a:pPr>
            <a:r>
              <a:rPr lang="vi-VN" sz="3600" dirty="0"/>
              <a:t>Sự đạt được hiệu quả kinh tế cao nhất trong khoảng thời gian ngắn nhất cho ta khả năng tăng trưởng kinh tế nhanh và tích luỹ lớn </a:t>
            </a:r>
          </a:p>
        </p:txBody>
      </p:sp>
      <p:sp>
        <p:nvSpPr>
          <p:cNvPr id="5" name="Title 3">
            <a:extLst>
              <a:ext uri="{FF2B5EF4-FFF2-40B4-BE49-F238E27FC236}">
                <a16:creationId xmlns:a16="http://schemas.microsoft.com/office/drawing/2014/main" id="{1AF39A52-E601-034D-8CBC-11DA9A3678D6}"/>
              </a:ext>
            </a:extLst>
          </p:cNvPr>
          <p:cNvSpPr txBox="1">
            <a:spLocks/>
          </p:cNvSpPr>
          <p:nvPr/>
        </p:nvSpPr>
        <p:spPr>
          <a:xfrm>
            <a:off x="0" y="1271936"/>
            <a:ext cx="535072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M</a:t>
            </a:r>
            <a:r>
              <a:rPr lang="en-VN" b="1" dirty="0">
                <a:solidFill>
                  <a:schemeClr val="tx1"/>
                </a:solidFill>
              </a:rPr>
              <a:t>ột số nhận định</a:t>
            </a:r>
          </a:p>
        </p:txBody>
      </p:sp>
    </p:spTree>
    <p:extLst>
      <p:ext uri="{BB962C8B-B14F-4D97-AF65-F5344CB8AC3E}">
        <p14:creationId xmlns:p14="http://schemas.microsoft.com/office/powerpoint/2010/main" val="2759378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F4D45C-47CD-B543-A020-FAA4E02FFEE8}"/>
              </a:ext>
            </a:extLst>
          </p:cNvPr>
          <p:cNvSpPr>
            <a:spLocks noGrp="1"/>
          </p:cNvSpPr>
          <p:nvPr>
            <p:ph type="sldNum" sz="quarter" idx="12"/>
          </p:nvPr>
        </p:nvSpPr>
        <p:spPr/>
        <p:txBody>
          <a:bodyPr/>
          <a:lstStyle/>
          <a:p>
            <a:fld id="{A098FBE6-540D-41B1-8784-222EA9B62A90}" type="slidenum">
              <a:rPr lang="en-US" smtClean="0"/>
              <a:pPr/>
              <a:t>25</a:t>
            </a:fld>
            <a:endParaRPr lang="en-US"/>
          </a:p>
        </p:txBody>
      </p:sp>
      <p:sp>
        <p:nvSpPr>
          <p:cNvPr id="3" name="Title 1">
            <a:extLst>
              <a:ext uri="{FF2B5EF4-FFF2-40B4-BE49-F238E27FC236}">
                <a16:creationId xmlns:a16="http://schemas.microsoft.com/office/drawing/2014/main" id="{EE8DDC56-B03D-654C-A921-30AC776F4F10}"/>
              </a:ext>
            </a:extLst>
          </p:cNvPr>
          <p:cNvSpPr txBox="1">
            <a:spLocks/>
          </p:cNvSpPr>
          <p:nvPr/>
        </p:nvSpPr>
        <p:spPr>
          <a:xfrm>
            <a:off x="432816" y="914400"/>
            <a:ext cx="10920984" cy="1252728"/>
          </a:xfrm>
          <a:prstGeom prst="rect">
            <a:avLst/>
          </a:prstGeom>
        </p:spPr>
        <p:txBody>
          <a:bodyPr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4800" b="1" dirty="0">
                <a:solidFill>
                  <a:schemeClr val="tx1"/>
                </a:solidFill>
              </a:rPr>
              <a:t>Cảm ơn các bạn đã chú ý theo dõi!</a:t>
            </a:r>
            <a:endParaRPr lang="en-VN" sz="4800" b="1" dirty="0">
              <a:solidFill>
                <a:schemeClr val="tx1"/>
              </a:solidFill>
            </a:endParaRPr>
          </a:p>
        </p:txBody>
      </p:sp>
    </p:spTree>
    <p:extLst>
      <p:ext uri="{BB962C8B-B14F-4D97-AF65-F5344CB8AC3E}">
        <p14:creationId xmlns:p14="http://schemas.microsoft.com/office/powerpoint/2010/main" val="1159679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CB6073-4565-9B4C-94A3-FF6F32CDF252}"/>
              </a:ext>
            </a:extLst>
          </p:cNvPr>
          <p:cNvSpPr>
            <a:spLocks noGrp="1"/>
          </p:cNvSpPr>
          <p:nvPr>
            <p:ph type="sldNum" sz="quarter" idx="12"/>
          </p:nvPr>
        </p:nvSpPr>
        <p:spPr/>
        <p:txBody>
          <a:bodyPr/>
          <a:lstStyle/>
          <a:p>
            <a:fld id="{A098FBE6-540D-41B1-8784-222EA9B62A90}" type="slidenum">
              <a:rPr lang="en-US" smtClean="0"/>
              <a:pPr/>
              <a:t>3</a:t>
            </a:fld>
            <a:endParaRPr lang="en-US"/>
          </a:p>
        </p:txBody>
      </p:sp>
      <p:sp>
        <p:nvSpPr>
          <p:cNvPr id="3" name="Title 3">
            <a:extLst>
              <a:ext uri="{FF2B5EF4-FFF2-40B4-BE49-F238E27FC236}">
                <a16:creationId xmlns:a16="http://schemas.microsoft.com/office/drawing/2014/main" id="{9043A554-AB10-2E4C-B0B6-836E33055710}"/>
              </a:ext>
            </a:extLst>
          </p:cNvPr>
          <p:cNvSpPr txBox="1">
            <a:spLocks/>
          </p:cNvSpPr>
          <p:nvPr/>
        </p:nvSpPr>
        <p:spPr>
          <a:xfrm>
            <a:off x="304800" y="1537118"/>
            <a:ext cx="10972800" cy="1252728"/>
          </a:xfrm>
          <a:prstGeom prst="rect">
            <a:avLst/>
          </a:prstGeom>
        </p:spPr>
        <p:txBody>
          <a:bodyPr>
            <a:normAutofit fontScale="9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dirty="0">
                <a:solidFill>
                  <a:schemeClr val="tx1"/>
                </a:solidFill>
              </a:rPr>
              <a:t>Khan hiếm và các mục đích sử dụng các nguồn lực</a:t>
            </a:r>
          </a:p>
        </p:txBody>
      </p:sp>
      <p:sp>
        <p:nvSpPr>
          <p:cNvPr id="4" name="Content Placeholder 1">
            <a:extLst>
              <a:ext uri="{FF2B5EF4-FFF2-40B4-BE49-F238E27FC236}">
                <a16:creationId xmlns:a16="http://schemas.microsoft.com/office/drawing/2014/main" id="{9D85DD5C-251A-5D48-BD52-C4B4242BEE7D}"/>
              </a:ext>
            </a:extLst>
          </p:cNvPr>
          <p:cNvSpPr txBox="1">
            <a:spLocks/>
          </p:cNvSpPr>
          <p:nvPr/>
        </p:nvSpPr>
        <p:spPr>
          <a:xfrm>
            <a:off x="457200" y="2438400"/>
            <a:ext cx="10583335" cy="3687763"/>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VN" sz="3600" dirty="0"/>
              <a:t>Quy luật hiệu suất biên giảm dần</a:t>
            </a:r>
          </a:p>
          <a:p>
            <a:r>
              <a:rPr lang="en-VN" sz="3600" dirty="0"/>
              <a:t>Đường giới hạn khả năng sản xuất</a:t>
            </a:r>
          </a:p>
          <a:p>
            <a:r>
              <a:rPr lang="en-VN" sz="3600" dirty="0"/>
              <a:t>Chi phí cơ hội của một hàng hoá</a:t>
            </a:r>
          </a:p>
          <a:p>
            <a:r>
              <a:rPr lang="en-VN" sz="3600" dirty="0"/>
              <a:t>Hiệu quả kinh tế</a:t>
            </a:r>
          </a:p>
        </p:txBody>
      </p:sp>
    </p:spTree>
    <p:extLst>
      <p:ext uri="{BB962C8B-B14F-4D97-AF65-F5344CB8AC3E}">
        <p14:creationId xmlns:p14="http://schemas.microsoft.com/office/powerpoint/2010/main" val="246874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08F9C7-8B76-6A4E-BD2F-EF7214859493}"/>
              </a:ext>
            </a:extLst>
          </p:cNvPr>
          <p:cNvSpPr>
            <a:spLocks noGrp="1"/>
          </p:cNvSpPr>
          <p:nvPr>
            <p:ph type="sldNum" sz="quarter" idx="12"/>
          </p:nvPr>
        </p:nvSpPr>
        <p:spPr/>
        <p:txBody>
          <a:bodyPr/>
          <a:lstStyle/>
          <a:p>
            <a:fld id="{A098FBE6-540D-41B1-8784-222EA9B62A90}" type="slidenum">
              <a:rPr lang="en-US" smtClean="0"/>
              <a:pPr/>
              <a:t>4</a:t>
            </a:fld>
            <a:endParaRPr lang="en-US"/>
          </a:p>
        </p:txBody>
      </p:sp>
      <p:sp>
        <p:nvSpPr>
          <p:cNvPr id="3" name="Title 3">
            <a:extLst>
              <a:ext uri="{FF2B5EF4-FFF2-40B4-BE49-F238E27FC236}">
                <a16:creationId xmlns:a16="http://schemas.microsoft.com/office/drawing/2014/main" id="{BC92FEAC-7F90-FA4C-A2C7-CEEB430AD432}"/>
              </a:ext>
            </a:extLst>
          </p:cNvPr>
          <p:cNvSpPr txBox="1">
            <a:spLocks/>
          </p:cNvSpPr>
          <p:nvPr/>
        </p:nvSpPr>
        <p:spPr>
          <a:xfrm>
            <a:off x="304800" y="1537118"/>
            <a:ext cx="7010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Quy luật hiệu suất giảm dần</a:t>
            </a:r>
          </a:p>
        </p:txBody>
      </p:sp>
      <p:sp>
        <p:nvSpPr>
          <p:cNvPr id="4" name="Content Placeholder 1">
            <a:extLst>
              <a:ext uri="{FF2B5EF4-FFF2-40B4-BE49-F238E27FC236}">
                <a16:creationId xmlns:a16="http://schemas.microsoft.com/office/drawing/2014/main" id="{B06623FA-D751-E741-92B1-E652686E16D2}"/>
              </a:ext>
            </a:extLst>
          </p:cNvPr>
          <p:cNvSpPr txBox="1">
            <a:spLocks/>
          </p:cNvSpPr>
          <p:nvPr/>
        </p:nvSpPr>
        <p:spPr>
          <a:xfrm>
            <a:off x="457201" y="2438400"/>
            <a:ext cx="6096000"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VN" sz="3600" dirty="0"/>
              <a:t>+ Mỗi đơn vị lao động tăng thêm sẽ bổ sung ít hơn vào tổng sản phẩm so với đơn vị lao động trước đó</a:t>
            </a:r>
          </a:p>
        </p:txBody>
      </p:sp>
      <p:sp>
        <p:nvSpPr>
          <p:cNvPr id="5" name="Content Placeholder 1">
            <a:extLst>
              <a:ext uri="{FF2B5EF4-FFF2-40B4-BE49-F238E27FC236}">
                <a16:creationId xmlns:a16="http://schemas.microsoft.com/office/drawing/2014/main" id="{55CCA3B0-16D3-C647-A73A-D071050E3F7B}"/>
              </a:ext>
            </a:extLst>
          </p:cNvPr>
          <p:cNvSpPr txBox="1">
            <a:spLocks/>
          </p:cNvSpPr>
          <p:nvPr/>
        </p:nvSpPr>
        <p:spPr>
          <a:xfrm>
            <a:off x="7848600" y="4683665"/>
            <a:ext cx="3979706" cy="21271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VN" sz="3600" dirty="0"/>
              <a:t>Giả định rằng chỉ có 1 trong các yếu tốt sản xuất thay đổi</a:t>
            </a:r>
          </a:p>
        </p:txBody>
      </p:sp>
      <p:pic>
        <p:nvPicPr>
          <p:cNvPr id="1026" name="Picture 2" descr="Công ty EPS Việt nam tuyển dụng">
            <a:extLst>
              <a:ext uri="{FF2B5EF4-FFF2-40B4-BE49-F238E27FC236}">
                <a16:creationId xmlns:a16="http://schemas.microsoft.com/office/drawing/2014/main" id="{24B1D673-325F-944F-91A6-8FFB56B0A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237" y="1963808"/>
            <a:ext cx="3491558" cy="2472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03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B48E4-05C2-3943-A87A-2B78EA19C4A3}"/>
              </a:ext>
            </a:extLst>
          </p:cNvPr>
          <p:cNvSpPr>
            <a:spLocks noGrp="1"/>
          </p:cNvSpPr>
          <p:nvPr>
            <p:ph type="sldNum" sz="quarter" idx="12"/>
          </p:nvPr>
        </p:nvSpPr>
        <p:spPr/>
        <p:txBody>
          <a:bodyPr/>
          <a:lstStyle/>
          <a:p>
            <a:fld id="{A098FBE6-540D-41B1-8784-222EA9B62A90}" type="slidenum">
              <a:rPr lang="en-US" smtClean="0"/>
              <a:pPr/>
              <a:t>5</a:t>
            </a:fld>
            <a:endParaRPr lang="en-US"/>
          </a:p>
        </p:txBody>
      </p:sp>
      <p:sp>
        <p:nvSpPr>
          <p:cNvPr id="3" name="Title 3">
            <a:extLst>
              <a:ext uri="{FF2B5EF4-FFF2-40B4-BE49-F238E27FC236}">
                <a16:creationId xmlns:a16="http://schemas.microsoft.com/office/drawing/2014/main" id="{90D433F4-EBB1-C843-9854-05B59836C131}"/>
              </a:ext>
            </a:extLst>
          </p:cNvPr>
          <p:cNvSpPr txBox="1">
            <a:spLocks/>
          </p:cNvSpPr>
          <p:nvPr/>
        </p:nvSpPr>
        <p:spPr>
          <a:xfrm>
            <a:off x="35859" y="952589"/>
            <a:ext cx="38862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Ví dụ</a:t>
            </a:r>
          </a:p>
        </p:txBody>
      </p:sp>
      <p:graphicFrame>
        <p:nvGraphicFramePr>
          <p:cNvPr id="4" name="Table 3">
            <a:extLst>
              <a:ext uri="{FF2B5EF4-FFF2-40B4-BE49-F238E27FC236}">
                <a16:creationId xmlns:a16="http://schemas.microsoft.com/office/drawing/2014/main" id="{80A64A9E-9AC4-164F-94F3-10AD7359A29F}"/>
              </a:ext>
            </a:extLst>
          </p:cNvPr>
          <p:cNvGraphicFramePr>
            <a:graphicFrameLocks noGrp="1"/>
          </p:cNvGraphicFramePr>
          <p:nvPr>
            <p:extLst>
              <p:ext uri="{D42A27DB-BD31-4B8C-83A1-F6EECF244321}">
                <p14:modId xmlns:p14="http://schemas.microsoft.com/office/powerpoint/2010/main" val="4011768899"/>
              </p:ext>
            </p:extLst>
          </p:nvPr>
        </p:nvGraphicFramePr>
        <p:xfrm>
          <a:off x="762000" y="2209801"/>
          <a:ext cx="10896599" cy="4191278"/>
        </p:xfrm>
        <a:graphic>
          <a:graphicData uri="http://schemas.openxmlformats.org/drawingml/2006/table">
            <a:tbl>
              <a:tblPr firstRow="1" firstCol="1" bandRow="1">
                <a:tableStyleId>{5C22544A-7EE6-4342-B048-85BDC9FD1C3A}</a:tableStyleId>
              </a:tblPr>
              <a:tblGrid>
                <a:gridCol w="882507">
                  <a:extLst>
                    <a:ext uri="{9D8B030D-6E8A-4147-A177-3AD203B41FA5}">
                      <a16:colId xmlns:a16="http://schemas.microsoft.com/office/drawing/2014/main" val="3009411736"/>
                    </a:ext>
                  </a:extLst>
                </a:gridCol>
                <a:gridCol w="2484989">
                  <a:extLst>
                    <a:ext uri="{9D8B030D-6E8A-4147-A177-3AD203B41FA5}">
                      <a16:colId xmlns:a16="http://schemas.microsoft.com/office/drawing/2014/main" val="1342375226"/>
                    </a:ext>
                  </a:extLst>
                </a:gridCol>
                <a:gridCol w="2522057">
                  <a:extLst>
                    <a:ext uri="{9D8B030D-6E8A-4147-A177-3AD203B41FA5}">
                      <a16:colId xmlns:a16="http://schemas.microsoft.com/office/drawing/2014/main" val="858441739"/>
                    </a:ext>
                  </a:extLst>
                </a:gridCol>
                <a:gridCol w="2484989">
                  <a:extLst>
                    <a:ext uri="{9D8B030D-6E8A-4147-A177-3AD203B41FA5}">
                      <a16:colId xmlns:a16="http://schemas.microsoft.com/office/drawing/2014/main" val="2791093136"/>
                    </a:ext>
                  </a:extLst>
                </a:gridCol>
                <a:gridCol w="2522057">
                  <a:extLst>
                    <a:ext uri="{9D8B030D-6E8A-4147-A177-3AD203B41FA5}">
                      <a16:colId xmlns:a16="http://schemas.microsoft.com/office/drawing/2014/main" val="2334809239"/>
                    </a:ext>
                  </a:extLst>
                </a:gridCol>
              </a:tblGrid>
              <a:tr h="598754">
                <a:tc>
                  <a:txBody>
                    <a:bodyPr/>
                    <a:lstStyle/>
                    <a:p>
                      <a:pPr algn="ctr">
                        <a:lnSpc>
                          <a:spcPct val="107000"/>
                        </a:lnSpc>
                        <a:spcAft>
                          <a:spcPts val="800"/>
                        </a:spcAft>
                      </a:pPr>
                      <a:r>
                        <a:rPr lang="vi-VN" sz="3600">
                          <a:effectLst/>
                        </a:rPr>
                        <a:t> </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800"/>
                        </a:spcAft>
                      </a:pPr>
                      <a:r>
                        <a:rPr lang="vi-VN" sz="3600">
                          <a:effectLst/>
                        </a:rPr>
                        <a:t>Lương thực</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VN"/>
                    </a:p>
                  </a:txBody>
                  <a:tcPr/>
                </a:tc>
                <a:tc gridSpan="2">
                  <a:txBody>
                    <a:bodyPr/>
                    <a:lstStyle/>
                    <a:p>
                      <a:pPr algn="ctr">
                        <a:lnSpc>
                          <a:spcPct val="107000"/>
                        </a:lnSpc>
                        <a:spcAft>
                          <a:spcPts val="800"/>
                        </a:spcAft>
                      </a:pPr>
                      <a:r>
                        <a:rPr lang="vi-VN" sz="3600">
                          <a:effectLst/>
                        </a:rPr>
                        <a:t>Film</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VN"/>
                    </a:p>
                  </a:txBody>
                  <a:tcPr/>
                </a:tc>
                <a:extLst>
                  <a:ext uri="{0D108BD9-81ED-4DB2-BD59-A6C34878D82A}">
                    <a16:rowId xmlns:a16="http://schemas.microsoft.com/office/drawing/2014/main" val="1748422070"/>
                  </a:ext>
                </a:extLst>
              </a:tr>
              <a:tr h="598754">
                <a:tc>
                  <a:txBody>
                    <a:bodyPr/>
                    <a:lstStyle/>
                    <a:p>
                      <a:pPr algn="ctr">
                        <a:lnSpc>
                          <a:spcPct val="107000"/>
                        </a:lnSpc>
                        <a:spcAft>
                          <a:spcPts val="800"/>
                        </a:spcAft>
                      </a:pPr>
                      <a:r>
                        <a:rPr lang="vi-VN" sz="3600">
                          <a:effectLst/>
                        </a:rPr>
                        <a:t> </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Lao động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Sản lượng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Lao động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Sản lượng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0480903"/>
                  </a:ext>
                </a:extLst>
              </a:tr>
              <a:tr h="598754">
                <a:tc>
                  <a:txBody>
                    <a:bodyPr/>
                    <a:lstStyle/>
                    <a:p>
                      <a:pPr algn="ctr">
                        <a:lnSpc>
                          <a:spcPct val="107000"/>
                        </a:lnSpc>
                        <a:spcAft>
                          <a:spcPts val="800"/>
                        </a:spcAft>
                      </a:pPr>
                      <a:r>
                        <a:rPr lang="vi-VN" sz="3600">
                          <a:effectLst/>
                        </a:rPr>
                        <a:t>A</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4</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25</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0</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0</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1547142"/>
                  </a:ext>
                </a:extLst>
              </a:tr>
              <a:tr h="598754">
                <a:tc>
                  <a:txBody>
                    <a:bodyPr/>
                    <a:lstStyle/>
                    <a:p>
                      <a:pPr algn="ctr">
                        <a:lnSpc>
                          <a:spcPct val="107000"/>
                        </a:lnSpc>
                        <a:spcAft>
                          <a:spcPts val="800"/>
                        </a:spcAft>
                      </a:pPr>
                      <a:r>
                        <a:rPr lang="vi-VN" sz="3600">
                          <a:effectLst/>
                        </a:rPr>
                        <a:t>B</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0519425"/>
                  </a:ext>
                </a:extLst>
              </a:tr>
              <a:tr h="598754">
                <a:tc>
                  <a:txBody>
                    <a:bodyPr/>
                    <a:lstStyle/>
                    <a:p>
                      <a:pPr algn="ctr">
                        <a:lnSpc>
                          <a:spcPct val="107000"/>
                        </a:lnSpc>
                        <a:spcAft>
                          <a:spcPts val="800"/>
                        </a:spcAft>
                      </a:pPr>
                      <a:r>
                        <a:rPr lang="vi-VN" sz="3600">
                          <a:effectLst/>
                        </a:rPr>
                        <a:t>C</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6007839"/>
                  </a:ext>
                </a:extLst>
              </a:tr>
              <a:tr h="598754">
                <a:tc>
                  <a:txBody>
                    <a:bodyPr/>
                    <a:lstStyle/>
                    <a:p>
                      <a:pPr algn="ctr">
                        <a:lnSpc>
                          <a:spcPct val="107000"/>
                        </a:lnSpc>
                        <a:spcAft>
                          <a:spcPts val="800"/>
                        </a:spcAft>
                      </a:pPr>
                      <a:r>
                        <a:rPr lang="vi-VN" sz="3600">
                          <a:effectLst/>
                        </a:rPr>
                        <a:t>D</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0935067"/>
                  </a:ext>
                </a:extLst>
              </a:tr>
              <a:tr h="598754">
                <a:tc>
                  <a:txBody>
                    <a:bodyPr/>
                    <a:lstStyle/>
                    <a:p>
                      <a:pPr algn="ctr">
                        <a:lnSpc>
                          <a:spcPct val="107000"/>
                        </a:lnSpc>
                        <a:spcAft>
                          <a:spcPts val="800"/>
                        </a:spcAft>
                      </a:pPr>
                      <a:r>
                        <a:rPr lang="vi-VN" sz="3600">
                          <a:effectLst/>
                        </a:rPr>
                        <a:t>E</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7736609"/>
                  </a:ext>
                </a:extLst>
              </a:tr>
            </a:tbl>
          </a:graphicData>
        </a:graphic>
      </p:graphicFrame>
    </p:spTree>
    <p:extLst>
      <p:ext uri="{BB962C8B-B14F-4D97-AF65-F5344CB8AC3E}">
        <p14:creationId xmlns:p14="http://schemas.microsoft.com/office/powerpoint/2010/main" val="87726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B48E4-05C2-3943-A87A-2B78EA19C4A3}"/>
              </a:ext>
            </a:extLst>
          </p:cNvPr>
          <p:cNvSpPr>
            <a:spLocks noGrp="1"/>
          </p:cNvSpPr>
          <p:nvPr>
            <p:ph type="sldNum" sz="quarter" idx="12"/>
          </p:nvPr>
        </p:nvSpPr>
        <p:spPr/>
        <p:txBody>
          <a:bodyPr/>
          <a:lstStyle/>
          <a:p>
            <a:fld id="{A098FBE6-540D-41B1-8784-222EA9B62A90}" type="slidenum">
              <a:rPr lang="en-US" smtClean="0"/>
              <a:pPr/>
              <a:t>6</a:t>
            </a:fld>
            <a:endParaRPr lang="en-US"/>
          </a:p>
        </p:txBody>
      </p:sp>
      <p:sp>
        <p:nvSpPr>
          <p:cNvPr id="3" name="Title 3">
            <a:extLst>
              <a:ext uri="{FF2B5EF4-FFF2-40B4-BE49-F238E27FC236}">
                <a16:creationId xmlns:a16="http://schemas.microsoft.com/office/drawing/2014/main" id="{90D433F4-EBB1-C843-9854-05B59836C131}"/>
              </a:ext>
            </a:extLst>
          </p:cNvPr>
          <p:cNvSpPr txBox="1">
            <a:spLocks/>
          </p:cNvSpPr>
          <p:nvPr/>
        </p:nvSpPr>
        <p:spPr>
          <a:xfrm>
            <a:off x="35859" y="952589"/>
            <a:ext cx="38862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Ví dụ</a:t>
            </a:r>
          </a:p>
        </p:txBody>
      </p:sp>
      <p:graphicFrame>
        <p:nvGraphicFramePr>
          <p:cNvPr id="4" name="Table 3">
            <a:extLst>
              <a:ext uri="{FF2B5EF4-FFF2-40B4-BE49-F238E27FC236}">
                <a16:creationId xmlns:a16="http://schemas.microsoft.com/office/drawing/2014/main" id="{80A64A9E-9AC4-164F-94F3-10AD7359A29F}"/>
              </a:ext>
            </a:extLst>
          </p:cNvPr>
          <p:cNvGraphicFramePr>
            <a:graphicFrameLocks noGrp="1"/>
          </p:cNvGraphicFramePr>
          <p:nvPr>
            <p:extLst>
              <p:ext uri="{D42A27DB-BD31-4B8C-83A1-F6EECF244321}">
                <p14:modId xmlns:p14="http://schemas.microsoft.com/office/powerpoint/2010/main" val="2551081237"/>
              </p:ext>
            </p:extLst>
          </p:nvPr>
        </p:nvGraphicFramePr>
        <p:xfrm>
          <a:off x="762000" y="2209801"/>
          <a:ext cx="10896599" cy="4191278"/>
        </p:xfrm>
        <a:graphic>
          <a:graphicData uri="http://schemas.openxmlformats.org/drawingml/2006/table">
            <a:tbl>
              <a:tblPr firstRow="1" firstCol="1" bandRow="1">
                <a:tableStyleId>{5C22544A-7EE6-4342-B048-85BDC9FD1C3A}</a:tableStyleId>
              </a:tblPr>
              <a:tblGrid>
                <a:gridCol w="882507">
                  <a:extLst>
                    <a:ext uri="{9D8B030D-6E8A-4147-A177-3AD203B41FA5}">
                      <a16:colId xmlns:a16="http://schemas.microsoft.com/office/drawing/2014/main" val="3009411736"/>
                    </a:ext>
                  </a:extLst>
                </a:gridCol>
                <a:gridCol w="2484989">
                  <a:extLst>
                    <a:ext uri="{9D8B030D-6E8A-4147-A177-3AD203B41FA5}">
                      <a16:colId xmlns:a16="http://schemas.microsoft.com/office/drawing/2014/main" val="1342375226"/>
                    </a:ext>
                  </a:extLst>
                </a:gridCol>
                <a:gridCol w="2522057">
                  <a:extLst>
                    <a:ext uri="{9D8B030D-6E8A-4147-A177-3AD203B41FA5}">
                      <a16:colId xmlns:a16="http://schemas.microsoft.com/office/drawing/2014/main" val="858441739"/>
                    </a:ext>
                  </a:extLst>
                </a:gridCol>
                <a:gridCol w="2484989">
                  <a:extLst>
                    <a:ext uri="{9D8B030D-6E8A-4147-A177-3AD203B41FA5}">
                      <a16:colId xmlns:a16="http://schemas.microsoft.com/office/drawing/2014/main" val="2791093136"/>
                    </a:ext>
                  </a:extLst>
                </a:gridCol>
                <a:gridCol w="2522057">
                  <a:extLst>
                    <a:ext uri="{9D8B030D-6E8A-4147-A177-3AD203B41FA5}">
                      <a16:colId xmlns:a16="http://schemas.microsoft.com/office/drawing/2014/main" val="2334809239"/>
                    </a:ext>
                  </a:extLst>
                </a:gridCol>
              </a:tblGrid>
              <a:tr h="598754">
                <a:tc>
                  <a:txBody>
                    <a:bodyPr/>
                    <a:lstStyle/>
                    <a:p>
                      <a:pPr algn="ctr">
                        <a:lnSpc>
                          <a:spcPct val="107000"/>
                        </a:lnSpc>
                        <a:spcAft>
                          <a:spcPts val="800"/>
                        </a:spcAft>
                      </a:pPr>
                      <a:r>
                        <a:rPr lang="vi-VN" sz="3600">
                          <a:effectLst/>
                        </a:rPr>
                        <a:t> </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800"/>
                        </a:spcAft>
                      </a:pPr>
                      <a:r>
                        <a:rPr lang="vi-VN" sz="3600">
                          <a:effectLst/>
                        </a:rPr>
                        <a:t>Lương thực</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VN"/>
                    </a:p>
                  </a:txBody>
                  <a:tcPr/>
                </a:tc>
                <a:tc gridSpan="2">
                  <a:txBody>
                    <a:bodyPr/>
                    <a:lstStyle/>
                    <a:p>
                      <a:pPr algn="ctr">
                        <a:lnSpc>
                          <a:spcPct val="107000"/>
                        </a:lnSpc>
                        <a:spcAft>
                          <a:spcPts val="800"/>
                        </a:spcAft>
                      </a:pPr>
                      <a:r>
                        <a:rPr lang="vi-VN" sz="3600">
                          <a:effectLst/>
                        </a:rPr>
                        <a:t>Film</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VN"/>
                    </a:p>
                  </a:txBody>
                  <a:tcPr/>
                </a:tc>
                <a:extLst>
                  <a:ext uri="{0D108BD9-81ED-4DB2-BD59-A6C34878D82A}">
                    <a16:rowId xmlns:a16="http://schemas.microsoft.com/office/drawing/2014/main" val="1748422070"/>
                  </a:ext>
                </a:extLst>
              </a:tr>
              <a:tr h="598754">
                <a:tc>
                  <a:txBody>
                    <a:bodyPr/>
                    <a:lstStyle/>
                    <a:p>
                      <a:pPr algn="ctr">
                        <a:lnSpc>
                          <a:spcPct val="107000"/>
                        </a:lnSpc>
                        <a:spcAft>
                          <a:spcPts val="800"/>
                        </a:spcAft>
                      </a:pPr>
                      <a:r>
                        <a:rPr lang="vi-VN" sz="3600">
                          <a:effectLst/>
                        </a:rPr>
                        <a:t> </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Lao động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Sản lượng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Lao động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Sản lượng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0480903"/>
                  </a:ext>
                </a:extLst>
              </a:tr>
              <a:tr h="598754">
                <a:tc>
                  <a:txBody>
                    <a:bodyPr/>
                    <a:lstStyle/>
                    <a:p>
                      <a:pPr algn="ctr">
                        <a:lnSpc>
                          <a:spcPct val="107000"/>
                        </a:lnSpc>
                        <a:spcAft>
                          <a:spcPts val="800"/>
                        </a:spcAft>
                      </a:pPr>
                      <a:r>
                        <a:rPr lang="vi-VN" sz="3600">
                          <a:effectLst/>
                        </a:rPr>
                        <a:t>A</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4</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25</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0</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0</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1547142"/>
                  </a:ext>
                </a:extLst>
              </a:tr>
              <a:tr h="598754">
                <a:tc>
                  <a:txBody>
                    <a:bodyPr/>
                    <a:lstStyle/>
                    <a:p>
                      <a:pPr algn="ctr">
                        <a:lnSpc>
                          <a:spcPct val="107000"/>
                        </a:lnSpc>
                        <a:spcAft>
                          <a:spcPts val="800"/>
                        </a:spcAft>
                      </a:pPr>
                      <a:r>
                        <a:rPr lang="vi-VN" sz="3600">
                          <a:effectLst/>
                        </a:rPr>
                        <a:t>B</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3</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22</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dirty="0">
                          <a:solidFill>
                            <a:srgbClr val="FF0000"/>
                          </a:solidFill>
                          <a:effectLst/>
                        </a:rPr>
                        <a:t>1</a:t>
                      </a:r>
                      <a:endParaRPr lang="en-VN"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dirty="0">
                          <a:solidFill>
                            <a:srgbClr val="FF0000"/>
                          </a:solidFill>
                          <a:effectLst/>
                        </a:rPr>
                        <a:t>9</a:t>
                      </a:r>
                      <a:endParaRPr lang="en-VN"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0519425"/>
                  </a:ext>
                </a:extLst>
              </a:tr>
              <a:tr h="598754">
                <a:tc>
                  <a:txBody>
                    <a:bodyPr/>
                    <a:lstStyle/>
                    <a:p>
                      <a:pPr algn="ctr">
                        <a:lnSpc>
                          <a:spcPct val="107000"/>
                        </a:lnSpc>
                        <a:spcAft>
                          <a:spcPts val="800"/>
                        </a:spcAft>
                      </a:pPr>
                      <a:r>
                        <a:rPr lang="vi-VN" sz="3600">
                          <a:effectLst/>
                        </a:rPr>
                        <a:t>C</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6007839"/>
                  </a:ext>
                </a:extLst>
              </a:tr>
              <a:tr h="598754">
                <a:tc>
                  <a:txBody>
                    <a:bodyPr/>
                    <a:lstStyle/>
                    <a:p>
                      <a:pPr algn="ctr">
                        <a:lnSpc>
                          <a:spcPct val="107000"/>
                        </a:lnSpc>
                        <a:spcAft>
                          <a:spcPts val="800"/>
                        </a:spcAft>
                      </a:pPr>
                      <a:r>
                        <a:rPr lang="vi-VN" sz="3600">
                          <a:effectLst/>
                        </a:rPr>
                        <a:t>D</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0935067"/>
                  </a:ext>
                </a:extLst>
              </a:tr>
              <a:tr h="598754">
                <a:tc>
                  <a:txBody>
                    <a:bodyPr/>
                    <a:lstStyle/>
                    <a:p>
                      <a:pPr algn="ctr">
                        <a:lnSpc>
                          <a:spcPct val="107000"/>
                        </a:lnSpc>
                        <a:spcAft>
                          <a:spcPts val="800"/>
                        </a:spcAft>
                      </a:pPr>
                      <a:r>
                        <a:rPr lang="vi-VN" sz="3600">
                          <a:effectLst/>
                        </a:rPr>
                        <a:t>E</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7736609"/>
                  </a:ext>
                </a:extLst>
              </a:tr>
            </a:tbl>
          </a:graphicData>
        </a:graphic>
      </p:graphicFrame>
    </p:spTree>
    <p:extLst>
      <p:ext uri="{BB962C8B-B14F-4D97-AF65-F5344CB8AC3E}">
        <p14:creationId xmlns:p14="http://schemas.microsoft.com/office/powerpoint/2010/main" val="348717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B48E4-05C2-3943-A87A-2B78EA19C4A3}"/>
              </a:ext>
            </a:extLst>
          </p:cNvPr>
          <p:cNvSpPr>
            <a:spLocks noGrp="1"/>
          </p:cNvSpPr>
          <p:nvPr>
            <p:ph type="sldNum" sz="quarter" idx="12"/>
          </p:nvPr>
        </p:nvSpPr>
        <p:spPr/>
        <p:txBody>
          <a:bodyPr/>
          <a:lstStyle/>
          <a:p>
            <a:fld id="{A098FBE6-540D-41B1-8784-222EA9B62A90}" type="slidenum">
              <a:rPr lang="en-US" smtClean="0"/>
              <a:pPr/>
              <a:t>7</a:t>
            </a:fld>
            <a:endParaRPr lang="en-US"/>
          </a:p>
        </p:txBody>
      </p:sp>
      <p:sp>
        <p:nvSpPr>
          <p:cNvPr id="3" name="Title 3">
            <a:extLst>
              <a:ext uri="{FF2B5EF4-FFF2-40B4-BE49-F238E27FC236}">
                <a16:creationId xmlns:a16="http://schemas.microsoft.com/office/drawing/2014/main" id="{90D433F4-EBB1-C843-9854-05B59836C131}"/>
              </a:ext>
            </a:extLst>
          </p:cNvPr>
          <p:cNvSpPr txBox="1">
            <a:spLocks/>
          </p:cNvSpPr>
          <p:nvPr/>
        </p:nvSpPr>
        <p:spPr>
          <a:xfrm>
            <a:off x="35859" y="952589"/>
            <a:ext cx="38862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Ví dụ</a:t>
            </a:r>
          </a:p>
        </p:txBody>
      </p:sp>
      <p:graphicFrame>
        <p:nvGraphicFramePr>
          <p:cNvPr id="4" name="Table 3">
            <a:extLst>
              <a:ext uri="{FF2B5EF4-FFF2-40B4-BE49-F238E27FC236}">
                <a16:creationId xmlns:a16="http://schemas.microsoft.com/office/drawing/2014/main" id="{80A64A9E-9AC4-164F-94F3-10AD7359A29F}"/>
              </a:ext>
            </a:extLst>
          </p:cNvPr>
          <p:cNvGraphicFramePr>
            <a:graphicFrameLocks noGrp="1"/>
          </p:cNvGraphicFramePr>
          <p:nvPr>
            <p:extLst>
              <p:ext uri="{D42A27DB-BD31-4B8C-83A1-F6EECF244321}">
                <p14:modId xmlns:p14="http://schemas.microsoft.com/office/powerpoint/2010/main" val="2180588553"/>
              </p:ext>
            </p:extLst>
          </p:nvPr>
        </p:nvGraphicFramePr>
        <p:xfrm>
          <a:off x="762000" y="2209801"/>
          <a:ext cx="10896599" cy="4191278"/>
        </p:xfrm>
        <a:graphic>
          <a:graphicData uri="http://schemas.openxmlformats.org/drawingml/2006/table">
            <a:tbl>
              <a:tblPr firstRow="1" firstCol="1" bandRow="1">
                <a:tableStyleId>{5C22544A-7EE6-4342-B048-85BDC9FD1C3A}</a:tableStyleId>
              </a:tblPr>
              <a:tblGrid>
                <a:gridCol w="882507">
                  <a:extLst>
                    <a:ext uri="{9D8B030D-6E8A-4147-A177-3AD203B41FA5}">
                      <a16:colId xmlns:a16="http://schemas.microsoft.com/office/drawing/2014/main" val="3009411736"/>
                    </a:ext>
                  </a:extLst>
                </a:gridCol>
                <a:gridCol w="2484989">
                  <a:extLst>
                    <a:ext uri="{9D8B030D-6E8A-4147-A177-3AD203B41FA5}">
                      <a16:colId xmlns:a16="http://schemas.microsoft.com/office/drawing/2014/main" val="1342375226"/>
                    </a:ext>
                  </a:extLst>
                </a:gridCol>
                <a:gridCol w="2522057">
                  <a:extLst>
                    <a:ext uri="{9D8B030D-6E8A-4147-A177-3AD203B41FA5}">
                      <a16:colId xmlns:a16="http://schemas.microsoft.com/office/drawing/2014/main" val="858441739"/>
                    </a:ext>
                  </a:extLst>
                </a:gridCol>
                <a:gridCol w="2484989">
                  <a:extLst>
                    <a:ext uri="{9D8B030D-6E8A-4147-A177-3AD203B41FA5}">
                      <a16:colId xmlns:a16="http://schemas.microsoft.com/office/drawing/2014/main" val="2791093136"/>
                    </a:ext>
                  </a:extLst>
                </a:gridCol>
                <a:gridCol w="2522057">
                  <a:extLst>
                    <a:ext uri="{9D8B030D-6E8A-4147-A177-3AD203B41FA5}">
                      <a16:colId xmlns:a16="http://schemas.microsoft.com/office/drawing/2014/main" val="2334809239"/>
                    </a:ext>
                  </a:extLst>
                </a:gridCol>
              </a:tblGrid>
              <a:tr h="598754">
                <a:tc>
                  <a:txBody>
                    <a:bodyPr/>
                    <a:lstStyle/>
                    <a:p>
                      <a:pPr algn="ctr">
                        <a:lnSpc>
                          <a:spcPct val="107000"/>
                        </a:lnSpc>
                        <a:spcAft>
                          <a:spcPts val="800"/>
                        </a:spcAft>
                      </a:pPr>
                      <a:r>
                        <a:rPr lang="vi-VN" sz="3600">
                          <a:effectLst/>
                        </a:rPr>
                        <a:t> </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800"/>
                        </a:spcAft>
                      </a:pPr>
                      <a:r>
                        <a:rPr lang="vi-VN" sz="3600">
                          <a:effectLst/>
                        </a:rPr>
                        <a:t>Lương thực</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VN"/>
                    </a:p>
                  </a:txBody>
                  <a:tcPr/>
                </a:tc>
                <a:tc gridSpan="2">
                  <a:txBody>
                    <a:bodyPr/>
                    <a:lstStyle/>
                    <a:p>
                      <a:pPr algn="ctr">
                        <a:lnSpc>
                          <a:spcPct val="107000"/>
                        </a:lnSpc>
                        <a:spcAft>
                          <a:spcPts val="800"/>
                        </a:spcAft>
                      </a:pPr>
                      <a:r>
                        <a:rPr lang="vi-VN" sz="3600">
                          <a:effectLst/>
                        </a:rPr>
                        <a:t>Film</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VN"/>
                    </a:p>
                  </a:txBody>
                  <a:tcPr/>
                </a:tc>
                <a:extLst>
                  <a:ext uri="{0D108BD9-81ED-4DB2-BD59-A6C34878D82A}">
                    <a16:rowId xmlns:a16="http://schemas.microsoft.com/office/drawing/2014/main" val="1748422070"/>
                  </a:ext>
                </a:extLst>
              </a:tr>
              <a:tr h="598754">
                <a:tc>
                  <a:txBody>
                    <a:bodyPr/>
                    <a:lstStyle/>
                    <a:p>
                      <a:pPr algn="ctr">
                        <a:lnSpc>
                          <a:spcPct val="107000"/>
                        </a:lnSpc>
                        <a:spcAft>
                          <a:spcPts val="800"/>
                        </a:spcAft>
                      </a:pPr>
                      <a:r>
                        <a:rPr lang="vi-VN" sz="3600">
                          <a:effectLst/>
                        </a:rPr>
                        <a:t> </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Lao động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Sản lượng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Lao động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Sản lượng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0480903"/>
                  </a:ext>
                </a:extLst>
              </a:tr>
              <a:tr h="598754">
                <a:tc>
                  <a:txBody>
                    <a:bodyPr/>
                    <a:lstStyle/>
                    <a:p>
                      <a:pPr algn="ctr">
                        <a:lnSpc>
                          <a:spcPct val="107000"/>
                        </a:lnSpc>
                        <a:spcAft>
                          <a:spcPts val="800"/>
                        </a:spcAft>
                      </a:pPr>
                      <a:r>
                        <a:rPr lang="vi-VN" sz="3600">
                          <a:effectLst/>
                        </a:rPr>
                        <a:t>A</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4</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25</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0</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0</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1547142"/>
                  </a:ext>
                </a:extLst>
              </a:tr>
              <a:tr h="598754">
                <a:tc>
                  <a:txBody>
                    <a:bodyPr/>
                    <a:lstStyle/>
                    <a:p>
                      <a:pPr algn="ctr">
                        <a:lnSpc>
                          <a:spcPct val="107000"/>
                        </a:lnSpc>
                        <a:spcAft>
                          <a:spcPts val="800"/>
                        </a:spcAft>
                      </a:pPr>
                      <a:r>
                        <a:rPr lang="vi-VN" sz="3600">
                          <a:effectLst/>
                        </a:rPr>
                        <a:t>B</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3</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22</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1</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9</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0519425"/>
                  </a:ext>
                </a:extLst>
              </a:tr>
              <a:tr h="598754">
                <a:tc>
                  <a:txBody>
                    <a:bodyPr/>
                    <a:lstStyle/>
                    <a:p>
                      <a:pPr algn="ctr">
                        <a:lnSpc>
                          <a:spcPct val="107000"/>
                        </a:lnSpc>
                        <a:spcAft>
                          <a:spcPts val="800"/>
                        </a:spcAft>
                      </a:pPr>
                      <a:r>
                        <a:rPr lang="vi-VN" sz="3600">
                          <a:effectLst/>
                        </a:rPr>
                        <a:t>C</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2</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17</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dirty="0">
                          <a:solidFill>
                            <a:srgbClr val="FF0000"/>
                          </a:solidFill>
                          <a:effectLst/>
                        </a:rPr>
                        <a:t>2</a:t>
                      </a:r>
                      <a:endParaRPr lang="en-VN"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dirty="0">
                          <a:solidFill>
                            <a:srgbClr val="FF0000"/>
                          </a:solidFill>
                          <a:effectLst/>
                        </a:rPr>
                        <a:t>17</a:t>
                      </a:r>
                      <a:endParaRPr lang="en-VN"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6007839"/>
                  </a:ext>
                </a:extLst>
              </a:tr>
              <a:tr h="598754">
                <a:tc>
                  <a:txBody>
                    <a:bodyPr/>
                    <a:lstStyle/>
                    <a:p>
                      <a:pPr algn="ctr">
                        <a:lnSpc>
                          <a:spcPct val="107000"/>
                        </a:lnSpc>
                        <a:spcAft>
                          <a:spcPts val="800"/>
                        </a:spcAft>
                      </a:pPr>
                      <a:r>
                        <a:rPr lang="vi-VN" sz="3600">
                          <a:effectLst/>
                        </a:rPr>
                        <a:t>D</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0935067"/>
                  </a:ext>
                </a:extLst>
              </a:tr>
              <a:tr h="598754">
                <a:tc>
                  <a:txBody>
                    <a:bodyPr/>
                    <a:lstStyle/>
                    <a:p>
                      <a:pPr algn="ctr">
                        <a:lnSpc>
                          <a:spcPct val="107000"/>
                        </a:lnSpc>
                        <a:spcAft>
                          <a:spcPts val="800"/>
                        </a:spcAft>
                      </a:pPr>
                      <a:r>
                        <a:rPr lang="vi-VN" sz="3600">
                          <a:effectLst/>
                        </a:rPr>
                        <a:t>E</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7736609"/>
                  </a:ext>
                </a:extLst>
              </a:tr>
            </a:tbl>
          </a:graphicData>
        </a:graphic>
      </p:graphicFrame>
    </p:spTree>
    <p:extLst>
      <p:ext uri="{BB962C8B-B14F-4D97-AF65-F5344CB8AC3E}">
        <p14:creationId xmlns:p14="http://schemas.microsoft.com/office/powerpoint/2010/main" val="806485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B48E4-05C2-3943-A87A-2B78EA19C4A3}"/>
              </a:ext>
            </a:extLst>
          </p:cNvPr>
          <p:cNvSpPr>
            <a:spLocks noGrp="1"/>
          </p:cNvSpPr>
          <p:nvPr>
            <p:ph type="sldNum" sz="quarter" idx="12"/>
          </p:nvPr>
        </p:nvSpPr>
        <p:spPr/>
        <p:txBody>
          <a:bodyPr/>
          <a:lstStyle/>
          <a:p>
            <a:fld id="{A098FBE6-540D-41B1-8784-222EA9B62A90}" type="slidenum">
              <a:rPr lang="en-US" smtClean="0"/>
              <a:pPr/>
              <a:t>8</a:t>
            </a:fld>
            <a:endParaRPr lang="en-US"/>
          </a:p>
        </p:txBody>
      </p:sp>
      <p:sp>
        <p:nvSpPr>
          <p:cNvPr id="3" name="Title 3">
            <a:extLst>
              <a:ext uri="{FF2B5EF4-FFF2-40B4-BE49-F238E27FC236}">
                <a16:creationId xmlns:a16="http://schemas.microsoft.com/office/drawing/2014/main" id="{90D433F4-EBB1-C843-9854-05B59836C131}"/>
              </a:ext>
            </a:extLst>
          </p:cNvPr>
          <p:cNvSpPr txBox="1">
            <a:spLocks/>
          </p:cNvSpPr>
          <p:nvPr/>
        </p:nvSpPr>
        <p:spPr>
          <a:xfrm>
            <a:off x="35859" y="952589"/>
            <a:ext cx="38862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Ví dụ</a:t>
            </a:r>
          </a:p>
        </p:txBody>
      </p:sp>
      <p:graphicFrame>
        <p:nvGraphicFramePr>
          <p:cNvPr id="4" name="Table 3">
            <a:extLst>
              <a:ext uri="{FF2B5EF4-FFF2-40B4-BE49-F238E27FC236}">
                <a16:creationId xmlns:a16="http://schemas.microsoft.com/office/drawing/2014/main" id="{80A64A9E-9AC4-164F-94F3-10AD7359A29F}"/>
              </a:ext>
            </a:extLst>
          </p:cNvPr>
          <p:cNvGraphicFramePr>
            <a:graphicFrameLocks noGrp="1"/>
          </p:cNvGraphicFramePr>
          <p:nvPr>
            <p:extLst>
              <p:ext uri="{D42A27DB-BD31-4B8C-83A1-F6EECF244321}">
                <p14:modId xmlns:p14="http://schemas.microsoft.com/office/powerpoint/2010/main" val="2542800890"/>
              </p:ext>
            </p:extLst>
          </p:nvPr>
        </p:nvGraphicFramePr>
        <p:xfrm>
          <a:off x="762000" y="2209801"/>
          <a:ext cx="10896599" cy="4191278"/>
        </p:xfrm>
        <a:graphic>
          <a:graphicData uri="http://schemas.openxmlformats.org/drawingml/2006/table">
            <a:tbl>
              <a:tblPr firstRow="1" firstCol="1" bandRow="1">
                <a:tableStyleId>{5C22544A-7EE6-4342-B048-85BDC9FD1C3A}</a:tableStyleId>
              </a:tblPr>
              <a:tblGrid>
                <a:gridCol w="882507">
                  <a:extLst>
                    <a:ext uri="{9D8B030D-6E8A-4147-A177-3AD203B41FA5}">
                      <a16:colId xmlns:a16="http://schemas.microsoft.com/office/drawing/2014/main" val="3009411736"/>
                    </a:ext>
                  </a:extLst>
                </a:gridCol>
                <a:gridCol w="2484989">
                  <a:extLst>
                    <a:ext uri="{9D8B030D-6E8A-4147-A177-3AD203B41FA5}">
                      <a16:colId xmlns:a16="http://schemas.microsoft.com/office/drawing/2014/main" val="1342375226"/>
                    </a:ext>
                  </a:extLst>
                </a:gridCol>
                <a:gridCol w="2522057">
                  <a:extLst>
                    <a:ext uri="{9D8B030D-6E8A-4147-A177-3AD203B41FA5}">
                      <a16:colId xmlns:a16="http://schemas.microsoft.com/office/drawing/2014/main" val="858441739"/>
                    </a:ext>
                  </a:extLst>
                </a:gridCol>
                <a:gridCol w="2484989">
                  <a:extLst>
                    <a:ext uri="{9D8B030D-6E8A-4147-A177-3AD203B41FA5}">
                      <a16:colId xmlns:a16="http://schemas.microsoft.com/office/drawing/2014/main" val="2791093136"/>
                    </a:ext>
                  </a:extLst>
                </a:gridCol>
                <a:gridCol w="2522057">
                  <a:extLst>
                    <a:ext uri="{9D8B030D-6E8A-4147-A177-3AD203B41FA5}">
                      <a16:colId xmlns:a16="http://schemas.microsoft.com/office/drawing/2014/main" val="2334809239"/>
                    </a:ext>
                  </a:extLst>
                </a:gridCol>
              </a:tblGrid>
              <a:tr h="598754">
                <a:tc>
                  <a:txBody>
                    <a:bodyPr/>
                    <a:lstStyle/>
                    <a:p>
                      <a:pPr algn="ctr">
                        <a:lnSpc>
                          <a:spcPct val="107000"/>
                        </a:lnSpc>
                        <a:spcAft>
                          <a:spcPts val="800"/>
                        </a:spcAft>
                      </a:pPr>
                      <a:r>
                        <a:rPr lang="vi-VN" sz="3600">
                          <a:effectLst/>
                        </a:rPr>
                        <a:t> </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800"/>
                        </a:spcAft>
                      </a:pPr>
                      <a:r>
                        <a:rPr lang="vi-VN" sz="3600">
                          <a:effectLst/>
                        </a:rPr>
                        <a:t>Lương thực</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VN"/>
                    </a:p>
                  </a:txBody>
                  <a:tcPr/>
                </a:tc>
                <a:tc gridSpan="2">
                  <a:txBody>
                    <a:bodyPr/>
                    <a:lstStyle/>
                    <a:p>
                      <a:pPr algn="ctr">
                        <a:lnSpc>
                          <a:spcPct val="107000"/>
                        </a:lnSpc>
                        <a:spcAft>
                          <a:spcPts val="800"/>
                        </a:spcAft>
                      </a:pPr>
                      <a:r>
                        <a:rPr lang="vi-VN" sz="3600">
                          <a:effectLst/>
                        </a:rPr>
                        <a:t>Film</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VN"/>
                    </a:p>
                  </a:txBody>
                  <a:tcPr/>
                </a:tc>
                <a:extLst>
                  <a:ext uri="{0D108BD9-81ED-4DB2-BD59-A6C34878D82A}">
                    <a16:rowId xmlns:a16="http://schemas.microsoft.com/office/drawing/2014/main" val="1748422070"/>
                  </a:ext>
                </a:extLst>
              </a:tr>
              <a:tr h="598754">
                <a:tc>
                  <a:txBody>
                    <a:bodyPr/>
                    <a:lstStyle/>
                    <a:p>
                      <a:pPr algn="ctr">
                        <a:lnSpc>
                          <a:spcPct val="107000"/>
                        </a:lnSpc>
                        <a:spcAft>
                          <a:spcPts val="800"/>
                        </a:spcAft>
                      </a:pPr>
                      <a:r>
                        <a:rPr lang="vi-VN" sz="3600">
                          <a:effectLst/>
                        </a:rPr>
                        <a:t> </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Lao động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Sản lượng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Lao động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Sản lượng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0480903"/>
                  </a:ext>
                </a:extLst>
              </a:tr>
              <a:tr h="598754">
                <a:tc>
                  <a:txBody>
                    <a:bodyPr/>
                    <a:lstStyle/>
                    <a:p>
                      <a:pPr algn="ctr">
                        <a:lnSpc>
                          <a:spcPct val="107000"/>
                        </a:lnSpc>
                        <a:spcAft>
                          <a:spcPts val="800"/>
                        </a:spcAft>
                      </a:pPr>
                      <a:r>
                        <a:rPr lang="vi-VN" sz="3600">
                          <a:effectLst/>
                        </a:rPr>
                        <a:t>A</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4</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25</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0</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0</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1547142"/>
                  </a:ext>
                </a:extLst>
              </a:tr>
              <a:tr h="598754">
                <a:tc>
                  <a:txBody>
                    <a:bodyPr/>
                    <a:lstStyle/>
                    <a:p>
                      <a:pPr algn="ctr">
                        <a:lnSpc>
                          <a:spcPct val="107000"/>
                        </a:lnSpc>
                        <a:spcAft>
                          <a:spcPts val="800"/>
                        </a:spcAft>
                      </a:pPr>
                      <a:r>
                        <a:rPr lang="vi-VN" sz="3600">
                          <a:effectLst/>
                        </a:rPr>
                        <a:t>B</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3</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22</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1</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9</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0519425"/>
                  </a:ext>
                </a:extLst>
              </a:tr>
              <a:tr h="598754">
                <a:tc>
                  <a:txBody>
                    <a:bodyPr/>
                    <a:lstStyle/>
                    <a:p>
                      <a:pPr algn="ctr">
                        <a:lnSpc>
                          <a:spcPct val="107000"/>
                        </a:lnSpc>
                        <a:spcAft>
                          <a:spcPts val="800"/>
                        </a:spcAft>
                      </a:pPr>
                      <a:r>
                        <a:rPr lang="vi-VN" sz="3600">
                          <a:effectLst/>
                        </a:rPr>
                        <a:t>C</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2</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17</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2</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17</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6007839"/>
                  </a:ext>
                </a:extLst>
              </a:tr>
              <a:tr h="598754">
                <a:tc>
                  <a:txBody>
                    <a:bodyPr/>
                    <a:lstStyle/>
                    <a:p>
                      <a:pPr algn="ctr">
                        <a:lnSpc>
                          <a:spcPct val="107000"/>
                        </a:lnSpc>
                        <a:spcAft>
                          <a:spcPts val="800"/>
                        </a:spcAft>
                      </a:pPr>
                      <a:r>
                        <a:rPr lang="vi-VN" sz="3600">
                          <a:effectLst/>
                        </a:rPr>
                        <a:t>D</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1</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10</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dirty="0">
                          <a:solidFill>
                            <a:srgbClr val="FF0000"/>
                          </a:solidFill>
                          <a:effectLst/>
                        </a:rPr>
                        <a:t>3</a:t>
                      </a:r>
                      <a:endParaRPr lang="en-VN"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dirty="0">
                          <a:solidFill>
                            <a:srgbClr val="FF0000"/>
                          </a:solidFill>
                          <a:effectLst/>
                        </a:rPr>
                        <a:t>24</a:t>
                      </a:r>
                      <a:endParaRPr lang="en-VN"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0935067"/>
                  </a:ext>
                </a:extLst>
              </a:tr>
              <a:tr h="598754">
                <a:tc>
                  <a:txBody>
                    <a:bodyPr/>
                    <a:lstStyle/>
                    <a:p>
                      <a:pPr algn="ctr">
                        <a:lnSpc>
                          <a:spcPct val="107000"/>
                        </a:lnSpc>
                        <a:spcAft>
                          <a:spcPts val="800"/>
                        </a:spcAft>
                      </a:pPr>
                      <a:r>
                        <a:rPr lang="vi-VN" sz="3600">
                          <a:effectLst/>
                        </a:rPr>
                        <a:t>E</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V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7736609"/>
                  </a:ext>
                </a:extLst>
              </a:tr>
            </a:tbl>
          </a:graphicData>
        </a:graphic>
      </p:graphicFrame>
    </p:spTree>
    <p:extLst>
      <p:ext uri="{BB962C8B-B14F-4D97-AF65-F5344CB8AC3E}">
        <p14:creationId xmlns:p14="http://schemas.microsoft.com/office/powerpoint/2010/main" val="177649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B48E4-05C2-3943-A87A-2B78EA19C4A3}"/>
              </a:ext>
            </a:extLst>
          </p:cNvPr>
          <p:cNvSpPr>
            <a:spLocks noGrp="1"/>
          </p:cNvSpPr>
          <p:nvPr>
            <p:ph type="sldNum" sz="quarter" idx="12"/>
          </p:nvPr>
        </p:nvSpPr>
        <p:spPr/>
        <p:txBody>
          <a:bodyPr/>
          <a:lstStyle/>
          <a:p>
            <a:fld id="{A098FBE6-540D-41B1-8784-222EA9B62A90}" type="slidenum">
              <a:rPr lang="en-US" smtClean="0"/>
              <a:pPr/>
              <a:t>9</a:t>
            </a:fld>
            <a:endParaRPr lang="en-US"/>
          </a:p>
        </p:txBody>
      </p:sp>
      <p:sp>
        <p:nvSpPr>
          <p:cNvPr id="3" name="Title 3">
            <a:extLst>
              <a:ext uri="{FF2B5EF4-FFF2-40B4-BE49-F238E27FC236}">
                <a16:creationId xmlns:a16="http://schemas.microsoft.com/office/drawing/2014/main" id="{90D433F4-EBB1-C843-9854-05B59836C131}"/>
              </a:ext>
            </a:extLst>
          </p:cNvPr>
          <p:cNvSpPr txBox="1">
            <a:spLocks/>
          </p:cNvSpPr>
          <p:nvPr/>
        </p:nvSpPr>
        <p:spPr>
          <a:xfrm>
            <a:off x="35859" y="952589"/>
            <a:ext cx="38862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Ví dụ</a:t>
            </a:r>
          </a:p>
        </p:txBody>
      </p:sp>
      <p:graphicFrame>
        <p:nvGraphicFramePr>
          <p:cNvPr id="4" name="Table 3">
            <a:extLst>
              <a:ext uri="{FF2B5EF4-FFF2-40B4-BE49-F238E27FC236}">
                <a16:creationId xmlns:a16="http://schemas.microsoft.com/office/drawing/2014/main" id="{80A64A9E-9AC4-164F-94F3-10AD7359A29F}"/>
              </a:ext>
            </a:extLst>
          </p:cNvPr>
          <p:cNvGraphicFramePr>
            <a:graphicFrameLocks noGrp="1"/>
          </p:cNvGraphicFramePr>
          <p:nvPr>
            <p:extLst>
              <p:ext uri="{D42A27DB-BD31-4B8C-83A1-F6EECF244321}">
                <p14:modId xmlns:p14="http://schemas.microsoft.com/office/powerpoint/2010/main" val="1915164574"/>
              </p:ext>
            </p:extLst>
          </p:nvPr>
        </p:nvGraphicFramePr>
        <p:xfrm>
          <a:off x="762000" y="2209801"/>
          <a:ext cx="10896599" cy="4191278"/>
        </p:xfrm>
        <a:graphic>
          <a:graphicData uri="http://schemas.openxmlformats.org/drawingml/2006/table">
            <a:tbl>
              <a:tblPr firstRow="1" firstCol="1" bandRow="1">
                <a:tableStyleId>{5C22544A-7EE6-4342-B048-85BDC9FD1C3A}</a:tableStyleId>
              </a:tblPr>
              <a:tblGrid>
                <a:gridCol w="882507">
                  <a:extLst>
                    <a:ext uri="{9D8B030D-6E8A-4147-A177-3AD203B41FA5}">
                      <a16:colId xmlns:a16="http://schemas.microsoft.com/office/drawing/2014/main" val="3009411736"/>
                    </a:ext>
                  </a:extLst>
                </a:gridCol>
                <a:gridCol w="2484989">
                  <a:extLst>
                    <a:ext uri="{9D8B030D-6E8A-4147-A177-3AD203B41FA5}">
                      <a16:colId xmlns:a16="http://schemas.microsoft.com/office/drawing/2014/main" val="1342375226"/>
                    </a:ext>
                  </a:extLst>
                </a:gridCol>
                <a:gridCol w="2522057">
                  <a:extLst>
                    <a:ext uri="{9D8B030D-6E8A-4147-A177-3AD203B41FA5}">
                      <a16:colId xmlns:a16="http://schemas.microsoft.com/office/drawing/2014/main" val="858441739"/>
                    </a:ext>
                  </a:extLst>
                </a:gridCol>
                <a:gridCol w="2484989">
                  <a:extLst>
                    <a:ext uri="{9D8B030D-6E8A-4147-A177-3AD203B41FA5}">
                      <a16:colId xmlns:a16="http://schemas.microsoft.com/office/drawing/2014/main" val="2791093136"/>
                    </a:ext>
                  </a:extLst>
                </a:gridCol>
                <a:gridCol w="2522057">
                  <a:extLst>
                    <a:ext uri="{9D8B030D-6E8A-4147-A177-3AD203B41FA5}">
                      <a16:colId xmlns:a16="http://schemas.microsoft.com/office/drawing/2014/main" val="2334809239"/>
                    </a:ext>
                  </a:extLst>
                </a:gridCol>
              </a:tblGrid>
              <a:tr h="598754">
                <a:tc>
                  <a:txBody>
                    <a:bodyPr/>
                    <a:lstStyle/>
                    <a:p>
                      <a:pPr algn="ctr">
                        <a:lnSpc>
                          <a:spcPct val="107000"/>
                        </a:lnSpc>
                        <a:spcAft>
                          <a:spcPts val="800"/>
                        </a:spcAft>
                      </a:pPr>
                      <a:r>
                        <a:rPr lang="vi-VN" sz="3600">
                          <a:effectLst/>
                        </a:rPr>
                        <a:t> </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800"/>
                        </a:spcAft>
                      </a:pPr>
                      <a:r>
                        <a:rPr lang="vi-VN" sz="3600">
                          <a:effectLst/>
                        </a:rPr>
                        <a:t>Lương thực</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VN"/>
                    </a:p>
                  </a:txBody>
                  <a:tcPr/>
                </a:tc>
                <a:tc gridSpan="2">
                  <a:txBody>
                    <a:bodyPr/>
                    <a:lstStyle/>
                    <a:p>
                      <a:pPr algn="ctr">
                        <a:lnSpc>
                          <a:spcPct val="107000"/>
                        </a:lnSpc>
                        <a:spcAft>
                          <a:spcPts val="800"/>
                        </a:spcAft>
                      </a:pPr>
                      <a:r>
                        <a:rPr lang="vi-VN" sz="3600">
                          <a:effectLst/>
                        </a:rPr>
                        <a:t>Film</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VN"/>
                    </a:p>
                  </a:txBody>
                  <a:tcPr/>
                </a:tc>
                <a:extLst>
                  <a:ext uri="{0D108BD9-81ED-4DB2-BD59-A6C34878D82A}">
                    <a16:rowId xmlns:a16="http://schemas.microsoft.com/office/drawing/2014/main" val="1748422070"/>
                  </a:ext>
                </a:extLst>
              </a:tr>
              <a:tr h="598754">
                <a:tc>
                  <a:txBody>
                    <a:bodyPr/>
                    <a:lstStyle/>
                    <a:p>
                      <a:pPr algn="ctr">
                        <a:lnSpc>
                          <a:spcPct val="107000"/>
                        </a:lnSpc>
                        <a:spcAft>
                          <a:spcPts val="800"/>
                        </a:spcAft>
                      </a:pPr>
                      <a:r>
                        <a:rPr lang="vi-VN" sz="3600">
                          <a:effectLst/>
                        </a:rPr>
                        <a:t> </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Lao động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Sản lượng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Lao động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Sản lượng</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0480903"/>
                  </a:ext>
                </a:extLst>
              </a:tr>
              <a:tr h="598754">
                <a:tc>
                  <a:txBody>
                    <a:bodyPr/>
                    <a:lstStyle/>
                    <a:p>
                      <a:pPr algn="ctr">
                        <a:lnSpc>
                          <a:spcPct val="107000"/>
                        </a:lnSpc>
                        <a:spcAft>
                          <a:spcPts val="800"/>
                        </a:spcAft>
                      </a:pPr>
                      <a:r>
                        <a:rPr lang="vi-VN" sz="3600">
                          <a:effectLst/>
                        </a:rPr>
                        <a:t>A</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4</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25</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0</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0</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1547142"/>
                  </a:ext>
                </a:extLst>
              </a:tr>
              <a:tr h="598754">
                <a:tc>
                  <a:txBody>
                    <a:bodyPr/>
                    <a:lstStyle/>
                    <a:p>
                      <a:pPr algn="ctr">
                        <a:lnSpc>
                          <a:spcPct val="107000"/>
                        </a:lnSpc>
                        <a:spcAft>
                          <a:spcPts val="800"/>
                        </a:spcAft>
                      </a:pPr>
                      <a:r>
                        <a:rPr lang="vi-VN" sz="3600">
                          <a:effectLst/>
                        </a:rPr>
                        <a:t>B</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3</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22</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1</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9</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0519425"/>
                  </a:ext>
                </a:extLst>
              </a:tr>
              <a:tr h="598754">
                <a:tc>
                  <a:txBody>
                    <a:bodyPr/>
                    <a:lstStyle/>
                    <a:p>
                      <a:pPr algn="ctr">
                        <a:lnSpc>
                          <a:spcPct val="107000"/>
                        </a:lnSpc>
                        <a:spcAft>
                          <a:spcPts val="800"/>
                        </a:spcAft>
                      </a:pPr>
                      <a:r>
                        <a:rPr lang="vi-VN" sz="3600">
                          <a:effectLst/>
                        </a:rPr>
                        <a:t>C</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2</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17</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2</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17</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6007839"/>
                  </a:ext>
                </a:extLst>
              </a:tr>
              <a:tr h="598754">
                <a:tc>
                  <a:txBody>
                    <a:bodyPr/>
                    <a:lstStyle/>
                    <a:p>
                      <a:pPr algn="ctr">
                        <a:lnSpc>
                          <a:spcPct val="107000"/>
                        </a:lnSpc>
                        <a:spcAft>
                          <a:spcPts val="800"/>
                        </a:spcAft>
                      </a:pPr>
                      <a:r>
                        <a:rPr lang="vi-VN" sz="3600">
                          <a:effectLst/>
                        </a:rPr>
                        <a:t>D</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1</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10</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3</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24</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0935067"/>
                  </a:ext>
                </a:extLst>
              </a:tr>
              <a:tr h="598754">
                <a:tc>
                  <a:txBody>
                    <a:bodyPr/>
                    <a:lstStyle/>
                    <a:p>
                      <a:pPr algn="ctr">
                        <a:lnSpc>
                          <a:spcPct val="107000"/>
                        </a:lnSpc>
                        <a:spcAft>
                          <a:spcPts val="800"/>
                        </a:spcAft>
                      </a:pPr>
                      <a:r>
                        <a:rPr lang="vi-VN" sz="3600">
                          <a:effectLst/>
                        </a:rPr>
                        <a:t>E</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0</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a:effectLst/>
                        </a:rPr>
                        <a:t>0</a:t>
                      </a:r>
                      <a:endParaRPr lang="en-VN"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dirty="0">
                          <a:solidFill>
                            <a:srgbClr val="FF0000"/>
                          </a:solidFill>
                          <a:effectLst/>
                        </a:rPr>
                        <a:t>4</a:t>
                      </a:r>
                      <a:endParaRPr lang="en-VN"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3600" dirty="0">
                          <a:solidFill>
                            <a:srgbClr val="FF0000"/>
                          </a:solidFill>
                          <a:effectLst/>
                        </a:rPr>
                        <a:t>30</a:t>
                      </a:r>
                      <a:endParaRPr lang="en-VN"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7736609"/>
                  </a:ext>
                </a:extLst>
              </a:tr>
            </a:tbl>
          </a:graphicData>
        </a:graphic>
      </p:graphicFrame>
    </p:spTree>
    <p:extLst>
      <p:ext uri="{BB962C8B-B14F-4D97-AF65-F5344CB8AC3E}">
        <p14:creationId xmlns:p14="http://schemas.microsoft.com/office/powerpoint/2010/main" val="605982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13369</TotalTime>
  <Words>801</Words>
  <Application>Microsoft Macintosh PowerPoint</Application>
  <PresentationFormat>Widescreen</PresentationFormat>
  <Paragraphs>234</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Candara</vt:lpstr>
      <vt:lpstr>Symbol</vt:lpstr>
      <vt:lpstr>Tahoma</vt:lpstr>
      <vt:lpstr>Waveform</vt:lpstr>
      <vt:lpstr>KINH TẾ HỌC ĐẠI CƯƠNG Chương 1. Kinh tế học và nền kinh tế  GV: ThS Nguyễn Quốc Thắng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Đường này có dạng lõm so với gốc toạ độ phản ánh quy luật hiệu suất giảm dần</vt:lpstr>
      <vt:lpstr>Mỗi sự dịch chuyển từ A tới E cho thấy để có số lượng film tăng lên, phải hy sinh số lượng lương thực càng nhiều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CÁC CHỦ THỂ  TRONG QUAN HỆ LAO ĐỘNG</dc:title>
  <dc:creator>HOAIBAO</dc:creator>
  <cp:lastModifiedBy>Nguyen Quoc Thang</cp:lastModifiedBy>
  <cp:revision>450</cp:revision>
  <cp:lastPrinted>2016-03-16T01:13:27Z</cp:lastPrinted>
  <dcterms:created xsi:type="dcterms:W3CDTF">2011-05-03T03:39:41Z</dcterms:created>
  <dcterms:modified xsi:type="dcterms:W3CDTF">2021-06-14T17:06:57Z</dcterms:modified>
</cp:coreProperties>
</file>