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5" autoAdjust="0"/>
    <p:restoredTop sz="72472" autoAdjust="0"/>
  </p:normalViewPr>
  <p:slideViewPr>
    <p:cSldViewPr>
      <p:cViewPr varScale="1">
        <p:scale>
          <a:sx n="88" d="100"/>
          <a:sy n="88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Sản xuất cái gì, như thế nào và cho ai?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5719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Cơ chế ra quyết định trong thị trường</a:t>
            </a:r>
          </a:p>
        </p:txBody>
      </p:sp>
      <p:pic>
        <p:nvPicPr>
          <p:cNvPr id="1028" name="Picture 4" descr="List of Basic Economic Problems and their Solution">
            <a:extLst>
              <a:ext uri="{FF2B5EF4-FFF2-40B4-BE49-F238E27FC236}">
                <a16:creationId xmlns:a16="http://schemas.microsoft.com/office/drawing/2014/main" id="{FD2F56B1-D3D3-2544-B0C8-C1D9C3A9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48" y="2895600"/>
            <a:ext cx="6232901" cy="330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81687-3D0D-8343-A987-624AF7B5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BEE75C7-885E-1647-8ECA-933746B80A6A}"/>
              </a:ext>
            </a:extLst>
          </p:cNvPr>
          <p:cNvSpPr txBox="1">
            <a:spLocks/>
          </p:cNvSpPr>
          <p:nvPr/>
        </p:nvSpPr>
        <p:spPr>
          <a:xfrm>
            <a:off x="1114372" y="1026397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Nhắc lại vấn đề của kinh tế học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404855-926B-0B4D-B357-C167339354B2}"/>
              </a:ext>
            </a:extLst>
          </p:cNvPr>
          <p:cNvSpPr txBox="1">
            <a:spLocks/>
          </p:cNvSpPr>
          <p:nvPr/>
        </p:nvSpPr>
        <p:spPr>
          <a:xfrm>
            <a:off x="341402" y="1905000"/>
            <a:ext cx="45719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Sử dụng nguồn lực hữu hạn để đáp ứng nhu cầu vô hạn của con người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E5739C6-E9E7-C148-92EC-0FF7E3EEE157}"/>
              </a:ext>
            </a:extLst>
          </p:cNvPr>
          <p:cNvSpPr txBox="1">
            <a:spLocks/>
          </p:cNvSpPr>
          <p:nvPr/>
        </p:nvSpPr>
        <p:spPr>
          <a:xfrm>
            <a:off x="6899823" y="1905000"/>
            <a:ext cx="4950775" cy="214630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Sản xuất cái gì?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Sản xuất như thế nào?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Sản xuất cho ai?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8C915589-2BAD-EF44-86F1-9C928F2DB5D2}"/>
              </a:ext>
            </a:extLst>
          </p:cNvPr>
          <p:cNvSpPr/>
          <p:nvPr/>
        </p:nvSpPr>
        <p:spPr>
          <a:xfrm>
            <a:off x="5321448" y="2349770"/>
            <a:ext cx="1549103" cy="1371600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pic>
        <p:nvPicPr>
          <p:cNvPr id="2050" name="Picture 2" descr="The economic problem | Economics Online | Economics Online">
            <a:extLst>
              <a:ext uri="{FF2B5EF4-FFF2-40B4-BE49-F238E27FC236}">
                <a16:creationId xmlns:a16="http://schemas.microsoft.com/office/drawing/2014/main" id="{42C65042-9209-C74E-AB81-A748AAF3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74455"/>
            <a:ext cx="4699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FB151-5A6C-164F-8D15-4DD415F3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851FE29-9F8F-6F43-B134-E69223819C31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trường và ra quyết định sản xuất bao nhiêu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38D651C-0F72-6846-9419-246673C9E9D4}"/>
              </a:ext>
            </a:extLst>
          </p:cNvPr>
          <p:cNvSpPr txBox="1">
            <a:spLocks/>
          </p:cNvSpPr>
          <p:nvPr/>
        </p:nvSpPr>
        <p:spPr>
          <a:xfrm>
            <a:off x="341401" y="2438400"/>
            <a:ext cx="5221199" cy="3505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Cơ chế cung – cầu giúp mức giá cân bằng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Mức giá cân bằng giúp xác định sản lượng cân bằng để sản xuất</a:t>
            </a:r>
          </a:p>
        </p:txBody>
      </p:sp>
      <p:pic>
        <p:nvPicPr>
          <p:cNvPr id="3074" name="Picture 2" descr="Best practices vs the Supply &amp;amp; Demand Law of Marketing tactics">
            <a:extLst>
              <a:ext uri="{FF2B5EF4-FFF2-40B4-BE49-F238E27FC236}">
                <a16:creationId xmlns:a16="http://schemas.microsoft.com/office/drawing/2014/main" id="{941FAFA5-BB67-BD43-99A1-996452CC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59889"/>
            <a:ext cx="6052656" cy="46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55A4C-96A6-7D46-ACC0-FC327A0B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898B780-BAD3-2145-A2C2-1D62FA99AA6F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trường và ra quyết định sản xuất cho ai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D42B093-5686-C144-8295-052B4F04D8F0}"/>
              </a:ext>
            </a:extLst>
          </p:cNvPr>
          <p:cNvSpPr txBox="1">
            <a:spLocks/>
          </p:cNvSpPr>
          <p:nvPr/>
        </p:nvSpPr>
        <p:spPr>
          <a:xfrm>
            <a:off x="341401" y="2438400"/>
            <a:ext cx="5221199" cy="3505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Tất cả những người tiêu dùng sẵn sàng mua ít nhất là tại mức giá cân bằng</a:t>
            </a:r>
          </a:p>
        </p:txBody>
      </p:sp>
      <p:pic>
        <p:nvPicPr>
          <p:cNvPr id="4098" name="Picture 2" descr="Do you believe in the customer is always right">
            <a:extLst>
              <a:ext uri="{FF2B5EF4-FFF2-40B4-BE49-F238E27FC236}">
                <a16:creationId xmlns:a16="http://schemas.microsoft.com/office/drawing/2014/main" id="{3C799717-0E6B-384E-86FA-C84E15AD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17447"/>
            <a:ext cx="6135777" cy="408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320E1-731B-D54B-AFE6-932CF0F3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1D706F0-7F99-424E-A5EF-F777013395D4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trường và ai đã sản xuất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779F88C-E605-8A44-9594-5E3B8F0F4EBA}"/>
              </a:ext>
            </a:extLst>
          </p:cNvPr>
          <p:cNvSpPr txBox="1">
            <a:spLocks/>
          </p:cNvSpPr>
          <p:nvPr/>
        </p:nvSpPr>
        <p:spPr>
          <a:xfrm>
            <a:off x="341401" y="2438400"/>
            <a:ext cx="5221199" cy="3505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Tất cả những người sẵn sàng cung cấp hàng hoá ra thị trường, ít nhất là tại mức giá cân bằng</a:t>
            </a:r>
          </a:p>
        </p:txBody>
      </p:sp>
      <p:pic>
        <p:nvPicPr>
          <p:cNvPr id="5122" name="Picture 2" descr="What is a Manufacturer? What is Manufacturing?">
            <a:extLst>
              <a:ext uri="{FF2B5EF4-FFF2-40B4-BE49-F238E27FC236}">
                <a16:creationId xmlns:a16="http://schemas.microsoft.com/office/drawing/2014/main" id="{F12C8BDB-8B8B-9C44-98E4-AF3550944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40" y="2067110"/>
            <a:ext cx="4790890" cy="479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21C5-ECD0-974E-A201-EEBF139C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EAF97B2-5D51-0248-A550-B893E0D14842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trường và sản xuất như thế nào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EE80565-6154-9340-8045-347C8CC5FEC4}"/>
              </a:ext>
            </a:extLst>
          </p:cNvPr>
          <p:cNvSpPr txBox="1">
            <a:spLocks/>
          </p:cNvSpPr>
          <p:nvPr/>
        </p:nvSpPr>
        <p:spPr>
          <a:xfrm>
            <a:off x="341401" y="2438400"/>
            <a:ext cx="5221199" cy="3505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 định thông tin thị trường là đầy đủ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yếu tố khác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Quy mô sản xuất thay đổi theo tín hiệu thị trường</a:t>
            </a:r>
          </a:p>
        </p:txBody>
      </p:sp>
      <p:pic>
        <p:nvPicPr>
          <p:cNvPr id="6146" name="Picture 2" descr="Manufacturer-Supplier">
            <a:extLst>
              <a:ext uri="{FF2B5EF4-FFF2-40B4-BE49-F238E27FC236}">
                <a16:creationId xmlns:a16="http://schemas.microsoft.com/office/drawing/2014/main" id="{204DAA37-8904-C848-8B27-00E1BA44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28" y="2585304"/>
            <a:ext cx="5463741" cy="35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1E32D-03AC-A343-A014-1D98977A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CD1B43E-55A6-C148-9FEC-85A05B11BD3F}"/>
              </a:ext>
            </a:extLst>
          </p:cNvPr>
          <p:cNvSpPr txBox="1">
            <a:spLocks/>
          </p:cNvSpPr>
          <p:nvPr/>
        </p:nvSpPr>
        <p:spPr>
          <a:xfrm>
            <a:off x="133261" y="728191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kết chương 2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3CE4F18-64D8-0C4C-A9B4-DFEF9202C1D5}"/>
              </a:ext>
            </a:extLst>
          </p:cNvPr>
          <p:cNvSpPr txBox="1">
            <a:spLocks/>
          </p:cNvSpPr>
          <p:nvPr/>
        </p:nvSpPr>
        <p:spPr>
          <a:xfrm>
            <a:off x="341401" y="1676400"/>
            <a:ext cx="11509198" cy="3505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Cầu, cung, thị trường và sự cân bằng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Các yếu tố khác không đổi ở phía cầu và cung đã dẫn đến sự dịch chuyển đường cầu và đường cung như thế nào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Thị trường tự do và sự can thiệp của chính phủ vào thị trường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+ Thị trường sẽ quyết định sản xuất cái gì, sản xuất như thế nào và sản xuất cho ai.</a:t>
            </a:r>
          </a:p>
        </p:txBody>
      </p:sp>
    </p:spTree>
    <p:extLst>
      <p:ext uri="{BB962C8B-B14F-4D97-AF65-F5344CB8AC3E}">
        <p14:creationId xmlns:p14="http://schemas.microsoft.com/office/powerpoint/2010/main" val="26075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6A740-D91E-B143-AB9A-B73ED822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42649EB-7DDF-3442-9376-7FCB0FA48E08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72367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12831</TotalTime>
  <Words>305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436</cp:revision>
  <cp:lastPrinted>2016-03-16T01:13:27Z</cp:lastPrinted>
  <dcterms:created xsi:type="dcterms:W3CDTF">2011-05-03T03:39:41Z</dcterms:created>
  <dcterms:modified xsi:type="dcterms:W3CDTF">2021-06-14T17:16:40Z</dcterms:modified>
</cp:coreProperties>
</file>