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8" r:id="rId3"/>
    <p:sldId id="281" r:id="rId4"/>
    <p:sldId id="284" r:id="rId5"/>
    <p:sldId id="287" r:id="rId6"/>
    <p:sldId id="286" r:id="rId7"/>
    <p:sldId id="285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3" autoAdjust="0"/>
    <p:restoredTop sz="72472" autoAdjust="0"/>
  </p:normalViewPr>
  <p:slideViewPr>
    <p:cSldViewPr>
      <p:cViewPr varScale="1">
        <p:scale>
          <a:sx n="88" d="100"/>
          <a:sy n="88" d="100"/>
        </p:scale>
        <p:origin x="152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>
        <c:manualLayout>
          <c:layoutTarget val="inner"/>
          <c:xMode val="edge"/>
          <c:yMode val="edge"/>
          <c:x val="7.8624179790026241E-2"/>
          <c:y val="0.16089522193116038"/>
          <c:w val="0.84060498687664043"/>
          <c:h val="0.70479002494901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>
        <c:manualLayout>
          <c:layoutTarget val="inner"/>
          <c:xMode val="edge"/>
          <c:yMode val="edge"/>
          <c:x val="7.8624179790026241E-2"/>
          <c:y val="0.16089522193116038"/>
          <c:w val="0.84060498687664043"/>
          <c:h val="0.70479002494901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>
        <c:manualLayout>
          <c:layoutTarget val="inner"/>
          <c:xMode val="edge"/>
          <c:yMode val="edge"/>
          <c:x val="7.8624179790026241E-2"/>
          <c:y val="0.16089522193116038"/>
          <c:w val="0.84060498687664043"/>
          <c:h val="0.70479002494901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>
        <c:manualLayout>
          <c:layoutTarget val="inner"/>
          <c:xMode val="edge"/>
          <c:yMode val="edge"/>
          <c:x val="7.8624179790026241E-2"/>
          <c:y val="0.16089522193116038"/>
          <c:w val="0.84060498687664043"/>
          <c:h val="0.70479002494901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>
        <c:manualLayout>
          <c:layoutTarget val="inner"/>
          <c:xMode val="edge"/>
          <c:yMode val="edge"/>
          <c:x val="7.8624179790026241E-2"/>
          <c:y val="0.16089522193116038"/>
          <c:w val="0.84060498687664043"/>
          <c:h val="0.70479002494901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0.11875</cdr:x>
      <cdr:y>0.86548</cdr:y>
    </cdr:from>
    <cdr:to>
      <cdr:x>0.21875</cdr:x>
      <cdr:y>0.94387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1447800" y="577654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Qa</a:t>
          </a:r>
        </a:p>
      </cdr:txBody>
    </cdr:sp>
  </cdr:relSizeAnchor>
  <cdr:relSizeAnchor xmlns:cdr="http://schemas.openxmlformats.org/drawingml/2006/chartDrawing">
    <cdr:from>
      <cdr:x>0.08125</cdr:x>
      <cdr:y>0.35653</cdr:y>
    </cdr:from>
    <cdr:to>
      <cdr:x>0.16875</cdr:x>
      <cdr:y>0.85392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52575DB0-2C68-0A47-B37C-DBE83FDDB073}"/>
            </a:ext>
          </a:extLst>
        </cdr:cNvPr>
        <cdr:cNvSpPr/>
      </cdr:nvSpPr>
      <cdr:spPr>
        <a:xfrm xmlns:a="http://schemas.openxmlformats.org/drawingml/2006/main">
          <a:off x="990600" y="2379616"/>
          <a:ext cx="1066800" cy="331979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0.03203</cdr:x>
      <cdr:y>0.32238</cdr:y>
    </cdr:from>
    <cdr:to>
      <cdr:x>0.13203</cdr:x>
      <cdr:y>0.40077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90525" y="2151671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0.2625</cdr:x>
      <cdr:y>0.86262</cdr:y>
    </cdr:from>
    <cdr:to>
      <cdr:x>0.3625</cdr:x>
      <cdr:y>0.94101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3BE0E375-2F3C-5947-AE43-DF93A64DCD11}"/>
            </a:ext>
          </a:extLst>
        </cdr:cNvPr>
        <cdr:cNvSpPr txBox="1"/>
      </cdr:nvSpPr>
      <cdr:spPr>
        <a:xfrm xmlns:a="http://schemas.openxmlformats.org/drawingml/2006/main">
          <a:off x="3200400" y="575749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Qb</a:t>
          </a:r>
        </a:p>
      </cdr:txBody>
    </cdr:sp>
  </cdr:relSizeAnchor>
  <cdr:relSizeAnchor xmlns:cdr="http://schemas.openxmlformats.org/drawingml/2006/chartDrawing">
    <cdr:from>
      <cdr:x>0.11875</cdr:x>
      <cdr:y>0.86548</cdr:y>
    </cdr:from>
    <cdr:to>
      <cdr:x>0.21875</cdr:x>
      <cdr:y>0.94387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1447800" y="577654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Qa</a:t>
          </a:r>
        </a:p>
      </cdr:txBody>
    </cdr:sp>
  </cdr:relSizeAnchor>
  <cdr:relSizeAnchor xmlns:cdr="http://schemas.openxmlformats.org/drawingml/2006/chartDrawing">
    <cdr:from>
      <cdr:x>0.08125</cdr:x>
      <cdr:y>0.35653</cdr:y>
    </cdr:from>
    <cdr:to>
      <cdr:x>0.16875</cdr:x>
      <cdr:y>0.85392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52575DB0-2C68-0A47-B37C-DBE83FDDB073}"/>
            </a:ext>
          </a:extLst>
        </cdr:cNvPr>
        <cdr:cNvSpPr/>
      </cdr:nvSpPr>
      <cdr:spPr>
        <a:xfrm xmlns:a="http://schemas.openxmlformats.org/drawingml/2006/main">
          <a:off x="990600" y="2379616"/>
          <a:ext cx="1066800" cy="331979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0.08125</cdr:x>
      <cdr:y>0.45433</cdr:y>
    </cdr:from>
    <cdr:to>
      <cdr:x>0.2875</cdr:x>
      <cdr:y>0.86534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0415F2D-5031-4E4D-A3E0-A22522084B61}"/>
            </a:ext>
          </a:extLst>
        </cdr:cNvPr>
        <cdr:cNvSpPr/>
      </cdr:nvSpPr>
      <cdr:spPr>
        <a:xfrm xmlns:a="http://schemas.openxmlformats.org/drawingml/2006/main">
          <a:off x="990600" y="3032406"/>
          <a:ext cx="2514600" cy="27432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0.03203</cdr:x>
      <cdr:y>0.32238</cdr:y>
    </cdr:from>
    <cdr:to>
      <cdr:x>0.13203</cdr:x>
      <cdr:y>0.40077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90525" y="2151671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Pa</a:t>
          </a:r>
        </a:p>
      </cdr:txBody>
    </cdr:sp>
  </cdr:relSizeAnchor>
  <cdr:relSizeAnchor xmlns:cdr="http://schemas.openxmlformats.org/drawingml/2006/chartDrawing">
    <cdr:from>
      <cdr:x>0.025</cdr:x>
      <cdr:y>0.4159</cdr:y>
    </cdr:from>
    <cdr:to>
      <cdr:x>0.125</cdr:x>
      <cdr:y>0.49429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04800" y="2775886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Pb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0.2625</cdr:x>
      <cdr:y>0.86262</cdr:y>
    </cdr:from>
    <cdr:to>
      <cdr:x>0.3625</cdr:x>
      <cdr:y>0.94101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3BE0E375-2F3C-5947-AE43-DF93A64DCD11}"/>
            </a:ext>
          </a:extLst>
        </cdr:cNvPr>
        <cdr:cNvSpPr txBox="1"/>
      </cdr:nvSpPr>
      <cdr:spPr>
        <a:xfrm xmlns:a="http://schemas.openxmlformats.org/drawingml/2006/main">
          <a:off x="3200400" y="575749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Qb</a:t>
          </a:r>
        </a:p>
      </cdr:txBody>
    </cdr:sp>
  </cdr:relSizeAnchor>
  <cdr:relSizeAnchor xmlns:cdr="http://schemas.openxmlformats.org/drawingml/2006/chartDrawing">
    <cdr:from>
      <cdr:x>0.11875</cdr:x>
      <cdr:y>0.86548</cdr:y>
    </cdr:from>
    <cdr:to>
      <cdr:x>0.21875</cdr:x>
      <cdr:y>0.94387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1447800" y="577654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Qa</a:t>
          </a:r>
        </a:p>
      </cdr:txBody>
    </cdr:sp>
  </cdr:relSizeAnchor>
  <cdr:relSizeAnchor xmlns:cdr="http://schemas.openxmlformats.org/drawingml/2006/chartDrawing">
    <cdr:from>
      <cdr:x>0.08125</cdr:x>
      <cdr:y>0.35653</cdr:y>
    </cdr:from>
    <cdr:to>
      <cdr:x>0.16875</cdr:x>
      <cdr:y>0.85392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52575DB0-2C68-0A47-B37C-DBE83FDDB073}"/>
            </a:ext>
          </a:extLst>
        </cdr:cNvPr>
        <cdr:cNvSpPr/>
      </cdr:nvSpPr>
      <cdr:spPr>
        <a:xfrm xmlns:a="http://schemas.openxmlformats.org/drawingml/2006/main">
          <a:off x="990600" y="2379616"/>
          <a:ext cx="1066800" cy="331979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0.08125</cdr:x>
      <cdr:y>0.45433</cdr:y>
    </cdr:from>
    <cdr:to>
      <cdr:x>0.2875</cdr:x>
      <cdr:y>0.86534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0415F2D-5031-4E4D-A3E0-A22522084B61}"/>
            </a:ext>
          </a:extLst>
        </cdr:cNvPr>
        <cdr:cNvSpPr/>
      </cdr:nvSpPr>
      <cdr:spPr>
        <a:xfrm xmlns:a="http://schemas.openxmlformats.org/drawingml/2006/main">
          <a:off x="990600" y="3032406"/>
          <a:ext cx="2514600" cy="27432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0.03203</cdr:x>
      <cdr:y>0.32238</cdr:y>
    </cdr:from>
    <cdr:to>
      <cdr:x>0.13203</cdr:x>
      <cdr:y>0.40077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90525" y="2151671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Pa</a:t>
          </a:r>
        </a:p>
      </cdr:txBody>
    </cdr:sp>
  </cdr:relSizeAnchor>
  <cdr:relSizeAnchor xmlns:cdr="http://schemas.openxmlformats.org/drawingml/2006/chartDrawing">
    <cdr:from>
      <cdr:x>0.025</cdr:x>
      <cdr:y>0.4159</cdr:y>
    </cdr:from>
    <cdr:to>
      <cdr:x>0.125</cdr:x>
      <cdr:y>0.49429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04800" y="2775886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Pb</a:t>
          </a:r>
        </a:p>
      </cdr:txBody>
    </cdr:sp>
  </cdr:relSizeAnchor>
  <cdr:relSizeAnchor xmlns:cdr="http://schemas.openxmlformats.org/drawingml/2006/chartDrawing">
    <cdr:from>
      <cdr:x>0.09375</cdr:x>
      <cdr:y>0.363</cdr:y>
    </cdr:from>
    <cdr:to>
      <cdr:x>0.14375</cdr:x>
      <cdr:y>0.44139</cdr:y>
    </cdr:to>
    <cdr:sp macro="" textlink="">
      <cdr:nvSpPr>
        <cdr:cNvPr id="8" name="TextBox 4">
          <a:extLst xmlns:a="http://schemas.openxmlformats.org/drawingml/2006/main">
            <a:ext uri="{FF2B5EF4-FFF2-40B4-BE49-F238E27FC236}">
              <a16:creationId xmlns:a16="http://schemas.microsoft.com/office/drawing/2014/main" id="{EAD046C9-492E-BA4C-9F39-857A112A972F}"/>
            </a:ext>
          </a:extLst>
        </cdr:cNvPr>
        <cdr:cNvSpPr txBox="1"/>
      </cdr:nvSpPr>
      <cdr:spPr>
        <a:xfrm xmlns:a="http://schemas.openxmlformats.org/drawingml/2006/main">
          <a:off x="1143000" y="2422806"/>
          <a:ext cx="6096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(-)</a:t>
          </a:r>
        </a:p>
      </cdr:txBody>
    </cdr:sp>
  </cdr:relSizeAnchor>
  <cdr:relSizeAnchor xmlns:cdr="http://schemas.openxmlformats.org/drawingml/2006/chartDrawing">
    <cdr:from>
      <cdr:x>0.19375</cdr:x>
      <cdr:y>0.59923</cdr:y>
    </cdr:from>
    <cdr:to>
      <cdr:x>0.2625</cdr:x>
      <cdr:y>0.67762</cdr:y>
    </cdr:to>
    <cdr:sp macro="" textlink="">
      <cdr:nvSpPr>
        <cdr:cNvPr id="9" name="TextBox 4">
          <a:extLst xmlns:a="http://schemas.openxmlformats.org/drawingml/2006/main">
            <a:ext uri="{FF2B5EF4-FFF2-40B4-BE49-F238E27FC236}">
              <a16:creationId xmlns:a16="http://schemas.microsoft.com/office/drawing/2014/main" id="{AFAAA0E5-AB84-A643-8741-7DBC200AB3CD}"/>
            </a:ext>
          </a:extLst>
        </cdr:cNvPr>
        <cdr:cNvSpPr txBox="1"/>
      </cdr:nvSpPr>
      <cdr:spPr>
        <a:xfrm xmlns:a="http://schemas.openxmlformats.org/drawingml/2006/main">
          <a:off x="2362200" y="3999522"/>
          <a:ext cx="838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(+)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0.2625</cdr:x>
      <cdr:y>0.86262</cdr:y>
    </cdr:from>
    <cdr:to>
      <cdr:x>0.3625</cdr:x>
      <cdr:y>0.94101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3BE0E375-2F3C-5947-AE43-DF93A64DCD11}"/>
            </a:ext>
          </a:extLst>
        </cdr:cNvPr>
        <cdr:cNvSpPr txBox="1"/>
      </cdr:nvSpPr>
      <cdr:spPr>
        <a:xfrm xmlns:a="http://schemas.openxmlformats.org/drawingml/2006/main">
          <a:off x="3200400" y="575749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Qb</a:t>
          </a:r>
        </a:p>
      </cdr:txBody>
    </cdr:sp>
  </cdr:relSizeAnchor>
  <cdr:relSizeAnchor xmlns:cdr="http://schemas.openxmlformats.org/drawingml/2006/chartDrawing">
    <cdr:from>
      <cdr:x>0.11875</cdr:x>
      <cdr:y>0.86548</cdr:y>
    </cdr:from>
    <cdr:to>
      <cdr:x>0.21875</cdr:x>
      <cdr:y>0.94387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1447800" y="577654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Qa</a:t>
          </a:r>
        </a:p>
      </cdr:txBody>
    </cdr:sp>
  </cdr:relSizeAnchor>
  <cdr:relSizeAnchor xmlns:cdr="http://schemas.openxmlformats.org/drawingml/2006/chartDrawing">
    <cdr:from>
      <cdr:x>0.08125</cdr:x>
      <cdr:y>0.5</cdr:y>
    </cdr:from>
    <cdr:to>
      <cdr:x>0.31875</cdr:x>
      <cdr:y>0.85392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52575DB0-2C68-0A47-B37C-DBE83FDDB073}"/>
            </a:ext>
          </a:extLst>
        </cdr:cNvPr>
        <cdr:cNvSpPr/>
      </cdr:nvSpPr>
      <cdr:spPr>
        <a:xfrm xmlns:a="http://schemas.openxmlformats.org/drawingml/2006/main">
          <a:off x="990600" y="3337206"/>
          <a:ext cx="2895600" cy="23622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0.08125</cdr:x>
      <cdr:y>0.68267</cdr:y>
    </cdr:from>
    <cdr:to>
      <cdr:x>0.54375</cdr:x>
      <cdr:y>0.86534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0415F2D-5031-4E4D-A3E0-A22522084B61}"/>
            </a:ext>
          </a:extLst>
        </cdr:cNvPr>
        <cdr:cNvSpPr/>
      </cdr:nvSpPr>
      <cdr:spPr>
        <a:xfrm xmlns:a="http://schemas.openxmlformats.org/drawingml/2006/main">
          <a:off x="990600" y="4556406"/>
          <a:ext cx="5638800" cy="121919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0.03125</cdr:x>
      <cdr:y>0.4551</cdr:y>
    </cdr:from>
    <cdr:to>
      <cdr:x>0.13125</cdr:x>
      <cdr:y>0.53349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81000" y="3037496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Pa</a:t>
          </a:r>
        </a:p>
      </cdr:txBody>
    </cdr:sp>
  </cdr:relSizeAnchor>
  <cdr:relSizeAnchor xmlns:cdr="http://schemas.openxmlformats.org/drawingml/2006/chartDrawing">
    <cdr:from>
      <cdr:x>0.03186</cdr:x>
      <cdr:y>0.65061</cdr:y>
    </cdr:from>
    <cdr:to>
      <cdr:x>0.13186</cdr:x>
      <cdr:y>0.729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88446" y="4342421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Pb</a:t>
          </a:r>
        </a:p>
      </cdr:txBody>
    </cdr:sp>
  </cdr:relSizeAnchor>
  <cdr:relSizeAnchor xmlns:cdr="http://schemas.openxmlformats.org/drawingml/2006/chartDrawing">
    <cdr:from>
      <cdr:x>0.17109</cdr:x>
      <cdr:y>0.5632</cdr:y>
    </cdr:from>
    <cdr:to>
      <cdr:x>0.22109</cdr:x>
      <cdr:y>0.64159</cdr:y>
    </cdr:to>
    <cdr:sp macro="" textlink="">
      <cdr:nvSpPr>
        <cdr:cNvPr id="8" name="TextBox 4">
          <a:extLst xmlns:a="http://schemas.openxmlformats.org/drawingml/2006/main">
            <a:ext uri="{FF2B5EF4-FFF2-40B4-BE49-F238E27FC236}">
              <a16:creationId xmlns:a16="http://schemas.microsoft.com/office/drawing/2014/main" id="{EAD046C9-492E-BA4C-9F39-857A112A972F}"/>
            </a:ext>
          </a:extLst>
        </cdr:cNvPr>
        <cdr:cNvSpPr txBox="1"/>
      </cdr:nvSpPr>
      <cdr:spPr>
        <a:xfrm xmlns:a="http://schemas.openxmlformats.org/drawingml/2006/main">
          <a:off x="2085975" y="3759016"/>
          <a:ext cx="6096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(-)</a:t>
          </a:r>
        </a:p>
      </cdr:txBody>
    </cdr:sp>
  </cdr:relSizeAnchor>
  <cdr:relSizeAnchor xmlns:cdr="http://schemas.openxmlformats.org/drawingml/2006/chartDrawing">
    <cdr:from>
      <cdr:x>0.4045</cdr:x>
      <cdr:y>0.72833</cdr:y>
    </cdr:from>
    <cdr:to>
      <cdr:x>0.47325</cdr:x>
      <cdr:y>0.80673</cdr:y>
    </cdr:to>
    <cdr:sp macro="" textlink="">
      <cdr:nvSpPr>
        <cdr:cNvPr id="9" name="TextBox 4">
          <a:extLst xmlns:a="http://schemas.openxmlformats.org/drawingml/2006/main">
            <a:ext uri="{FF2B5EF4-FFF2-40B4-BE49-F238E27FC236}">
              <a16:creationId xmlns:a16="http://schemas.microsoft.com/office/drawing/2014/main" id="{AFAAA0E5-AB84-A643-8741-7DBC200AB3CD}"/>
            </a:ext>
          </a:extLst>
        </cdr:cNvPr>
        <cdr:cNvSpPr txBox="1"/>
      </cdr:nvSpPr>
      <cdr:spPr>
        <a:xfrm xmlns:a="http://schemas.openxmlformats.org/drawingml/2006/main">
          <a:off x="4931620" y="4861206"/>
          <a:ext cx="838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(+)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0.2625</cdr:x>
      <cdr:y>0.86262</cdr:y>
    </cdr:from>
    <cdr:to>
      <cdr:x>0.3625</cdr:x>
      <cdr:y>0.94101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3BE0E375-2F3C-5947-AE43-DF93A64DCD11}"/>
            </a:ext>
          </a:extLst>
        </cdr:cNvPr>
        <cdr:cNvSpPr txBox="1"/>
      </cdr:nvSpPr>
      <cdr:spPr>
        <a:xfrm xmlns:a="http://schemas.openxmlformats.org/drawingml/2006/main">
          <a:off x="3200400" y="575749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Qb</a:t>
          </a:r>
        </a:p>
      </cdr:txBody>
    </cdr:sp>
  </cdr:relSizeAnchor>
  <cdr:relSizeAnchor xmlns:cdr="http://schemas.openxmlformats.org/drawingml/2006/chartDrawing">
    <cdr:from>
      <cdr:x>0.11875</cdr:x>
      <cdr:y>0.86548</cdr:y>
    </cdr:from>
    <cdr:to>
      <cdr:x>0.21875</cdr:x>
      <cdr:y>0.94387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1447800" y="5776542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Qa</a:t>
          </a:r>
        </a:p>
      </cdr:txBody>
    </cdr:sp>
  </cdr:relSizeAnchor>
  <cdr:relSizeAnchor xmlns:cdr="http://schemas.openxmlformats.org/drawingml/2006/chartDrawing">
    <cdr:from>
      <cdr:x>0.08125</cdr:x>
      <cdr:y>0.55861</cdr:y>
    </cdr:from>
    <cdr:to>
      <cdr:x>0.4125</cdr:x>
      <cdr:y>0.85392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52575DB0-2C68-0A47-B37C-DBE83FDDB073}"/>
            </a:ext>
          </a:extLst>
        </cdr:cNvPr>
        <cdr:cNvSpPr/>
      </cdr:nvSpPr>
      <cdr:spPr>
        <a:xfrm xmlns:a="http://schemas.openxmlformats.org/drawingml/2006/main">
          <a:off x="990600" y="3728386"/>
          <a:ext cx="4038600" cy="197101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0.08125</cdr:x>
      <cdr:y>0.75117</cdr:y>
    </cdr:from>
    <cdr:to>
      <cdr:x>0.625</cdr:x>
      <cdr:y>0.86534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0415F2D-5031-4E4D-A3E0-A22522084B61}"/>
            </a:ext>
          </a:extLst>
        </cdr:cNvPr>
        <cdr:cNvSpPr/>
      </cdr:nvSpPr>
      <cdr:spPr>
        <a:xfrm xmlns:a="http://schemas.openxmlformats.org/drawingml/2006/main">
          <a:off x="990600" y="5013606"/>
          <a:ext cx="6629400" cy="76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VN"/>
        </a:p>
      </cdr:txBody>
    </cdr:sp>
  </cdr:relSizeAnchor>
  <cdr:relSizeAnchor xmlns:cdr="http://schemas.openxmlformats.org/drawingml/2006/chartDrawing">
    <cdr:from>
      <cdr:x>0.0375</cdr:x>
      <cdr:y>0.53634</cdr:y>
    </cdr:from>
    <cdr:to>
      <cdr:x>0.1375</cdr:x>
      <cdr:y>0.61473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457200" y="3579766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Pa</a:t>
          </a:r>
        </a:p>
      </cdr:txBody>
    </cdr:sp>
  </cdr:relSizeAnchor>
  <cdr:relSizeAnchor xmlns:cdr="http://schemas.openxmlformats.org/drawingml/2006/chartDrawing">
    <cdr:from>
      <cdr:x>0.03125</cdr:x>
      <cdr:y>0.72681</cdr:y>
    </cdr:from>
    <cdr:to>
      <cdr:x>0.13125</cdr:x>
      <cdr:y>0.8052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626CEF65-6FC4-3B42-B765-706751539FA1}"/>
            </a:ext>
          </a:extLst>
        </cdr:cNvPr>
        <cdr:cNvSpPr txBox="1"/>
      </cdr:nvSpPr>
      <cdr:spPr>
        <a:xfrm xmlns:a="http://schemas.openxmlformats.org/drawingml/2006/main">
          <a:off x="381000" y="4851026"/>
          <a:ext cx="1219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Pb</a:t>
          </a:r>
        </a:p>
      </cdr:txBody>
    </cdr:sp>
  </cdr:relSizeAnchor>
  <cdr:relSizeAnchor xmlns:cdr="http://schemas.openxmlformats.org/drawingml/2006/chartDrawing">
    <cdr:from>
      <cdr:x>0.19609</cdr:x>
      <cdr:y>0.60239</cdr:y>
    </cdr:from>
    <cdr:to>
      <cdr:x>0.24609</cdr:x>
      <cdr:y>0.68079</cdr:y>
    </cdr:to>
    <cdr:sp macro="" textlink="">
      <cdr:nvSpPr>
        <cdr:cNvPr id="8" name="TextBox 4">
          <a:extLst xmlns:a="http://schemas.openxmlformats.org/drawingml/2006/main">
            <a:ext uri="{FF2B5EF4-FFF2-40B4-BE49-F238E27FC236}">
              <a16:creationId xmlns:a16="http://schemas.microsoft.com/office/drawing/2014/main" id="{EAD046C9-492E-BA4C-9F39-857A112A972F}"/>
            </a:ext>
          </a:extLst>
        </cdr:cNvPr>
        <cdr:cNvSpPr txBox="1"/>
      </cdr:nvSpPr>
      <cdr:spPr>
        <a:xfrm xmlns:a="http://schemas.openxmlformats.org/drawingml/2006/main">
          <a:off x="2390775" y="4020626"/>
          <a:ext cx="6096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(-)</a:t>
          </a:r>
        </a:p>
      </cdr:txBody>
    </cdr:sp>
  </cdr:relSizeAnchor>
  <cdr:relSizeAnchor xmlns:cdr="http://schemas.openxmlformats.org/drawingml/2006/chartDrawing">
    <cdr:from>
      <cdr:x>0.49718</cdr:x>
      <cdr:y>0.774</cdr:y>
    </cdr:from>
    <cdr:to>
      <cdr:x>0.56593</cdr:x>
      <cdr:y>0.85239</cdr:y>
    </cdr:to>
    <cdr:sp macro="" textlink="">
      <cdr:nvSpPr>
        <cdr:cNvPr id="9" name="TextBox 4">
          <a:extLst xmlns:a="http://schemas.openxmlformats.org/drawingml/2006/main">
            <a:ext uri="{FF2B5EF4-FFF2-40B4-BE49-F238E27FC236}">
              <a16:creationId xmlns:a16="http://schemas.microsoft.com/office/drawing/2014/main" id="{AFAAA0E5-AB84-A643-8741-7DBC200AB3CD}"/>
            </a:ext>
          </a:extLst>
        </cdr:cNvPr>
        <cdr:cNvSpPr txBox="1"/>
      </cdr:nvSpPr>
      <cdr:spPr>
        <a:xfrm xmlns:a="http://schemas.openxmlformats.org/drawingml/2006/main">
          <a:off x="6061623" y="5166006"/>
          <a:ext cx="8382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(+)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giãn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429BF-0D89-544C-82F1-66AE6510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829FB0F-1033-ED4B-85B4-47C2E422F33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30540B9-5D84-CC4C-9EBE-A79569D6A96B}"/>
              </a:ext>
            </a:extLst>
          </p:cNvPr>
          <p:cNvSpPr txBox="1">
            <a:spLocks/>
          </p:cNvSpPr>
          <p:nvPr/>
        </p:nvSpPr>
        <p:spPr>
          <a:xfrm>
            <a:off x="457201" y="2585304"/>
            <a:ext cx="5257799" cy="273557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Khi giá cả thay đổi, tổng chi tiêu có thể tăng, giảm hoặc không đổi</a:t>
            </a:r>
          </a:p>
        </p:txBody>
      </p:sp>
      <p:pic>
        <p:nvPicPr>
          <p:cNvPr id="5" name="Picture 4" descr="Thương mại điện tử: Tiền đề quan trọng của nền kinh tế số">
            <a:extLst>
              <a:ext uri="{FF2B5EF4-FFF2-40B4-BE49-F238E27FC236}">
                <a16:creationId xmlns:a16="http://schemas.microsoft.com/office/drawing/2014/main" id="{2A81FD08-6691-D04C-9F4A-5D118964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161494"/>
            <a:ext cx="5562734" cy="40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447BCA-6AF7-044B-A776-5084C44B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9C4C88A-57B6-B649-827E-214CA20693D2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8753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9CBFE-F117-774C-A9C4-A09E037C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D6499F2-0E97-EA42-A45F-59A323C1D567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Mục tiêu chương 3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B1193F-FFDA-C143-84AE-0DD16FA554E3}"/>
              </a:ext>
            </a:extLst>
          </p:cNvPr>
          <p:cNvSpPr txBox="1">
            <a:spLocks/>
          </p:cNvSpPr>
          <p:nvPr/>
        </p:nvSpPr>
        <p:spPr>
          <a:xfrm>
            <a:off x="533400" y="2133600"/>
            <a:ext cx="6883103" cy="4267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/>
              <a:t>Đo lường sự phản ứng của cầu và cung</a:t>
            </a:r>
          </a:p>
          <a:p>
            <a:r>
              <a:rPr lang="vi-VN" sz="2800" dirty="0"/>
              <a:t>Độ co giãn của cầu theo giá</a:t>
            </a:r>
          </a:p>
          <a:p>
            <a:r>
              <a:rPr lang="vi-VN" sz="2800" dirty="0"/>
              <a:t>Độ co giãn của cầu theo giá và doanh thu</a:t>
            </a:r>
          </a:p>
          <a:p>
            <a:r>
              <a:rPr lang="vi-VN" sz="2800" dirty="0"/>
              <a:t>Độ co giãn chéo của cầu </a:t>
            </a:r>
          </a:p>
          <a:p>
            <a:r>
              <a:rPr lang="vi-VN" sz="2800" dirty="0"/>
              <a:t>Độ co giãn của cầu theo thu nhập</a:t>
            </a:r>
          </a:p>
          <a:p>
            <a:r>
              <a:rPr lang="vi-VN" sz="2800" dirty="0"/>
              <a:t>Độ co giãn của cung theo giá</a:t>
            </a:r>
          </a:p>
          <a:p>
            <a:r>
              <a:rPr lang="vi-VN" sz="2800" dirty="0"/>
              <a:t>Độ co giãn của cung và cầu và gánh nặng thuế </a:t>
            </a:r>
            <a:endParaRPr lang="en-VN" sz="4000" dirty="0"/>
          </a:p>
        </p:txBody>
      </p:sp>
      <p:pic>
        <p:nvPicPr>
          <p:cNvPr id="1026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18044ABF-3678-3B4D-A476-34A56DA5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3" y="17272"/>
            <a:ext cx="4660392" cy="31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Giá, lượng cầu và tổng chi tiêu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cầu thay đổi như thế nào theo giá?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chi tiêu và giá có mối liên hệ như thế nào với nhau?</a:t>
            </a:r>
          </a:p>
        </p:txBody>
      </p:sp>
      <p:pic>
        <p:nvPicPr>
          <p:cNvPr id="1028" name="Picture 4" descr="Thương mại điện tử: Tiền đề quan trọng của nền kinh tế số">
            <a:extLst>
              <a:ext uri="{FF2B5EF4-FFF2-40B4-BE49-F238E27FC236}">
                <a16:creationId xmlns:a16="http://schemas.microsoft.com/office/drawing/2014/main" id="{66C6A658-0729-D24D-AE39-D78FEBED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161494"/>
            <a:ext cx="5562734" cy="40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153D-AFB4-4A44-999E-8A7B566C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D15698D-893C-674A-8D7F-1F2D003817D8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Phương pháp tính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0349528-AFCF-ED4E-BE21-0B76EB9B1846}"/>
              </a:ext>
            </a:extLst>
          </p:cNvPr>
          <p:cNvSpPr txBox="1">
            <a:spLocks/>
          </p:cNvSpPr>
          <p:nvPr/>
        </p:nvSpPr>
        <p:spPr>
          <a:xfrm>
            <a:off x="457201" y="3429000"/>
            <a:ext cx="5257799" cy="18918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chi tiêu bằng giá nhân với lượng cầu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9E71F44-4258-984D-88CD-0C70C4912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2" y="2235391"/>
            <a:ext cx="4608601" cy="46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910034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046C9-492E-BA4C-9F39-857A112A972F}"/>
              </a:ext>
            </a:extLst>
          </p:cNvPr>
          <p:cNvSpPr txBox="1"/>
          <p:nvPr/>
        </p:nvSpPr>
        <p:spPr>
          <a:xfrm>
            <a:off x="2057400" y="198185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38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183185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0E375-2F3C-5947-AE43-DF93A64DCD11}"/>
              </a:ext>
            </a:extLst>
          </p:cNvPr>
          <p:cNvSpPr txBox="1"/>
          <p:nvPr/>
        </p:nvSpPr>
        <p:spPr>
          <a:xfrm>
            <a:off x="3505200" y="2514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046C9-492E-BA4C-9F39-857A112A972F}"/>
              </a:ext>
            </a:extLst>
          </p:cNvPr>
          <p:cNvSpPr txBox="1"/>
          <p:nvPr/>
        </p:nvSpPr>
        <p:spPr>
          <a:xfrm>
            <a:off x="2057400" y="198185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7230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074923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0E375-2F3C-5947-AE43-DF93A64DCD11}"/>
              </a:ext>
            </a:extLst>
          </p:cNvPr>
          <p:cNvSpPr txBox="1"/>
          <p:nvPr/>
        </p:nvSpPr>
        <p:spPr>
          <a:xfrm>
            <a:off x="3505200" y="2514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046C9-492E-BA4C-9F39-857A112A972F}"/>
              </a:ext>
            </a:extLst>
          </p:cNvPr>
          <p:cNvSpPr txBox="1"/>
          <p:nvPr/>
        </p:nvSpPr>
        <p:spPr>
          <a:xfrm>
            <a:off x="2057400" y="198185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7920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643862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0E375-2F3C-5947-AE43-DF93A64DCD11}"/>
              </a:ext>
            </a:extLst>
          </p:cNvPr>
          <p:cNvSpPr txBox="1"/>
          <p:nvPr/>
        </p:nvSpPr>
        <p:spPr>
          <a:xfrm>
            <a:off x="6595023" y="4114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046C9-492E-BA4C-9F39-857A112A972F}"/>
              </a:ext>
            </a:extLst>
          </p:cNvPr>
          <p:cNvSpPr txBox="1"/>
          <p:nvPr/>
        </p:nvSpPr>
        <p:spPr>
          <a:xfrm>
            <a:off x="3962400" y="288673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9861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446119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0E375-2F3C-5947-AE43-DF93A64DCD11}"/>
              </a:ext>
            </a:extLst>
          </p:cNvPr>
          <p:cNvSpPr txBox="1"/>
          <p:nvPr/>
        </p:nvSpPr>
        <p:spPr>
          <a:xfrm>
            <a:off x="7467600" y="4419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046C9-492E-BA4C-9F39-857A112A972F}"/>
              </a:ext>
            </a:extLst>
          </p:cNvPr>
          <p:cNvSpPr txBox="1"/>
          <p:nvPr/>
        </p:nvSpPr>
        <p:spPr>
          <a:xfrm>
            <a:off x="5045920" y="316739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0403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13724</TotalTime>
  <Words>216</Words>
  <Application>Microsoft Macintosh PowerPoint</Application>
  <PresentationFormat>Widescreen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3. Độ co giãn của cung và cầu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440</cp:revision>
  <cp:lastPrinted>2016-03-16T01:13:27Z</cp:lastPrinted>
  <dcterms:created xsi:type="dcterms:W3CDTF">2011-05-03T03:39:41Z</dcterms:created>
  <dcterms:modified xsi:type="dcterms:W3CDTF">2021-06-14T17:16:55Z</dcterms:modified>
</cp:coreProperties>
</file>