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1" r:id="rId3"/>
    <p:sldId id="293" r:id="rId4"/>
    <p:sldId id="294" r:id="rId5"/>
    <p:sldId id="295" r:id="rId6"/>
    <p:sldId id="296" r:id="rId7"/>
    <p:sldId id="297" r:id="rId8"/>
    <p:sldId id="300" r:id="rId9"/>
    <p:sldId id="298" r:id="rId10"/>
    <p:sldId id="292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6" autoAdjust="0"/>
    <p:restoredTop sz="72472" autoAdjust="0"/>
  </p:normalViewPr>
  <p:slideViewPr>
    <p:cSldViewPr>
      <p:cViewPr varScale="1">
        <p:scale>
          <a:sx n="88" d="100"/>
          <a:sy n="88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https://cdn.vietnambiz.vn/2019/8/26/screenshot-66-15668073211921312499547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dn.vietnambiz.vn/2019/8/26/screenshot-66-15668073211921312499547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giãn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248DF-F962-1D49-99DE-B17E309E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9EA19E1-07F9-D043-8026-AF15A4411BB6}"/>
              </a:ext>
            </a:extLst>
          </p:cNvPr>
          <p:cNvSpPr txBox="1">
            <a:spLocks/>
          </p:cNvSpPr>
          <p:nvPr/>
        </p:nvSpPr>
        <p:spPr>
          <a:xfrm>
            <a:off x="1" y="910755"/>
            <a:ext cx="535071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F5B69D7-3798-AB4A-8CE1-25B276B75EDF}"/>
              </a:ext>
            </a:extLst>
          </p:cNvPr>
          <p:cNvSpPr txBox="1">
            <a:spLocks/>
          </p:cNvSpPr>
          <p:nvPr/>
        </p:nvSpPr>
        <p:spPr>
          <a:xfrm>
            <a:off x="457201" y="2438401"/>
            <a:ext cx="10896599" cy="196925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Độ co giãn chéo của cầu theo thu nhập đo lường độ nhạy cảm của người tiêu dùng hàng hoá này khi giá của một hàng hoá khác thay đổi</a:t>
            </a:r>
          </a:p>
          <a:p>
            <a:pPr marL="0" indent="0">
              <a:buNone/>
            </a:pPr>
            <a:endParaRPr lang="vi-VN" sz="3600" dirty="0"/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18FB4B-C7E6-3C4A-BD92-4F6DF293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11279"/>
            <a:ext cx="39695284" cy="5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1025" name="Picture 1" descr="Độ co giãn chéo của cầu (Cross Elasticity of Demand) là gì?">
            <a:extLst>
              <a:ext uri="{FF2B5EF4-FFF2-40B4-BE49-F238E27FC236}">
                <a16:creationId xmlns:a16="http://schemas.microsoft.com/office/drawing/2014/main" id="{C0AC6409-B231-3A4D-BF4E-F69E6629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00771"/>
            <a:ext cx="8356939" cy="21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B7690-E4D2-034D-ACA8-C03A5203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1BCD843-044A-1742-BCC2-4754DBA121F6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41427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Độ co giãn chéo của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Đánh giá độ co giãn của cầu một loại hàng hoá thay đổi như thế nào khi giá cả của hàng hoá liên quan thay đổi</a:t>
            </a:r>
          </a:p>
        </p:txBody>
      </p:sp>
      <p:pic>
        <p:nvPicPr>
          <p:cNvPr id="2050" name="Picture 2" descr="Độ co giãn chéo của cầu (Cross Elasticity of Demand) là gì?">
            <a:extLst>
              <a:ext uri="{FF2B5EF4-FFF2-40B4-BE49-F238E27FC236}">
                <a16:creationId xmlns:a16="http://schemas.microsoft.com/office/drawing/2014/main" id="{24C0C7A4-B6F7-754B-97C0-76636034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37" y="2209800"/>
            <a:ext cx="5777162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831D4-D709-F24D-9571-447040F9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185A704-302A-384D-A574-7DFA03F2BED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535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Giả định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E547C72-E3C4-8846-883D-3FF3810C76A6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893519" cy="34290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của hàng hoá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của hàng hoá liên quan thay đổi</a:t>
            </a:r>
          </a:p>
        </p:txBody>
      </p:sp>
      <p:pic>
        <p:nvPicPr>
          <p:cNvPr id="3074" name="Picture 2" descr="Cross price elasticity of demand">
            <a:extLst>
              <a:ext uri="{FF2B5EF4-FFF2-40B4-BE49-F238E27FC236}">
                <a16:creationId xmlns:a16="http://schemas.microsoft.com/office/drawing/2014/main" id="{C12C43E7-93A1-AD4B-9B87-701BA0F3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28" y="2315719"/>
            <a:ext cx="5510322" cy="41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25FEF-EA55-9348-AF12-3F5762FB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DB6B052-AB3A-FB44-9936-D1C4DD979ECE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Độ co giãn chéo của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0A4EB99-BF0E-974A-A047-6F7F5673357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776927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Độ co giãn chéo của cầu hàng hoá X theo giá hàng hoá Y là thay đổi phần trăm trong lượng cầu hàng hoá X chia cho thay đổi phần trăm tương ứng trong hàng hóa Y </a:t>
            </a:r>
          </a:p>
        </p:txBody>
      </p:sp>
      <p:pic>
        <p:nvPicPr>
          <p:cNvPr id="6" name="Picture 2" descr="Cross price elasticity of demand">
            <a:extLst>
              <a:ext uri="{FF2B5EF4-FFF2-40B4-BE49-F238E27FC236}">
                <a16:creationId xmlns:a16="http://schemas.microsoft.com/office/drawing/2014/main" id="{6B34B87C-060E-3048-85A3-A8E723F3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28" y="2315719"/>
            <a:ext cx="5510322" cy="41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5F82C-5328-6948-8126-89163CD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B1C27-2538-D44F-94EE-AA858F559178}"/>
              </a:ext>
            </a:extLst>
          </p:cNvPr>
          <p:cNvSpPr txBox="1">
            <a:spLocks/>
          </p:cNvSpPr>
          <p:nvPr/>
        </p:nvSpPr>
        <p:spPr>
          <a:xfrm>
            <a:off x="304800" y="1142999"/>
            <a:ext cx="10744200" cy="10504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Công thức tính độ co giãn chéo của cầu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5BCDBF-920F-3C49-883C-EDFD3F81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143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5121" name="Picture 1" descr="Độ co giãn chéo của cầu (Cross Elasticity of Demand) là gì?">
            <a:extLst>
              <a:ext uri="{FF2B5EF4-FFF2-40B4-BE49-F238E27FC236}">
                <a16:creationId xmlns:a16="http://schemas.microsoft.com/office/drawing/2014/main" id="{44AF2688-B3D0-3049-A3F0-17E8D837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2" y="2011372"/>
            <a:ext cx="10786295" cy="28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A4584-B919-0B41-8421-2E76847B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73FA722-D692-4C49-AA22-B0325567E4F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Độ co giãn chéo của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676F9F2-FE75-AB44-A661-63C7EEBA15B2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89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Đối với hàng hoá thay thế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bánh kẹo tăng (Y tăng)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Cầu về socola tăng (là X tăng)</a:t>
            </a:r>
          </a:p>
        </p:txBody>
      </p:sp>
    </p:spTree>
    <p:extLst>
      <p:ext uri="{BB962C8B-B14F-4D97-AF65-F5344CB8AC3E}">
        <p14:creationId xmlns:p14="http://schemas.microsoft.com/office/powerpoint/2010/main" val="18697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A4584-B919-0B41-8421-2E76847B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73FA722-D692-4C49-AA22-B0325567E4F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Độ co giãn chéo của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676F9F2-FE75-AB44-A661-63C7EEBA15B2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89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Đối với hàng hoá bổ sung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vé xem phim (Y tăng)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Cầu về socola giảm (là X giảm)</a:t>
            </a:r>
          </a:p>
        </p:txBody>
      </p:sp>
    </p:spTree>
    <p:extLst>
      <p:ext uri="{BB962C8B-B14F-4D97-AF65-F5344CB8AC3E}">
        <p14:creationId xmlns:p14="http://schemas.microsoft.com/office/powerpoint/2010/main" val="4772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BBDB2-D916-C94E-AD77-CD5F994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1810D9-C51F-BE4A-BBBB-1AE6A7E2B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5431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1703523912"/>
                    </a:ext>
                  </a:extLst>
                </a:gridCol>
                <a:gridCol w="2907802">
                  <a:extLst>
                    <a:ext uri="{9D8B030D-6E8A-4147-A177-3AD203B41FA5}">
                      <a16:colId xmlns:a16="http://schemas.microsoft.com/office/drawing/2014/main" val="326195001"/>
                    </a:ext>
                  </a:extLst>
                </a:gridCol>
                <a:gridCol w="2210030">
                  <a:extLst>
                    <a:ext uri="{9D8B030D-6E8A-4147-A177-3AD203B41FA5}">
                      <a16:colId xmlns:a16="http://schemas.microsoft.com/office/drawing/2014/main" val="663620124"/>
                    </a:ext>
                  </a:extLst>
                </a:gridCol>
                <a:gridCol w="2578368">
                  <a:extLst>
                    <a:ext uri="{9D8B030D-6E8A-4147-A177-3AD203B41FA5}">
                      <a16:colId xmlns:a16="http://schemas.microsoft.com/office/drawing/2014/main" val="63364621"/>
                    </a:ext>
                  </a:extLst>
                </a:gridCol>
              </a:tblGrid>
              <a:tr h="2314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 dirty="0">
                          <a:effectLst/>
                        </a:rPr>
                        <a:t>Phần trăm thay đổi lượng cầu</a:t>
                      </a:r>
                      <a:endParaRPr lang="en-VN" sz="3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Do 1% thay đổi trong giá của</a:t>
                      </a:r>
                      <a:endParaRPr lang="en-VN" sz="3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2658"/>
                  </a:ext>
                </a:extLst>
              </a:tr>
              <a:tr h="10898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 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Thức ăn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Quần áo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Du lịch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284202"/>
                  </a:ext>
                </a:extLst>
              </a:tr>
              <a:tr h="10898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Thức ăn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-0,4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0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0,1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22962"/>
                  </a:ext>
                </a:extLst>
              </a:tr>
              <a:tr h="10898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Quần áo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0,1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-0,5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-0,1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926316"/>
                  </a:ext>
                </a:extLst>
              </a:tr>
              <a:tr h="10898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Du lịch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0,3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>
                          <a:effectLst/>
                        </a:rPr>
                        <a:t>-0,1</a:t>
                      </a:r>
                      <a:endParaRPr lang="en-VN" sz="3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800" dirty="0">
                          <a:effectLst/>
                        </a:rPr>
                        <a:t>-0,5</a:t>
                      </a:r>
                      <a:endParaRPr lang="en-VN" sz="3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96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27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DAA45-FEE3-5C47-92D1-B1DE0AC6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63439D-111A-1346-AEB4-0FBB0B34DDC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Nhận xét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24E51EA-ED6F-DE40-A86C-3EDE115683E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89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Độ co giãn chéo là dương nếu đó là hai hàng hoá thay thế cho nhau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và sẽ là âm nếu đó là hai hàng hoá bổ sung cho nhau </a:t>
            </a:r>
          </a:p>
        </p:txBody>
      </p:sp>
    </p:spTree>
    <p:extLst>
      <p:ext uri="{BB962C8B-B14F-4D97-AF65-F5344CB8AC3E}">
        <p14:creationId xmlns:p14="http://schemas.microsoft.com/office/powerpoint/2010/main" val="3020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15320</TotalTime>
  <Words>311</Words>
  <Application>Microsoft Macintosh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3. Độ co giãn của cung và cầu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479</cp:revision>
  <cp:lastPrinted>2016-03-16T01:13:27Z</cp:lastPrinted>
  <dcterms:created xsi:type="dcterms:W3CDTF">2011-05-03T03:39:41Z</dcterms:created>
  <dcterms:modified xsi:type="dcterms:W3CDTF">2021-06-14T18:08:31Z</dcterms:modified>
</cp:coreProperties>
</file>