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8" r:id="rId2"/>
    <p:sldId id="281" r:id="rId3"/>
    <p:sldId id="283" r:id="rId4"/>
    <p:sldId id="284" r:id="rId5"/>
    <p:sldId id="286" r:id="rId6"/>
    <p:sldId id="282" r:id="rId7"/>
    <p:sldId id="285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0" autoAdjust="0"/>
    <p:restoredTop sz="72472" autoAdjust="0"/>
  </p:normalViewPr>
  <p:slideViewPr>
    <p:cSldViewPr>
      <p:cViewPr varScale="1">
        <p:scale>
          <a:sx n="88" d="100"/>
          <a:sy n="88" d="100"/>
        </p:scale>
        <p:origin x="11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3.bp.blogspot.com/-pugMAfnP2xo/TeZXi8y_3RI/AAAAAAAAAH0/P2z61vLy5yQ/s1600/cong+thuc+cung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giãn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Đ</a:t>
            </a:r>
            <a:r>
              <a:rPr lang="en-VN" b="1" dirty="0">
                <a:solidFill>
                  <a:schemeClr val="tx1"/>
                </a:solidFill>
              </a:rPr>
              <a:t>ộ co giãn của cung: Mục tiêu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181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Xem xét lượng cung của một hàng hoá sẽ thay đổi như thế nào khi giá của hàng hoá thay đổi</a:t>
            </a:r>
          </a:p>
        </p:txBody>
      </p:sp>
      <p:pic>
        <p:nvPicPr>
          <p:cNvPr id="1026" name="Picture 2" descr="Lập mục tiêu rõ ràng để đầu tư thành công">
            <a:extLst>
              <a:ext uri="{FF2B5EF4-FFF2-40B4-BE49-F238E27FC236}">
                <a16:creationId xmlns:a16="http://schemas.microsoft.com/office/drawing/2014/main" id="{21C80C1D-B404-1147-A0A1-9B0816AB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5711400" cy="356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6B6F63-ECF2-0741-9B5F-608B5B1C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080DA15-A94F-FA4D-A8A8-6F318730D36A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2691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Đ</a:t>
            </a:r>
            <a:r>
              <a:rPr lang="en-VN" b="1" dirty="0">
                <a:solidFill>
                  <a:schemeClr val="tx1"/>
                </a:solidFill>
              </a:rPr>
              <a:t>ộ co giãn của cung: định nghĩa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07466E3-1B16-6B47-9B48-439A88AD4DBE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181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là sự thay đổi của lượng cung theo phần trăm chia cho sự thay đổi của giá </a:t>
            </a:r>
          </a:p>
        </p:txBody>
      </p:sp>
      <p:pic>
        <p:nvPicPr>
          <p:cNvPr id="2050" name="Picture 2" descr="Price Elasticity Of Supply: Definition, Types, Formula &amp;amp; Factors Affecting  it">
            <a:extLst>
              <a:ext uri="{FF2B5EF4-FFF2-40B4-BE49-F238E27FC236}">
                <a16:creationId xmlns:a16="http://schemas.microsoft.com/office/drawing/2014/main" id="{37673E36-CAA8-B84D-AF82-93FC30EE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A7435-A00B-F742-B9D6-3E62AB85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C17051-182F-AB4A-A247-3B7B68D8CEC9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259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Đ</a:t>
            </a:r>
            <a:r>
              <a:rPr lang="en-VN" b="1" dirty="0">
                <a:solidFill>
                  <a:schemeClr val="tx1"/>
                </a:solidFill>
              </a:rPr>
              <a:t>ộ co giãn của cung: Công thức tính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28BE12-44CC-8944-BBCA-A5CB5DA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99" y="2096929"/>
            <a:ext cx="43973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pic>
        <p:nvPicPr>
          <p:cNvPr id="3073" name="Picture 1" descr="Welcome to Cucaingot Blog: Kinhtế vi mô - Độ co giãn của cung">
            <a:extLst>
              <a:ext uri="{FF2B5EF4-FFF2-40B4-BE49-F238E27FC236}">
                <a16:creationId xmlns:a16="http://schemas.microsoft.com/office/drawing/2014/main" id="{37624721-EB80-F34F-9CA3-F292A1BB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96930"/>
            <a:ext cx="8153400" cy="435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7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20BE2-61FE-104D-A7F7-94ADF58E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03D15C8-3DE0-3544-B2D5-C9D6DAF92CB5}"/>
              </a:ext>
            </a:extLst>
          </p:cNvPr>
          <p:cNvSpPr txBox="1">
            <a:spLocks/>
          </p:cNvSpPr>
          <p:nvPr/>
        </p:nvSpPr>
        <p:spPr>
          <a:xfrm>
            <a:off x="152400" y="645572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600" b="1" dirty="0">
                <a:solidFill>
                  <a:schemeClr val="tx1"/>
                </a:solidFill>
              </a:rPr>
              <a:t>Một số đặc điểm của độ co giãn của cung theo giá</a:t>
            </a:r>
            <a:endParaRPr lang="en-VN" sz="36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70201DD-48F0-444F-838A-168E4096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79" y="1371600"/>
            <a:ext cx="97629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6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41C27-B64C-144E-BC23-A85CBA3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319C1EC6-7C77-6347-8075-D9E02B3B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40" y="23291"/>
            <a:ext cx="9513860" cy="6811418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C280C523-9615-5B47-86F5-C713186EECFF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2298638" cy="55254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Một số trường hợp co giãn của cung</a:t>
            </a:r>
            <a:endParaRPr lang="en-V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3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DEDF4-FD1E-4B4D-9A25-D6BD1385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A156655-8A2E-F546-AFB6-A98FDA07F7AE}"/>
              </a:ext>
            </a:extLst>
          </p:cNvPr>
          <p:cNvSpPr txBox="1">
            <a:spLocks/>
          </p:cNvSpPr>
          <p:nvPr/>
        </p:nvSpPr>
        <p:spPr>
          <a:xfrm>
            <a:off x="0" y="731836"/>
            <a:ext cx="4432989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Đ</a:t>
            </a:r>
            <a:r>
              <a:rPr lang="en-VN" b="1" dirty="0">
                <a:solidFill>
                  <a:schemeClr val="tx1"/>
                </a:solidFill>
              </a:rPr>
              <a:t>ộ co giãn của cung: ý nghĩa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202B8EF-B1DF-514D-87B3-0CCD6DC89A07}"/>
              </a:ext>
            </a:extLst>
          </p:cNvPr>
          <p:cNvSpPr txBox="1">
            <a:spLocks/>
          </p:cNvSpPr>
          <p:nvPr/>
        </p:nvSpPr>
        <p:spPr>
          <a:xfrm>
            <a:off x="1" y="2049936"/>
            <a:ext cx="4191000" cy="358886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và lượng cân bằng sẽ thay đổi như thế nào khi đường cầu dịch chuyển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B43342DD-5D96-7844-8E85-8CE8B5B7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2" y="91795"/>
            <a:ext cx="7708090" cy="67738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FC8FE-D6F4-6E48-B841-67E0DF69E1F8}"/>
              </a:ext>
            </a:extLst>
          </p:cNvPr>
          <p:cNvCxnSpPr/>
          <p:nvPr/>
        </p:nvCxnSpPr>
        <p:spPr>
          <a:xfrm flipH="1">
            <a:off x="5350720" y="2819400"/>
            <a:ext cx="327327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2C6F46-B5EE-7348-8454-0C15B06A3AB6}"/>
              </a:ext>
            </a:extLst>
          </p:cNvPr>
          <p:cNvCxnSpPr/>
          <p:nvPr/>
        </p:nvCxnSpPr>
        <p:spPr>
          <a:xfrm>
            <a:off x="8686800" y="2819400"/>
            <a:ext cx="0" cy="27934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B59D8D-9868-914D-B330-0456C794CA2E}"/>
              </a:ext>
            </a:extLst>
          </p:cNvPr>
          <p:cNvSpPr txBox="1"/>
          <p:nvPr/>
        </p:nvSpPr>
        <p:spPr>
          <a:xfrm>
            <a:off x="4800600" y="2049936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000" dirty="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5711-6D36-A041-930A-A3DBB30CEBF6}"/>
              </a:ext>
            </a:extLst>
          </p:cNvPr>
          <p:cNvSpPr txBox="1"/>
          <p:nvPr/>
        </p:nvSpPr>
        <p:spPr>
          <a:xfrm>
            <a:off x="8623991" y="56388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000" dirty="0">
                <a:solidFill>
                  <a:srgbClr val="FF0000"/>
                </a:solidFill>
              </a:rPr>
              <a:t>Q’</a:t>
            </a:r>
          </a:p>
        </p:txBody>
      </p:sp>
    </p:spTree>
    <p:extLst>
      <p:ext uri="{BB962C8B-B14F-4D97-AF65-F5344CB8AC3E}">
        <p14:creationId xmlns:p14="http://schemas.microsoft.com/office/powerpoint/2010/main" val="7873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AD964-7A59-7E40-AD54-54C53F68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C0B432D-8776-0741-98DA-E29621D55F92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3449575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15387</TotalTime>
  <Words>158</Words>
  <Application>Microsoft Macintosh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3. Độ co giãn của cung và cầu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482</cp:revision>
  <cp:lastPrinted>2016-03-16T01:13:27Z</cp:lastPrinted>
  <dcterms:created xsi:type="dcterms:W3CDTF">2011-05-03T03:39:41Z</dcterms:created>
  <dcterms:modified xsi:type="dcterms:W3CDTF">2021-06-14T17:17:39Z</dcterms:modified>
</cp:coreProperties>
</file>