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8" r:id="rId2"/>
    <p:sldId id="278" r:id="rId3"/>
    <p:sldId id="281" r:id="rId4"/>
    <p:sldId id="282" r:id="rId5"/>
    <p:sldId id="283" r:id="rId6"/>
    <p:sldId id="284" r:id="rId7"/>
    <p:sldId id="285" r:id="rId8"/>
    <p:sldId id="286" r:id="rId9"/>
    <p:sldId id="28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2917"/>
    <a:srgbClr val="DC550A"/>
    <a:srgbClr val="BF5227"/>
    <a:srgbClr val="055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137" autoAdjust="0"/>
    <p:restoredTop sz="72472" autoAdjust="0"/>
  </p:normalViewPr>
  <p:slideViewPr>
    <p:cSldViewPr>
      <p:cViewPr varScale="1">
        <p:scale>
          <a:sx n="88" d="100"/>
          <a:sy n="88" d="100"/>
        </p:scale>
        <p:origin x="232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E2ED6-6598-49DA-AF01-4EDE881DBC72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0C172-9979-4D67-9197-9EBA7EC16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51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B2F53-248E-4FA6-8EC0-752EEB57AFAD}" type="datetimeFigureOut">
              <a:rPr lang="en-US" smtClean="0"/>
              <a:pPr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61505-D8F2-4F27-A457-77A62F7374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61505-D8F2-4F27-A457-77A62F7374F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4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301799" y="110534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893B-3015-4887-B0C2-E72E36B8DD99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1FFC-C87D-40C7-B5DB-75DCCFA54483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D56-F03B-4CDC-9F6F-121B9EB5416F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2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5245" y="381000"/>
            <a:ext cx="109728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/>
          <p:cNvSpPr>
            <a:spLocks/>
          </p:cNvSpPr>
          <p:nvPr/>
        </p:nvSpPr>
        <p:spPr bwMode="hidden">
          <a:xfrm>
            <a:off x="8063253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9" y="4087563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6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6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5" y="1437449"/>
            <a:ext cx="8556980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28AB-F4A0-4E80-9A95-5472B2309D64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A6B3-4468-40EE-87D5-611A6DD94EFA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3" y="3429002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2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64A1-77FD-426C-B1D4-B06CDA650C97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7800-2141-4056-A37E-38B5F905B486}" type="datetime1">
              <a:rPr lang="en-US" smtClean="0"/>
              <a:pPr/>
              <a:t>6/15/21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2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96BE-28C1-43B3-A114-8F78FE6ACA80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E970-F347-4717-9B90-1B302B73E170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2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7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5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5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E0BA-A189-4D73-AE65-FDD9AE6AA4B7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30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9824" y="6401081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3E3AEF8-FB0A-45DF-9684-F25CEE85860E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800" y="6401080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0720" y="6401081"/>
            <a:ext cx="1549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8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398" y="3953930"/>
            <a:ext cx="10515600" cy="2590800"/>
          </a:xfrm>
        </p:spPr>
        <p:txBody>
          <a:bodyPr>
            <a:normAutofit fontScale="90000"/>
          </a:bodyPr>
          <a:lstStyle/>
          <a:p>
            <a:pPr marL="182880">
              <a:lnSpc>
                <a:spcPct val="150000"/>
              </a:lnSpc>
              <a:spcBef>
                <a:spcPts val="600"/>
              </a:spcBef>
            </a:pP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KINH TẾ HỌC ĐẠI CƯƠNG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Chương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4.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quyết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định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ứng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GV: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ThS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Nguyễn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Quốc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Thắng</a:t>
            </a:r>
            <a:endParaRPr lang="en-US" sz="49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Trường Đại học Khoa học Tự nhiên, ĐHQG-HCM">
            <a:extLst>
              <a:ext uri="{FF2B5EF4-FFF2-40B4-BE49-F238E27FC236}">
                <a16:creationId xmlns:a16="http://schemas.microsoft.com/office/drawing/2014/main" id="{626DD576-F3B8-1949-92AE-E48F0856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86376"/>
            <a:ext cx="9444967" cy="154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09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29CBFE-F117-774C-A9C4-A09E037C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2D6499F2-0E97-EA42-A45F-59A323C1D567}"/>
              </a:ext>
            </a:extLst>
          </p:cNvPr>
          <p:cNvSpPr txBox="1">
            <a:spLocks/>
          </p:cNvSpPr>
          <p:nvPr/>
        </p:nvSpPr>
        <p:spPr>
          <a:xfrm>
            <a:off x="0" y="127193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Mục tiêu chương 4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EB1193F-FFDA-C143-84AE-0DD16FA554E3}"/>
              </a:ext>
            </a:extLst>
          </p:cNvPr>
          <p:cNvSpPr txBox="1">
            <a:spLocks/>
          </p:cNvSpPr>
          <p:nvPr/>
        </p:nvSpPr>
        <p:spPr>
          <a:xfrm>
            <a:off x="533400" y="2133600"/>
            <a:ext cx="6883103" cy="4267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800" dirty="0"/>
              <a:t>Tổ chức doanh nghiệp</a:t>
            </a:r>
          </a:p>
          <a:p>
            <a:r>
              <a:rPr lang="vi-VN" sz="2800" dirty="0"/>
              <a:t>Các hãng và tối đa hoá lợi nhuận</a:t>
            </a:r>
          </a:p>
          <a:p>
            <a:r>
              <a:rPr lang="vi-VN" sz="2800" dirty="0"/>
              <a:t>Quyết định cung của hãng</a:t>
            </a:r>
          </a:p>
          <a:p>
            <a:r>
              <a:rPr lang="vi-VN" sz="2800" dirty="0"/>
              <a:t>Chi phí cận biên và doanh thu cận biên</a:t>
            </a:r>
          </a:p>
          <a:p>
            <a:r>
              <a:rPr lang="vi-VN" sz="2800" dirty="0"/>
              <a:t>Đường chi phí cận viên và đường doanh thu cận biên </a:t>
            </a:r>
            <a:endParaRPr lang="en-VN" sz="4000" dirty="0"/>
          </a:p>
        </p:txBody>
      </p:sp>
      <p:pic>
        <p:nvPicPr>
          <p:cNvPr id="1026" name="Picture 2" descr="Làm thế nào để mục tiêu trở thành hiện thực?">
            <a:extLst>
              <a:ext uri="{FF2B5EF4-FFF2-40B4-BE49-F238E27FC236}">
                <a16:creationId xmlns:a16="http://schemas.microsoft.com/office/drawing/2014/main" id="{18044ABF-3678-3B4D-A476-34A56DA59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503" y="17272"/>
            <a:ext cx="4660392" cy="310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43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CE397-AAF1-424E-8EA8-FE0248FB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A8C7042-5FE9-7B4E-9DCA-832250895EBC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Tổ chức doanh nghiệp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B0FF3AF-F162-3340-BB01-CE1229A63910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2577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Các loại hình tổ chức doanh nghiệp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Sự giống nhau và khác nhau của các loại hình tổ chức doanh nghiệp</a:t>
            </a:r>
          </a:p>
        </p:txBody>
      </p:sp>
      <p:pic>
        <p:nvPicPr>
          <p:cNvPr id="7" name="Picture 2" descr="Production - Pharmaceutical Manufacturer Icon - Free Transparent PNG  Clipart Images Download">
            <a:extLst>
              <a:ext uri="{FF2B5EF4-FFF2-40B4-BE49-F238E27FC236}">
                <a16:creationId xmlns:a16="http://schemas.microsoft.com/office/drawing/2014/main" id="{1D728BA4-3720-984F-9B16-32671B812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14998" y="2585303"/>
            <a:ext cx="6368605" cy="343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4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71F02B-7A58-BC44-AE64-9DE93316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29BF41B-3762-134E-A7EC-DED6B6C2F38F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Các loại hình tổ chức doanh nghiệp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3D856BB-62EC-6C4C-AE5B-7DD76CDE23F0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2577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Doanh nghiệp một chủ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Doanh nghiệp đồng sở hữu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Các công ty</a:t>
            </a:r>
          </a:p>
        </p:txBody>
      </p:sp>
      <p:pic>
        <p:nvPicPr>
          <p:cNvPr id="2050" name="Picture 2" descr="Tầm quan trọng của phân loại khách hàng trong CRM">
            <a:extLst>
              <a:ext uri="{FF2B5EF4-FFF2-40B4-BE49-F238E27FC236}">
                <a16:creationId xmlns:a16="http://schemas.microsoft.com/office/drawing/2014/main" id="{8A261BCC-1006-3B43-A6A2-853B790E7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876" y="2514600"/>
            <a:ext cx="5829722" cy="388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09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AF2C67-0499-ED49-8941-102C7FC2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D63FEAC7-CAC5-C34E-8F56-BC908E9214B8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Doanh nghiệp một chủ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DC547B8-A5C2-D14E-AF46-05F21F26FFD8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2577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Một đơn vị kinh doanh do một cá nhân làm chủ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B00F7B73-716C-5E49-9A9D-D2ABE7373D90}"/>
              </a:ext>
            </a:extLst>
          </p:cNvPr>
          <p:cNvSpPr txBox="1">
            <a:spLocks/>
          </p:cNvSpPr>
          <p:nvPr/>
        </p:nvSpPr>
        <p:spPr>
          <a:xfrm>
            <a:off x="6477000" y="3395133"/>
            <a:ext cx="52577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Hộ kinh doanh cá thể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Công ty TNHH một thành viên tư nhân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Doanh nghiệp tư nhân</a:t>
            </a:r>
          </a:p>
        </p:txBody>
      </p:sp>
      <p:pic>
        <p:nvPicPr>
          <p:cNvPr id="3074" name="Picture 2" descr="Hộ kinh doanh là gì theo pháp luật hiện hành?">
            <a:extLst>
              <a:ext uri="{FF2B5EF4-FFF2-40B4-BE49-F238E27FC236}">
                <a16:creationId xmlns:a16="http://schemas.microsoft.com/office/drawing/2014/main" id="{8B349B63-DFD4-A148-B49D-D9EA7D888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4572000"/>
            <a:ext cx="3360222" cy="224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0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8CD299-EEDF-214C-96C5-92E74EFC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2EFDA18E-CC6A-6247-A670-16AB7B135A6D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Doanh nghiệp đồng sở hữu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A945842A-C8F9-9540-A743-ED5C09DD9613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257799" cy="36576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Được sở hữu bởi từ hai hay nhiều người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Cùng phân chia lợi nhuận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Cùng chịu trách nhiệm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A5FD77F-0ACF-7349-AC2F-3E535126D07B}"/>
              </a:ext>
            </a:extLst>
          </p:cNvPr>
          <p:cNvSpPr txBox="1">
            <a:spLocks/>
          </p:cNvSpPr>
          <p:nvPr/>
        </p:nvSpPr>
        <p:spPr>
          <a:xfrm>
            <a:off x="6592799" y="2291631"/>
            <a:ext cx="5257799" cy="36576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Công ty TNHH từ hai thành viên trở lên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Công ty hợp danh</a:t>
            </a:r>
          </a:p>
        </p:txBody>
      </p:sp>
      <p:pic>
        <p:nvPicPr>
          <p:cNvPr id="4098" name="Picture 2" descr="Công ty hợp danh là gì? Tìm hiểu về công ty hợp danh ở Việt Nam">
            <a:extLst>
              <a:ext uri="{FF2B5EF4-FFF2-40B4-BE49-F238E27FC236}">
                <a16:creationId xmlns:a16="http://schemas.microsoft.com/office/drawing/2014/main" id="{003B1F00-00F0-7543-BDC9-961674F6C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201" y="4261761"/>
            <a:ext cx="3753599" cy="259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20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03B28B-98D3-4742-A771-57BBC5F8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BEB7847-5580-CA4A-88ED-5A9B1060FF4F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53735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Công ty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4B0760D-6945-0647-AF3A-B89D1AD9469C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257799" cy="36576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Tổ chức hợp pháp được phép sản xuất, kinh doanh</a:t>
            </a:r>
          </a:p>
        </p:txBody>
      </p:sp>
      <p:pic>
        <p:nvPicPr>
          <p:cNvPr id="5122" name="Picture 2" descr="The power of corporate networks: A comparative and historical perspective |  Center for Global Economic History">
            <a:extLst>
              <a:ext uri="{FF2B5EF4-FFF2-40B4-BE49-F238E27FC236}">
                <a16:creationId xmlns:a16="http://schemas.microsoft.com/office/drawing/2014/main" id="{85CB4EB1-8364-784B-8681-87F8171F7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26874"/>
            <a:ext cx="3708400" cy="219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5114C5F2-12EC-0540-AAB0-298A3450BE45}"/>
              </a:ext>
            </a:extLst>
          </p:cNvPr>
          <p:cNvSpPr txBox="1">
            <a:spLocks/>
          </p:cNvSpPr>
          <p:nvPr/>
        </p:nvSpPr>
        <p:spPr>
          <a:xfrm>
            <a:off x="6258534" y="2971800"/>
            <a:ext cx="5257799" cy="1822415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Công ty cổ phần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Công ty TNHH MTV vốn nhà nước</a:t>
            </a:r>
          </a:p>
        </p:txBody>
      </p:sp>
    </p:spTree>
    <p:extLst>
      <p:ext uri="{BB962C8B-B14F-4D97-AF65-F5344CB8AC3E}">
        <p14:creationId xmlns:p14="http://schemas.microsoft.com/office/powerpoint/2010/main" val="290548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910131-6FD6-BE4C-9802-9598FEBB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8F94A69-5C44-7D4E-814F-29C242827CF5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5009318" cy="12527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So sánh các loại hình tổ chức doanh nghiệp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0A34C7F-3940-3143-B0E0-CCCFBDC77940}"/>
              </a:ext>
            </a:extLst>
          </p:cNvPr>
          <p:cNvSpPr txBox="1">
            <a:spLocks/>
          </p:cNvSpPr>
          <p:nvPr/>
        </p:nvSpPr>
        <p:spPr>
          <a:xfrm>
            <a:off x="457201" y="3124200"/>
            <a:ext cx="5257799" cy="29718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Đều thực hiện chức năng sử dụng các nguồn lực vào hoạt động sản xuất kinh doanh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B5C27924-A203-D04A-B973-4548068B8D8D}"/>
              </a:ext>
            </a:extLst>
          </p:cNvPr>
          <p:cNvSpPr txBox="1">
            <a:spLocks/>
          </p:cNvSpPr>
          <p:nvPr/>
        </p:nvSpPr>
        <p:spPr>
          <a:xfrm>
            <a:off x="6125271" y="3124200"/>
            <a:ext cx="5257799" cy="311870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Cách thức và mức độ chịu trách nhiệm đối với hoạt động kinh doanh khác nhau</a:t>
            </a:r>
          </a:p>
        </p:txBody>
      </p:sp>
    </p:spTree>
    <p:extLst>
      <p:ext uri="{BB962C8B-B14F-4D97-AF65-F5344CB8AC3E}">
        <p14:creationId xmlns:p14="http://schemas.microsoft.com/office/powerpoint/2010/main" val="375449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B407AB-35CC-4043-89BD-F1FE1CA8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C9C5B4B4-4846-364F-A42C-49F77B9128A0}"/>
              </a:ext>
            </a:extLst>
          </p:cNvPr>
          <p:cNvSpPr txBox="1">
            <a:spLocks/>
          </p:cNvSpPr>
          <p:nvPr/>
        </p:nvSpPr>
        <p:spPr>
          <a:xfrm>
            <a:off x="0" y="1271936"/>
            <a:ext cx="117348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Cảm ơn các bạn đã chú ý theo dõi!</a:t>
            </a:r>
          </a:p>
        </p:txBody>
      </p:sp>
    </p:spTree>
    <p:extLst>
      <p:ext uri="{BB962C8B-B14F-4D97-AF65-F5344CB8AC3E}">
        <p14:creationId xmlns:p14="http://schemas.microsoft.com/office/powerpoint/2010/main" val="1213988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14549</TotalTime>
  <Words>261</Words>
  <Application>Microsoft Macintosh PowerPoint</Application>
  <PresentationFormat>Widescreen</PresentationFormat>
  <Paragraphs>43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Candara</vt:lpstr>
      <vt:lpstr>Symbol</vt:lpstr>
      <vt:lpstr>Tahoma</vt:lpstr>
      <vt:lpstr>Waveform</vt:lpstr>
      <vt:lpstr>KINH TẾ HỌC ĐẠI CƯƠNG Chương 4. Các quyết định cung ứng  GV: ThS Nguyễn Quốc Thắng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 CÁC CHỦ THỂ  TRONG QUAN HỆ LAO ĐỘNG</dc:title>
  <dc:creator>HOAIBAO</dc:creator>
  <cp:lastModifiedBy>Nguyen Quoc Thang</cp:lastModifiedBy>
  <cp:revision>444</cp:revision>
  <cp:lastPrinted>2016-03-16T01:13:27Z</cp:lastPrinted>
  <dcterms:created xsi:type="dcterms:W3CDTF">2011-05-03T03:39:41Z</dcterms:created>
  <dcterms:modified xsi:type="dcterms:W3CDTF">2021-06-14T17:18:16Z</dcterms:modified>
</cp:coreProperties>
</file>