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8" r:id="rId2"/>
    <p:sldId id="281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0" autoAdjust="0"/>
    <p:restoredTop sz="72472" autoAdjust="0"/>
  </p:normalViewPr>
  <p:slideViewPr>
    <p:cSldViewPr>
      <p:cViewPr varScale="1">
        <p:scale>
          <a:sx n="88" d="100"/>
          <a:sy n="88" d="100"/>
        </p:scale>
        <p:origin x="89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quyết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định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ứng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0D0042-ABC3-2648-8C02-1AB22112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7FBB69E-15F9-3441-998A-A8920CAE4539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358356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Các hãng và tối đa hoá lợi nhuận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257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Giả định tối đa hoá lợi nhuận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Các hãng hành động như thế nào?</a:t>
            </a:r>
          </a:p>
        </p:txBody>
      </p:sp>
      <p:pic>
        <p:nvPicPr>
          <p:cNvPr id="2050" name="Picture 2" descr="offshore wind problem solving - Innovate UK">
            <a:extLst>
              <a:ext uri="{FF2B5EF4-FFF2-40B4-BE49-F238E27FC236}">
                <a16:creationId xmlns:a16="http://schemas.microsoft.com/office/drawing/2014/main" id="{AFBB905E-3702-E544-BD33-C707799A4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96465" y="2797456"/>
            <a:ext cx="6198048" cy="39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85153D-AFB4-4A44-999E-8A7B566C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D15698D-893C-674A-8D7F-1F2D003817D8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56021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Lợi nhuận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0349528-AFCF-ED4E-BE21-0B76EB9B1846}"/>
              </a:ext>
            </a:extLst>
          </p:cNvPr>
          <p:cNvSpPr txBox="1">
            <a:spLocks/>
          </p:cNvSpPr>
          <p:nvPr/>
        </p:nvSpPr>
        <p:spPr>
          <a:xfrm>
            <a:off x="537207" y="2483059"/>
            <a:ext cx="5257799" cy="18918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Lợi nhuận = Doanh thu – Chi phí</a:t>
            </a:r>
          </a:p>
        </p:txBody>
      </p:sp>
      <p:pic>
        <p:nvPicPr>
          <p:cNvPr id="1026" name="Picture 2" descr="Profit Clipart, Transparent PNG Clipart Images Free Download - ClipartMax">
            <a:extLst>
              <a:ext uri="{FF2B5EF4-FFF2-40B4-BE49-F238E27FC236}">
                <a16:creationId xmlns:a16="http://schemas.microsoft.com/office/drawing/2014/main" id="{C0484530-205D-7B40-9F4D-097BA595B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17" y="3240373"/>
            <a:ext cx="4416803" cy="334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6E7B1E9-E93D-6D42-AF45-FDED45455774}"/>
              </a:ext>
            </a:extLst>
          </p:cNvPr>
          <p:cNvSpPr txBox="1">
            <a:spLocks/>
          </p:cNvSpPr>
          <p:nvPr/>
        </p:nvSpPr>
        <p:spPr>
          <a:xfrm>
            <a:off x="6340310" y="1926231"/>
            <a:ext cx="5257799" cy="65907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Doanh thu = Tổng thu từ hoạt động sản xuất kinh doanh </a:t>
            </a:r>
          </a:p>
        </p:txBody>
      </p:sp>
      <p:pic>
        <p:nvPicPr>
          <p:cNvPr id="1028" name="Picture 4" descr="Doanh thu tính thuế TNDN là gì? Thời điểm ghi nhận doanh thu">
            <a:extLst>
              <a:ext uri="{FF2B5EF4-FFF2-40B4-BE49-F238E27FC236}">
                <a16:creationId xmlns:a16="http://schemas.microsoft.com/office/drawing/2014/main" id="{4C546265-DB8F-8E4B-B5C5-2093B4C1A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981263"/>
            <a:ext cx="2723683" cy="141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D389DF6-BA86-8049-858B-0CB3228DCA11}"/>
              </a:ext>
            </a:extLst>
          </p:cNvPr>
          <p:cNvSpPr txBox="1">
            <a:spLocks/>
          </p:cNvSpPr>
          <p:nvPr/>
        </p:nvSpPr>
        <p:spPr>
          <a:xfrm>
            <a:off x="6318539" y="4467405"/>
            <a:ext cx="5257799" cy="65907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Chi phí = Tổng chi phí để có được doanh thu</a:t>
            </a:r>
          </a:p>
        </p:txBody>
      </p:sp>
      <p:pic>
        <p:nvPicPr>
          <p:cNvPr id="1030" name="Picture 6" descr="Clip Art Cost Reduction Saving, PNG, 3388x1742px, Cost Reduction, Brand,  Cost, Costofproduction Theory Of Value, Logo">
            <a:extLst>
              <a:ext uri="{FF2B5EF4-FFF2-40B4-BE49-F238E27FC236}">
                <a16:creationId xmlns:a16="http://schemas.microsoft.com/office/drawing/2014/main" id="{3D1B7D9B-58DA-9F40-A977-1416AF2C5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334001"/>
            <a:ext cx="2941968" cy="151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45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D06CF1-89D5-0C42-AD6B-BE1207C9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A980671-A9B9-2F43-B6F8-D22CA06BFB53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Vai trò của lợi nhuận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78E0D22-3209-AD46-908D-7DCF45891AEA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4114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Giúp tổ chức doanh nghiệp tồn tại và phát triển</a:t>
            </a:r>
          </a:p>
        </p:txBody>
      </p:sp>
      <p:pic>
        <p:nvPicPr>
          <p:cNvPr id="3074" name="Picture 2" descr="Phát triển bền vững và vai trò của khoa học xã hội đối với phát triển bền  vững ở Việt Nam | SIS">
            <a:extLst>
              <a:ext uri="{FF2B5EF4-FFF2-40B4-BE49-F238E27FC236}">
                <a16:creationId xmlns:a16="http://schemas.microsoft.com/office/drawing/2014/main" id="{126E49C0-EB2D-724E-9143-DD564D2D2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935" y="3429000"/>
            <a:ext cx="7270465" cy="342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88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58C04-D6F5-AF41-938E-F31534CE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888EA51-69D5-DF48-9624-D2F88455F90D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Cách thức vận hành của các hãng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1B5FCC7-ECE5-6341-BA63-08E318377CC1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4114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Chủ sở hữu tự vận hành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7EAFFC4-5E91-0A4D-8A8D-774A54A62EB0}"/>
              </a:ext>
            </a:extLst>
          </p:cNvPr>
          <p:cNvSpPr txBox="1">
            <a:spLocks/>
          </p:cNvSpPr>
          <p:nvPr/>
        </p:nvSpPr>
        <p:spPr>
          <a:xfrm>
            <a:off x="6818402" y="2428785"/>
            <a:ext cx="4114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Thuê giám đốc điều hành</a:t>
            </a:r>
          </a:p>
        </p:txBody>
      </p:sp>
      <p:pic>
        <p:nvPicPr>
          <p:cNvPr id="4098" name="Picture 2" descr="OWNER: Synonyms and Related Words. What is Another Word for OWNER? -  GrammarTOP.com">
            <a:extLst>
              <a:ext uri="{FF2B5EF4-FFF2-40B4-BE49-F238E27FC236}">
                <a16:creationId xmlns:a16="http://schemas.microsoft.com/office/drawing/2014/main" id="{2B406EB7-C426-5E4C-B889-9B0115DA0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6573" y="2895600"/>
            <a:ext cx="7942345" cy="446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EO - Chief Executive Officer, word cloud and hand with marker concept on  white background Stock Photo - Alamy">
            <a:extLst>
              <a:ext uri="{FF2B5EF4-FFF2-40B4-BE49-F238E27FC236}">
                <a16:creationId xmlns:a16="http://schemas.microsoft.com/office/drawing/2014/main" id="{83E68908-067E-004A-8A56-F36F4A904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823" y="3710354"/>
            <a:ext cx="4479470" cy="354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62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1375D3-FB30-9740-86AD-075C906B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E4B50E2-D4BF-6D4C-87D1-3B6D1DA674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Sự tách biệt giữa sở hữu và kiểm soát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F183FB1-DF39-464C-ABED-EEF77BA4A2F4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4114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Chủ sở hữu tìm kiếm lợi nhuận thông qua giám đốc điều hành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F5A1A2C-8E30-DC40-A2AE-1A8FEF9A707C}"/>
              </a:ext>
            </a:extLst>
          </p:cNvPr>
          <p:cNvSpPr txBox="1">
            <a:spLocks/>
          </p:cNvSpPr>
          <p:nvPr/>
        </p:nvSpPr>
        <p:spPr>
          <a:xfrm>
            <a:off x="5336304" y="2379358"/>
            <a:ext cx="6093696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Các CEO có thể theo đuổi các mục tiêu khác nhau</a:t>
            </a:r>
          </a:p>
        </p:txBody>
      </p:sp>
      <p:pic>
        <p:nvPicPr>
          <p:cNvPr id="5122" name="Picture 2" descr="GOALS &amp;amp; VALUES - PC1/2 PIM2 02/15">
            <a:extLst>
              <a:ext uri="{FF2B5EF4-FFF2-40B4-BE49-F238E27FC236}">
                <a16:creationId xmlns:a16="http://schemas.microsoft.com/office/drawing/2014/main" id="{47E61F4F-4A49-1347-872F-8FB10A0B7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02" y="3797944"/>
            <a:ext cx="50673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3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EF628-7A3C-AD44-BFEB-6EC53681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018D5F6-1822-B44F-BED5-C0E149141EE5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Kiểm soát như thế nào?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DCBE96-36D3-2B4F-AA93-DA067017D39A}"/>
              </a:ext>
            </a:extLst>
          </p:cNvPr>
          <p:cNvSpPr txBox="1">
            <a:spLocks/>
          </p:cNvSpPr>
          <p:nvPr/>
        </p:nvSpPr>
        <p:spPr>
          <a:xfrm>
            <a:off x="493803" y="3190618"/>
            <a:ext cx="4114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Lợi nhuận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Giá cổ phiếu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Sự tăng trưởng</a:t>
            </a:r>
          </a:p>
        </p:txBody>
      </p:sp>
      <p:pic>
        <p:nvPicPr>
          <p:cNvPr id="6146" name="Picture 2" descr="Phân tích mối quan hệ Chi phí - Sản lượng và Lợi nhuận (C-V-P) (Phần 1: Mục  đích, nội dung, ý nghĩa) | T.V.T Marine Automation">
            <a:extLst>
              <a:ext uri="{FF2B5EF4-FFF2-40B4-BE49-F238E27FC236}">
                <a16:creationId xmlns:a16="http://schemas.microsoft.com/office/drawing/2014/main" id="{064048C4-6021-3B44-B332-ABA0E4348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12974"/>
            <a:ext cx="472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BB1C05-0F8C-5E4E-9AE5-2D5EF200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908F4C7-A05E-1E47-ABBB-CBD81E3A0DE2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Những mục tiêu khác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0FE191D-8223-654D-97B1-A1B6E2F7FAC1}"/>
              </a:ext>
            </a:extLst>
          </p:cNvPr>
          <p:cNvSpPr txBox="1">
            <a:spLocks/>
          </p:cNvSpPr>
          <p:nvPr/>
        </p:nvSpPr>
        <p:spPr>
          <a:xfrm>
            <a:off x="493803" y="3190618"/>
            <a:ext cx="4114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Tăng trưởng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Làm thoả mãn các bên liên quan</a:t>
            </a:r>
          </a:p>
        </p:txBody>
      </p:sp>
      <p:pic>
        <p:nvPicPr>
          <p:cNvPr id="6" name="Picture 2" descr="7 sự khác nhau giữa mục tiêu và mục đích cần biết để đưa ra kết quả |  Nomudas&amp;#39;s Treasure">
            <a:extLst>
              <a:ext uri="{FF2B5EF4-FFF2-40B4-BE49-F238E27FC236}">
                <a16:creationId xmlns:a16="http://schemas.microsoft.com/office/drawing/2014/main" id="{0E042DB8-9E5E-9F46-A6AA-91AB0010E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476047"/>
            <a:ext cx="6099651" cy="396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89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0C8F30-3902-AF4B-B816-69C55E74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B1DC0BD-37DE-4D4D-BDAF-A15111F61ABE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3468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Tóm lại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F232BF1-8028-ED4C-8E6E-7FE5228AAB38}"/>
              </a:ext>
            </a:extLst>
          </p:cNvPr>
          <p:cNvSpPr txBox="1">
            <a:spLocks/>
          </p:cNvSpPr>
          <p:nvPr/>
        </p:nvSpPr>
        <p:spPr>
          <a:xfrm>
            <a:off x="41298" y="2642943"/>
            <a:ext cx="4068805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Mục tiêu cuối cùng vẫn là tối đa hoá lợi nhuận</a:t>
            </a:r>
          </a:p>
        </p:txBody>
      </p:sp>
      <p:pic>
        <p:nvPicPr>
          <p:cNvPr id="8194" name="Picture 2" descr="Profit maximization">
            <a:extLst>
              <a:ext uri="{FF2B5EF4-FFF2-40B4-BE49-F238E27FC236}">
                <a16:creationId xmlns:a16="http://schemas.microsoft.com/office/drawing/2014/main" id="{07E9A28C-0AAB-9842-B9B4-15B3FAD6C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805" y="317781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21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13803</TotalTime>
  <Words>205</Words>
  <Application>Microsoft Macintosh PowerPoint</Application>
  <PresentationFormat>Widescreen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4. Các quyết định cung ứng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447</cp:revision>
  <cp:lastPrinted>2016-03-16T01:13:27Z</cp:lastPrinted>
  <dcterms:created xsi:type="dcterms:W3CDTF">2011-05-03T03:39:41Z</dcterms:created>
  <dcterms:modified xsi:type="dcterms:W3CDTF">2021-06-14T17:18:36Z</dcterms:modified>
</cp:coreProperties>
</file>