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1" r:id="rId3"/>
    <p:sldId id="308" r:id="rId4"/>
    <p:sldId id="309" r:id="rId5"/>
    <p:sldId id="310" r:id="rId6"/>
    <p:sldId id="311" r:id="rId7"/>
    <p:sldId id="306" r:id="rId8"/>
    <p:sldId id="312" r:id="rId9"/>
    <p:sldId id="307" r:id="rId10"/>
    <p:sldId id="300" r:id="rId11"/>
    <p:sldId id="304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6" autoAdjust="0"/>
    <p:restoredTop sz="72472" autoAdjust="0"/>
  </p:normalViewPr>
  <p:slideViewPr>
    <p:cSldViewPr>
      <p:cViewPr varScale="1">
        <p:scale>
          <a:sx n="88" d="100"/>
          <a:sy n="88" d="100"/>
        </p:scale>
        <p:origin x="150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C6496-B73C-2F46-A737-3AA73D7E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6" name="Picture 4" descr="Monopoly Equilibrium: Applying the Marginal Decision Rule | Open Textbooks  for Hong Kong">
            <a:extLst>
              <a:ext uri="{FF2B5EF4-FFF2-40B4-BE49-F238E27FC236}">
                <a16:creationId xmlns:a16="http://schemas.microsoft.com/office/drawing/2014/main" id="{08750032-5B61-6C46-8E25-B2BCC208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22" y="0"/>
            <a:ext cx="7250178" cy="67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Ý thức là gì – TÂM LÝ HỌC, TÂM BỆNH HỌC">
            <a:extLst>
              <a:ext uri="{FF2B5EF4-FFF2-40B4-BE49-F238E27FC236}">
                <a16:creationId xmlns:a16="http://schemas.microsoft.com/office/drawing/2014/main" id="{C0087B89-0165-E745-907F-51B4E289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2" y="1524000"/>
            <a:ext cx="4740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5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B5106-C1F7-5245-BA6E-BDC41AAE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15085AA-857A-B241-850D-035886D15D7D}"/>
              </a:ext>
            </a:extLst>
          </p:cNvPr>
          <p:cNvSpPr txBox="1">
            <a:spLocks/>
          </p:cNvSpPr>
          <p:nvPr/>
        </p:nvSpPr>
        <p:spPr>
          <a:xfrm>
            <a:off x="533401" y="1363191"/>
            <a:ext cx="54102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958A549-36CF-FB43-806B-23D068733F9A}"/>
              </a:ext>
            </a:extLst>
          </p:cNvPr>
          <p:cNvSpPr txBox="1">
            <a:spLocks/>
          </p:cNvSpPr>
          <p:nvPr/>
        </p:nvSpPr>
        <p:spPr>
          <a:xfrm>
            <a:off x="533400" y="2786656"/>
            <a:ext cx="11125199" cy="29720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nên quyết định sản lượng với MR &gt; MC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/>
              <a:t>Dừng gia tăng sản lượng khi MR = MC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935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AE408-9FFF-F34C-A76A-DCEAC14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4EBA19-0C41-2F43-AEA7-2BBF8D84F08D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69285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0" y="1332576"/>
            <a:ext cx="120396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</a:rPr>
              <a:t>Đường</a:t>
            </a:r>
            <a:r>
              <a:rPr lang="en-US" b="1" dirty="0">
                <a:solidFill>
                  <a:schemeClr val="tx1"/>
                </a:solidFill>
              </a:rPr>
              <a:t> d</a:t>
            </a:r>
            <a:r>
              <a:rPr lang="en-VN" b="1" dirty="0">
                <a:solidFill>
                  <a:schemeClr val="tx1"/>
                </a:solidFill>
              </a:rPr>
              <a:t>oanh thu cận biên và đường chi phí cận biên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152400" y="2438400"/>
            <a:ext cx="64769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Ứng dụng đồ thị của đường MR và MC trong việc ra quyết định sản xuất như thế nào?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có thêm các yếu tố đầu vào thay đổi thì sẽ điều chỉnh như thế nào?</a:t>
            </a:r>
          </a:p>
        </p:txBody>
      </p:sp>
      <p:pic>
        <p:nvPicPr>
          <p:cNvPr id="2050" name="Picture 2" descr="offshore wind problem solving - Innovate UK">
            <a:extLst>
              <a:ext uri="{FF2B5EF4-FFF2-40B4-BE49-F238E27FC236}">
                <a16:creationId xmlns:a16="http://schemas.microsoft.com/office/drawing/2014/main" id="{AFBB905E-3702-E544-BD33-C707799A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7001" y="2288322"/>
            <a:ext cx="5429750" cy="347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BF1F-4AA1-6E43-A747-A99648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 descr="CHAPTER - 7 PRODUCER&amp;#39;S... - Dr. Asad Ahmad - Economics | Facebook">
            <a:extLst>
              <a:ext uri="{FF2B5EF4-FFF2-40B4-BE49-F238E27FC236}">
                <a16:creationId xmlns:a16="http://schemas.microsoft.com/office/drawing/2014/main" id="{61DB0E55-6213-9941-AFB2-98B84496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838"/>
            <a:ext cx="7175500" cy="68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C169E12-47EE-C741-92CF-02FBE1B2AD84}"/>
              </a:ext>
            </a:extLst>
          </p:cNvPr>
          <p:cNvSpPr txBox="1">
            <a:spLocks/>
          </p:cNvSpPr>
          <p:nvPr/>
        </p:nvSpPr>
        <p:spPr>
          <a:xfrm>
            <a:off x="0" y="990600"/>
            <a:ext cx="46482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MR có chiều dốc xuống từ trái qua phải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MC giảm trong giai đoạn đầu và tăng lên ở giai đoạn sau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lượng Q theo giao điểm MR giao MC</a:t>
            </a:r>
          </a:p>
        </p:txBody>
      </p:sp>
    </p:spTree>
    <p:extLst>
      <p:ext uri="{BB962C8B-B14F-4D97-AF65-F5344CB8AC3E}">
        <p14:creationId xmlns:p14="http://schemas.microsoft.com/office/powerpoint/2010/main" val="2417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BF1F-4AA1-6E43-A747-A99648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 descr="CHAPTER - 7 PRODUCER&amp;#39;S... - Dr. Asad Ahmad - Economics | Facebook">
            <a:extLst>
              <a:ext uri="{FF2B5EF4-FFF2-40B4-BE49-F238E27FC236}">
                <a16:creationId xmlns:a16="http://schemas.microsoft.com/office/drawing/2014/main" id="{61DB0E55-6213-9941-AFB2-98B84496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8884"/>
            <a:ext cx="7175500" cy="68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682AA0A-0893-304E-8D9D-8E3094EC670C}"/>
              </a:ext>
            </a:extLst>
          </p:cNvPr>
          <p:cNvSpPr/>
          <p:nvPr/>
        </p:nvSpPr>
        <p:spPr>
          <a:xfrm rot="10800000">
            <a:off x="7907611" y="6208924"/>
            <a:ext cx="1447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F5BCFCE-0D38-C048-8CEB-7E3FA3841BC7}"/>
              </a:ext>
            </a:extLst>
          </p:cNvPr>
          <p:cNvSpPr txBox="1">
            <a:spLocks/>
          </p:cNvSpPr>
          <p:nvPr/>
        </p:nvSpPr>
        <p:spPr>
          <a:xfrm>
            <a:off x="0" y="3326443"/>
            <a:ext cx="46482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Bên phải 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Giảm sản lượng</a:t>
            </a:r>
          </a:p>
        </p:txBody>
      </p:sp>
    </p:spTree>
    <p:extLst>
      <p:ext uri="{BB962C8B-B14F-4D97-AF65-F5344CB8AC3E}">
        <p14:creationId xmlns:p14="http://schemas.microsoft.com/office/powerpoint/2010/main" val="2123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BF1F-4AA1-6E43-A747-A99648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CHAPTER - 7 PRODUCER&amp;#39;S... - Dr. Asad Ahmad - Economics | Facebook">
            <a:extLst>
              <a:ext uri="{FF2B5EF4-FFF2-40B4-BE49-F238E27FC236}">
                <a16:creationId xmlns:a16="http://schemas.microsoft.com/office/drawing/2014/main" id="{61DB0E55-6213-9941-AFB2-98B84496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8884"/>
            <a:ext cx="7327900" cy="68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682AA0A-0893-304E-8D9D-8E3094EC670C}"/>
              </a:ext>
            </a:extLst>
          </p:cNvPr>
          <p:cNvSpPr/>
          <p:nvPr/>
        </p:nvSpPr>
        <p:spPr>
          <a:xfrm rot="10800000" flipH="1">
            <a:off x="5791200" y="6310871"/>
            <a:ext cx="1549103" cy="365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F5BCFCE-0D38-C048-8CEB-7E3FA3841BC7}"/>
              </a:ext>
            </a:extLst>
          </p:cNvPr>
          <p:cNvSpPr txBox="1">
            <a:spLocks/>
          </p:cNvSpPr>
          <p:nvPr/>
        </p:nvSpPr>
        <p:spPr>
          <a:xfrm>
            <a:off x="0" y="3326443"/>
            <a:ext cx="46482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Bên trái 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Tăng sản lượng</a:t>
            </a:r>
          </a:p>
        </p:txBody>
      </p:sp>
    </p:spTree>
    <p:extLst>
      <p:ext uri="{BB962C8B-B14F-4D97-AF65-F5344CB8AC3E}">
        <p14:creationId xmlns:p14="http://schemas.microsoft.com/office/powerpoint/2010/main" val="390678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BF1F-4AA1-6E43-A747-A99648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CHAPTER - 7 PRODUCER&amp;#39;S... - Dr. Asad Ahmad - Economics | Facebook">
            <a:extLst>
              <a:ext uri="{FF2B5EF4-FFF2-40B4-BE49-F238E27FC236}">
                <a16:creationId xmlns:a16="http://schemas.microsoft.com/office/drawing/2014/main" id="{61DB0E55-6213-9941-AFB2-98B84496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88" y="18884"/>
            <a:ext cx="6884211" cy="641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682AA0A-0893-304E-8D9D-8E3094EC670C}"/>
              </a:ext>
            </a:extLst>
          </p:cNvPr>
          <p:cNvSpPr/>
          <p:nvPr/>
        </p:nvSpPr>
        <p:spPr>
          <a:xfrm rot="10800000" flipH="1">
            <a:off x="6201706" y="5844082"/>
            <a:ext cx="1447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63EE8CA-B7DE-4C46-93F9-3C2E55DDC1F2}"/>
              </a:ext>
            </a:extLst>
          </p:cNvPr>
          <p:cNvSpPr/>
          <p:nvPr/>
        </p:nvSpPr>
        <p:spPr>
          <a:xfrm rot="10800000">
            <a:off x="8153400" y="5843800"/>
            <a:ext cx="14478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A55240-1CFE-EA49-A5B3-198C9CCA1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052"/>
              </p:ext>
            </p:extLst>
          </p:nvPr>
        </p:nvGraphicFramePr>
        <p:xfrm>
          <a:off x="231914" y="1905000"/>
          <a:ext cx="482739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699">
                  <a:extLst>
                    <a:ext uri="{9D8B030D-6E8A-4147-A177-3AD203B41FA5}">
                      <a16:colId xmlns:a16="http://schemas.microsoft.com/office/drawing/2014/main" val="947059289"/>
                    </a:ext>
                  </a:extLst>
                </a:gridCol>
                <a:gridCol w="2413699">
                  <a:extLst>
                    <a:ext uri="{9D8B030D-6E8A-4147-A177-3AD203B41FA5}">
                      <a16:colId xmlns:a16="http://schemas.microsoft.com/office/drawing/2014/main" val="2628204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VN" sz="2800" dirty="0"/>
                        <a:t>ĐK cận biên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QĐ sản lượng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0216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VN" sz="2800" dirty="0"/>
                        <a:t>MR &gt;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Mở rộng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2607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VN" sz="2800" dirty="0"/>
                        <a:t>MR &lt;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Thu hẹp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9155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VN" sz="2800" dirty="0"/>
                        <a:t>MR =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800" dirty="0"/>
                        <a:t>Giữ nguyên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1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386ECD-623B-4E4E-92A7-EF6DF3B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6F162-935A-E242-B189-D42CE6DD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64698"/>
            <a:ext cx="7213600" cy="8166340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7B58A5A-7526-1449-8D86-B13B0F67C195}"/>
              </a:ext>
            </a:extLst>
          </p:cNvPr>
          <p:cNvSpPr txBox="1">
            <a:spLocks/>
          </p:cNvSpPr>
          <p:nvPr/>
        </p:nvSpPr>
        <p:spPr>
          <a:xfrm>
            <a:off x="0" y="1600481"/>
            <a:ext cx="4648200" cy="48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nguyên liệu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phí cận biên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chi phí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MC dịch qua trái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Sản lượng giảm</a:t>
            </a:r>
          </a:p>
        </p:txBody>
      </p:sp>
    </p:spTree>
    <p:extLst>
      <p:ext uri="{BB962C8B-B14F-4D97-AF65-F5344CB8AC3E}">
        <p14:creationId xmlns:p14="http://schemas.microsoft.com/office/powerpoint/2010/main" val="1195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08ABB-129A-344E-BEF6-CB537486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 descr="Changes in Demand and Supply">
            <a:extLst>
              <a:ext uri="{FF2B5EF4-FFF2-40B4-BE49-F238E27FC236}">
                <a16:creationId xmlns:a16="http://schemas.microsoft.com/office/drawing/2014/main" id="{07DED27A-52C5-924D-BCDF-774F6019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20" y="280982"/>
            <a:ext cx="7533380" cy="62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C18E1CA-56C2-E646-B750-F3043CFF04D3}"/>
              </a:ext>
            </a:extLst>
          </p:cNvPr>
          <p:cNvSpPr txBox="1">
            <a:spLocks/>
          </p:cNvSpPr>
          <p:nvPr/>
        </p:nvSpPr>
        <p:spPr>
          <a:xfrm>
            <a:off x="0" y="1600481"/>
            <a:ext cx="4343400" cy="48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 dịch chuyển qua phải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cầu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quyết định tăng sản lượng</a:t>
            </a:r>
          </a:p>
        </p:txBody>
      </p:sp>
    </p:spTree>
    <p:extLst>
      <p:ext uri="{BB962C8B-B14F-4D97-AF65-F5344CB8AC3E}">
        <p14:creationId xmlns:p14="http://schemas.microsoft.com/office/powerpoint/2010/main" val="1866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CC0C7-C9C7-2C44-8426-0595538D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B92CD-0A4C-6A43-BD75-85A572DA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0" y="71916"/>
            <a:ext cx="6661150" cy="8469606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4AC922F-20C0-0046-ABEC-C3974D909F2B}"/>
              </a:ext>
            </a:extLst>
          </p:cNvPr>
          <p:cNvSpPr txBox="1">
            <a:spLocks/>
          </p:cNvSpPr>
          <p:nvPr/>
        </p:nvSpPr>
        <p:spPr>
          <a:xfrm>
            <a:off x="0" y="1600481"/>
            <a:ext cx="5350720" cy="48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 dịch chuyển qua phải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cầu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quyết định tăng sản lượng</a:t>
            </a:r>
          </a:p>
        </p:txBody>
      </p:sp>
    </p:spTree>
    <p:extLst>
      <p:ext uri="{BB962C8B-B14F-4D97-AF65-F5344CB8AC3E}">
        <p14:creationId xmlns:p14="http://schemas.microsoft.com/office/powerpoint/2010/main" val="33040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14724</TotalTime>
  <Words>239</Words>
  <Application>Microsoft Macintosh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4. Các quyết định cung ứng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474</cp:revision>
  <cp:lastPrinted>2016-03-16T01:13:27Z</cp:lastPrinted>
  <dcterms:created xsi:type="dcterms:W3CDTF">2011-05-03T03:39:41Z</dcterms:created>
  <dcterms:modified xsi:type="dcterms:W3CDTF">2021-06-14T17:19:04Z</dcterms:modified>
</cp:coreProperties>
</file>