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1" r:id="rId3"/>
    <p:sldId id="325" r:id="rId4"/>
    <p:sldId id="328" r:id="rId5"/>
    <p:sldId id="330" r:id="rId6"/>
    <p:sldId id="331" r:id="rId7"/>
    <p:sldId id="337" r:id="rId8"/>
    <p:sldId id="324" r:id="rId9"/>
    <p:sldId id="338" r:id="rId10"/>
    <p:sldId id="336" r:id="rId11"/>
    <p:sldId id="335" r:id="rId12"/>
    <p:sldId id="334" r:id="rId13"/>
    <p:sldId id="332" r:id="rId14"/>
    <p:sldId id="339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0558FF"/>
    <a:srgbClr val="CF2917"/>
    <a:srgbClr val="DC550A"/>
    <a:srgbClr val="BF5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1" autoAdjust="0"/>
    <p:restoredTop sz="72428" autoAdjust="0"/>
  </p:normalViewPr>
  <p:slideViewPr>
    <p:cSldViewPr>
      <p:cViewPr varScale="1">
        <p:scale>
          <a:sx n="54" d="100"/>
          <a:sy n="54" d="100"/>
        </p:scale>
        <p:origin x="224" y="9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chi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phí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4B957-1300-F046-A3A2-52F0EC76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4F4C31-0779-0F42-B720-B884C365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28600"/>
            <a:ext cx="11976100" cy="57404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FB5A75A-8884-614E-BF43-D34461BC8FC8}"/>
              </a:ext>
            </a:extLst>
          </p:cNvPr>
          <p:cNvSpPr/>
          <p:nvPr/>
        </p:nvSpPr>
        <p:spPr>
          <a:xfrm>
            <a:off x="-20053" y="3457883"/>
            <a:ext cx="3144253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6E463-0959-E748-9B10-A0CBCF1D42EF}"/>
              </a:ext>
            </a:extLst>
          </p:cNvPr>
          <p:cNvSpPr/>
          <p:nvPr/>
        </p:nvSpPr>
        <p:spPr>
          <a:xfrm>
            <a:off x="1627253" y="5166177"/>
            <a:ext cx="2993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 &lt; SAVC1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89FB6-2BC4-BF41-A8CE-B57147F30F65}"/>
              </a:ext>
            </a:extLst>
          </p:cNvPr>
          <p:cNvCxnSpPr>
            <a:cxnSpLocks/>
          </p:cNvCxnSpPr>
          <p:nvPr/>
        </p:nvCxnSpPr>
        <p:spPr>
          <a:xfrm flipH="1">
            <a:off x="2743200" y="3810000"/>
            <a:ext cx="47244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EAABBC-48CC-EC4B-AEC1-9C1C94CD460E}"/>
              </a:ext>
            </a:extLst>
          </p:cNvPr>
          <p:cNvSpPr/>
          <p:nvPr/>
        </p:nvSpPr>
        <p:spPr>
          <a:xfrm>
            <a:off x="7435516" y="3352798"/>
            <a:ext cx="717884" cy="762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99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4B957-1300-F046-A3A2-52F0EC76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4F4C31-0779-0F42-B720-B884C365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28600"/>
            <a:ext cx="11976100" cy="57404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F51CB3-42BA-414A-B060-A7801571BDE0}"/>
              </a:ext>
            </a:extLst>
          </p:cNvPr>
          <p:cNvSpPr/>
          <p:nvPr/>
        </p:nvSpPr>
        <p:spPr>
          <a:xfrm>
            <a:off x="-228600" y="685800"/>
            <a:ext cx="3144253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A1518-17CB-CC47-A59D-98F56EBEBF80}"/>
              </a:ext>
            </a:extLst>
          </p:cNvPr>
          <p:cNvCxnSpPr>
            <a:cxnSpLocks/>
          </p:cNvCxnSpPr>
          <p:nvPr/>
        </p:nvCxnSpPr>
        <p:spPr>
          <a:xfrm flipH="1">
            <a:off x="1981200" y="2514600"/>
            <a:ext cx="54864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D6FEB1D-78DA-4340-BE8D-79F6DCF7A983}"/>
              </a:ext>
            </a:extLst>
          </p:cNvPr>
          <p:cNvSpPr/>
          <p:nvPr/>
        </p:nvSpPr>
        <p:spPr>
          <a:xfrm>
            <a:off x="7467600" y="2133599"/>
            <a:ext cx="717884" cy="762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46964-E91B-B74C-95CF-4F7D2745A2A5}"/>
              </a:ext>
            </a:extLst>
          </p:cNvPr>
          <p:cNvSpPr/>
          <p:nvPr/>
        </p:nvSpPr>
        <p:spPr>
          <a:xfrm>
            <a:off x="1627253" y="5166177"/>
            <a:ext cx="2993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 &gt; SAVC1</a:t>
            </a:r>
          </a:p>
        </p:txBody>
      </p:sp>
    </p:spTree>
    <p:extLst>
      <p:ext uri="{BB962C8B-B14F-4D97-AF65-F5344CB8AC3E}">
        <p14:creationId xmlns:p14="http://schemas.microsoft.com/office/powerpoint/2010/main" val="2286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4B957-1300-F046-A3A2-52F0EC76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4F4C31-0779-0F42-B720-B884C365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99"/>
            <a:ext cx="11976100" cy="57404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0B015A-0F06-BC4D-90C1-1E669B47D8B1}"/>
              </a:ext>
            </a:extLst>
          </p:cNvPr>
          <p:cNvSpPr/>
          <p:nvPr/>
        </p:nvSpPr>
        <p:spPr>
          <a:xfrm>
            <a:off x="-308811" y="2133599"/>
            <a:ext cx="3144253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A52822-3E20-D44E-9624-929A654502D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835442" y="3009892"/>
            <a:ext cx="457818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F05947-93AC-FF4B-879A-ED2B99205A50}"/>
              </a:ext>
            </a:extLst>
          </p:cNvPr>
          <p:cNvSpPr/>
          <p:nvPr/>
        </p:nvSpPr>
        <p:spPr>
          <a:xfrm>
            <a:off x="7413625" y="2362200"/>
            <a:ext cx="685800" cy="1295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8F360-A244-3545-BCF2-200AAFC2742B}"/>
              </a:ext>
            </a:extLst>
          </p:cNvPr>
          <p:cNvSpPr/>
          <p:nvPr/>
        </p:nvSpPr>
        <p:spPr>
          <a:xfrm>
            <a:off x="489540" y="5166177"/>
            <a:ext cx="5269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SAVC1&lt; P &lt; SAVC1</a:t>
            </a:r>
          </a:p>
        </p:txBody>
      </p:sp>
    </p:spTree>
    <p:extLst>
      <p:ext uri="{BB962C8B-B14F-4D97-AF65-F5344CB8AC3E}">
        <p14:creationId xmlns:p14="http://schemas.microsoft.com/office/powerpoint/2010/main" val="33122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4B957-1300-F046-A3A2-52F0EC76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4F4C31-0779-0F42-B720-B884C365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28600"/>
            <a:ext cx="119761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09DC3-00CE-B94A-8F5F-2F486E0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 descr="Summary Word Cloud Concept Collage Made Stock Vector (Royalty Free)  1415035916">
            <a:extLst>
              <a:ext uri="{FF2B5EF4-FFF2-40B4-BE49-F238E27FC236}">
                <a16:creationId xmlns:a16="http://schemas.microsoft.com/office/drawing/2014/main" id="{1DA646E2-075D-D04C-97DD-CA6CCFAB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651000"/>
            <a:ext cx="73914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5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EEE2B-61C5-1847-9573-85962017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32AA2AA-B8E9-184E-B3FB-DB8CF6467E1B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58200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Q</a:t>
            </a:r>
            <a:r>
              <a:rPr lang="en-VN" b="1" dirty="0">
                <a:solidFill>
                  <a:schemeClr val="tx1"/>
                </a:solidFill>
              </a:rPr>
              <a:t>uyết định sản lượng của mỗi hãng trong ngắn hạn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029199" cy="3849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Cơ sở nào để các hãng ra quyết định sản lượng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Nguyên lý kinh tế của việc đưa ra các quyết định sản lượng</a:t>
            </a:r>
          </a:p>
        </p:txBody>
      </p:sp>
      <p:pic>
        <p:nvPicPr>
          <p:cNvPr id="5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35C42DD7-6B24-1F4B-80D3-82699788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77" y="2585304"/>
            <a:ext cx="6441623" cy="429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E53FE-9C8B-B640-B32C-8A06C75A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B2A1820-CF9F-DE4F-86B4-7E7017F22188}"/>
              </a:ext>
            </a:extLst>
          </p:cNvPr>
          <p:cNvSpPr txBox="1">
            <a:spLocks/>
          </p:cNvSpPr>
          <p:nvPr/>
        </p:nvSpPr>
        <p:spPr>
          <a:xfrm>
            <a:off x="326888" y="783763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Cơ sở dữ liệu của các quyết định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9CF8155-CFE0-304A-9A9C-369BE8B56464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3200399" cy="2743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Doanh thu cận biên MR</a:t>
            </a:r>
          </a:p>
        </p:txBody>
      </p:sp>
      <p:pic>
        <p:nvPicPr>
          <p:cNvPr id="2050" name="Picture 2" descr="Segment 4: Pricing in Mass Markets">
            <a:extLst>
              <a:ext uri="{FF2B5EF4-FFF2-40B4-BE49-F238E27FC236}">
                <a16:creationId xmlns:a16="http://schemas.microsoft.com/office/drawing/2014/main" id="{3DE073E2-67A5-5A46-B314-9CE28F0B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85" y="1600200"/>
            <a:ext cx="7516013" cy="49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E53FE-9C8B-B640-B32C-8A06C75A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B2A1820-CF9F-DE4F-86B4-7E7017F22188}"/>
              </a:ext>
            </a:extLst>
          </p:cNvPr>
          <p:cNvSpPr txBox="1">
            <a:spLocks/>
          </p:cNvSpPr>
          <p:nvPr/>
        </p:nvSpPr>
        <p:spPr>
          <a:xfrm>
            <a:off x="326888" y="783763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Cơ sở dữ liệu của các quyết định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9CF8155-CFE0-304A-9A9C-369BE8B56464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3200399" cy="2743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cận biên MC</a:t>
            </a:r>
          </a:p>
        </p:txBody>
      </p:sp>
      <p:pic>
        <p:nvPicPr>
          <p:cNvPr id="7" name="Picture 4" descr="Sự khác biệt giữa Chi phí biên và Chi phí trung bình (Kế toán) | Sự khác  biệt giữa các đối tượng, từ và thuật ngữ tương tự.">
            <a:extLst>
              <a:ext uri="{FF2B5EF4-FFF2-40B4-BE49-F238E27FC236}">
                <a16:creationId xmlns:a16="http://schemas.microsoft.com/office/drawing/2014/main" id="{1770B121-43C1-1542-9FFB-7B41443C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10127"/>
            <a:ext cx="5683457" cy="50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4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E53FE-9C8B-B640-B32C-8A06C75A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B2A1820-CF9F-DE4F-86B4-7E7017F22188}"/>
              </a:ext>
            </a:extLst>
          </p:cNvPr>
          <p:cNvSpPr txBox="1">
            <a:spLocks/>
          </p:cNvSpPr>
          <p:nvPr/>
        </p:nvSpPr>
        <p:spPr>
          <a:xfrm>
            <a:off x="326888" y="783763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Cơ sở dữ liệu của các quyết định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9CF8155-CFE0-304A-9A9C-369BE8B56464}"/>
              </a:ext>
            </a:extLst>
          </p:cNvPr>
          <p:cNvSpPr txBox="1">
            <a:spLocks/>
          </p:cNvSpPr>
          <p:nvPr/>
        </p:nvSpPr>
        <p:spPr>
          <a:xfrm>
            <a:off x="457200" y="2438400"/>
            <a:ext cx="3505199" cy="2743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chi phí trung bình ATC</a:t>
            </a:r>
          </a:p>
        </p:txBody>
      </p:sp>
      <p:pic>
        <p:nvPicPr>
          <p:cNvPr id="8" name="Picture 2" descr="Economies of Scale | Microeconomics">
            <a:extLst>
              <a:ext uri="{FF2B5EF4-FFF2-40B4-BE49-F238E27FC236}">
                <a16:creationId xmlns:a16="http://schemas.microsoft.com/office/drawing/2014/main" id="{DD4A25E6-7FC9-5D43-8B57-D545F509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803" y="1676400"/>
            <a:ext cx="5654039" cy="492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E53FE-9C8B-B640-B32C-8A06C75A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B2A1820-CF9F-DE4F-86B4-7E7017F22188}"/>
              </a:ext>
            </a:extLst>
          </p:cNvPr>
          <p:cNvSpPr txBox="1">
            <a:spLocks/>
          </p:cNvSpPr>
          <p:nvPr/>
        </p:nvSpPr>
        <p:spPr>
          <a:xfrm>
            <a:off x="326888" y="783763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Cơ sở dữ liệu của các quyết định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9CF8155-CFE0-304A-9A9C-369BE8B56464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3200399" cy="2743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biến đổi bình quân AVC</a:t>
            </a:r>
          </a:p>
        </p:txBody>
      </p:sp>
      <p:pic>
        <p:nvPicPr>
          <p:cNvPr id="5122" name="Picture 2" descr="Production Cost and Cost Curves">
            <a:extLst>
              <a:ext uri="{FF2B5EF4-FFF2-40B4-BE49-F238E27FC236}">
                <a16:creationId xmlns:a16="http://schemas.microsoft.com/office/drawing/2014/main" id="{1F873353-DB3A-7842-9322-6C625C584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48895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3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DEC06-B88A-9740-92AA-B87F33C8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 descr="Automated decision making">
            <a:extLst>
              <a:ext uri="{FF2B5EF4-FFF2-40B4-BE49-F238E27FC236}">
                <a16:creationId xmlns:a16="http://schemas.microsoft.com/office/drawing/2014/main" id="{4B9DBA53-4DD5-0145-B1BC-CE0A3A322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5734"/>
            <a:ext cx="4953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9ABC8B-2F3C-2346-ADC6-4A6390C8D456}"/>
              </a:ext>
            </a:extLst>
          </p:cNvPr>
          <p:cNvSpPr txBox="1">
            <a:spLocks/>
          </p:cNvSpPr>
          <p:nvPr/>
        </p:nvSpPr>
        <p:spPr>
          <a:xfrm>
            <a:off x="5105400" y="1752600"/>
            <a:ext cx="6781800" cy="1295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Nguyên lý ra quyết định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296EA31-C12E-6B46-BBA4-0F5BC2CB5ABF}"/>
              </a:ext>
            </a:extLst>
          </p:cNvPr>
          <p:cNvSpPr txBox="1">
            <a:spLocks/>
          </p:cNvSpPr>
          <p:nvPr/>
        </p:nvSpPr>
        <p:spPr>
          <a:xfrm>
            <a:off x="6255381" y="3433011"/>
            <a:ext cx="5057272" cy="2743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Tính điểm MC = MR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Xác định mức giá 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Lấy P so với điểm hoà vốn và điểm đóng cửa</a:t>
            </a:r>
          </a:p>
        </p:txBody>
      </p:sp>
    </p:spTree>
    <p:extLst>
      <p:ext uri="{BB962C8B-B14F-4D97-AF65-F5344CB8AC3E}">
        <p14:creationId xmlns:p14="http://schemas.microsoft.com/office/powerpoint/2010/main" val="49486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4B957-1300-F046-A3A2-52F0EC76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4F4C31-0779-0F42-B720-B884C365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28600"/>
            <a:ext cx="11976100" cy="574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6BD805-7BA2-2B46-9D2B-6B96E7F8D75B}"/>
              </a:ext>
            </a:extLst>
          </p:cNvPr>
          <p:cNvSpPr/>
          <p:nvPr/>
        </p:nvSpPr>
        <p:spPr>
          <a:xfrm>
            <a:off x="710532" y="5071070"/>
            <a:ext cx="3142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MR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FFEBCF-72D9-1C46-A3AA-5748511CBD98}"/>
              </a:ext>
            </a:extLst>
          </p:cNvPr>
          <p:cNvSpPr/>
          <p:nvPr/>
        </p:nvSpPr>
        <p:spPr>
          <a:xfrm>
            <a:off x="7391400" y="3962400"/>
            <a:ext cx="9906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B747A-77DB-9043-AA30-1791275CBA93}"/>
              </a:ext>
            </a:extLst>
          </p:cNvPr>
          <p:cNvSpPr/>
          <p:nvPr/>
        </p:nvSpPr>
        <p:spPr>
          <a:xfrm>
            <a:off x="8261684" y="3937000"/>
            <a:ext cx="425116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7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4B957-1300-F046-A3A2-52F0EC76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4F4C31-0779-0F42-B720-B884C365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28600"/>
            <a:ext cx="11976100" cy="574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6BD805-7BA2-2B46-9D2B-6B96E7F8D75B}"/>
              </a:ext>
            </a:extLst>
          </p:cNvPr>
          <p:cNvSpPr/>
          <p:nvPr/>
        </p:nvSpPr>
        <p:spPr>
          <a:xfrm>
            <a:off x="710532" y="5071070"/>
            <a:ext cx="3142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MR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FFEBCF-72D9-1C46-A3AA-5748511CBD98}"/>
              </a:ext>
            </a:extLst>
          </p:cNvPr>
          <p:cNvSpPr/>
          <p:nvPr/>
        </p:nvSpPr>
        <p:spPr>
          <a:xfrm>
            <a:off x="7391400" y="3962400"/>
            <a:ext cx="9906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8FEFC8-AF78-DA45-8E8C-7FCEC2FD41B4}"/>
              </a:ext>
            </a:extLst>
          </p:cNvPr>
          <p:cNvCxnSpPr/>
          <p:nvPr/>
        </p:nvCxnSpPr>
        <p:spPr>
          <a:xfrm flipH="1">
            <a:off x="4876800" y="4191000"/>
            <a:ext cx="29718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3337095-943F-214A-875C-F9953B5E95B3}"/>
              </a:ext>
            </a:extLst>
          </p:cNvPr>
          <p:cNvSpPr/>
          <p:nvPr/>
        </p:nvSpPr>
        <p:spPr>
          <a:xfrm>
            <a:off x="4279232" y="3867834"/>
            <a:ext cx="439544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53CBE3-DE8A-3D4A-8BB9-F8EEB78877E9}"/>
              </a:ext>
            </a:extLst>
          </p:cNvPr>
          <p:cNvSpPr/>
          <p:nvPr/>
        </p:nvSpPr>
        <p:spPr>
          <a:xfrm>
            <a:off x="8261684" y="3937000"/>
            <a:ext cx="425116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1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16470</TotalTime>
  <Words>183</Words>
  <Application>Microsoft Macintosh PowerPoint</Application>
  <PresentationFormat>Widescreen</PresentationFormat>
  <Paragraphs>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5. Cung và chi phí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530</cp:revision>
  <cp:lastPrinted>2016-03-16T01:13:27Z</cp:lastPrinted>
  <dcterms:created xsi:type="dcterms:W3CDTF">2011-05-03T03:39:41Z</dcterms:created>
  <dcterms:modified xsi:type="dcterms:W3CDTF">2021-06-17T09:19:10Z</dcterms:modified>
</cp:coreProperties>
</file>