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8" r:id="rId2"/>
    <p:sldId id="281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31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8" r:id="rId25"/>
    <p:sldId id="319" r:id="rId26"/>
    <p:sldId id="311" r:id="rId27"/>
    <p:sldId id="312" r:id="rId28"/>
    <p:sldId id="320" r:id="rId29"/>
    <p:sldId id="321" r:id="rId30"/>
    <p:sldId id="313" r:id="rId31"/>
    <p:sldId id="314" r:id="rId32"/>
    <p:sldId id="315" r:id="rId33"/>
    <p:sldId id="316" r:id="rId34"/>
    <p:sldId id="323" r:id="rId35"/>
    <p:sldId id="324" r:id="rId36"/>
    <p:sldId id="325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8FF"/>
    <a:srgbClr val="CF2917"/>
    <a:srgbClr val="DC550A"/>
    <a:srgbClr val="BF5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0" autoAdjust="0"/>
    <p:restoredTop sz="72428" autoAdjust="0"/>
  </p:normalViewPr>
  <p:slideViewPr>
    <p:cSldViewPr>
      <p:cViewPr>
        <p:scale>
          <a:sx n="40" d="100"/>
          <a:sy n="40" d="100"/>
        </p:scale>
        <p:origin x="736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13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0 599 24575,'25'0'0,"14"0"0,0-8 0,21 6 0,-9-15 0,12 5 0,0-9 0,-1 0 0,1 9 0,0-7 0,0 7 0,0-9 0,0 10 0,0-8 0,0 7 0,0 0 0,-12-5 0,9 5 0,-21 2 0,21-9 0,-21 17 0,9-16 0,-12 16 0,0-14 0,0 14 0,0-14 0,0 14 0,-9-13 0,7 14 0,-7-14 0,9 13 0,0-14 0,0 14 0,-10-13 0,8 13 0,-7-5 0,9-1 0,0-2 0,7 0 0,-15-5 0,12 13 0,-13-4 0,0-1 0,7 5 0,-8-5 0,1 1 0,7 4 0,-8-5 0,10 7 0,0 0 0,0-8 0,-9 6 0,7-6 0,-7 8 0,9-8 0,-10 6 0,8-6 0,-7 8 0,9 0 0,-10 0 0,8-8 0,-7 6 0,9-6 0,0 8 0,0-8 0,0 6 0,7-6 0,-6 0 0,6 6 0,5-7 0,-9 9 0,9-8 0,-12 6 0,0-6 0,12 8 0,-9-8 0,9 6 0,0-6 0,-9 8 0,21 0 0,-21 0 0,21 0 0,-21 0 0,21 0 0,-21 0 0,21 0 0,-21 0 0,21 0 0,-9 0 0,12 0 0,-12 0 0,9 0 0,7 0 0,-12 0 0,9 0 0,-16 0 0,-9 0 0,9 0 0,-12 0 0,0 0 0,0 0 0,-9 0 0,7 0 0,-17 0 0,17 0 0,-17 0 0,17 0 0,-17 0 0,8 0 0,-1 0 0,-6 0 0,6 0 0,0 0 0,-6 0 0,13 0 0,-14 0 0,5 0 0,-7 0 0,0 0 0,0 0 0,0 0 0,0 0 0,0 0 0,0 0 0,0 0 0,0 0 0,1 0 0,-1 0 0,0 0 0,0 0 0,0 0 0,0 0 0,0 0 0,0 0 0,0 0 0,0 0 0,1 0 0,-1 0 0,0 0 0,0 0 0,0 0 0,0 0 0,0 0 0,0 0 0,0 0 0,0 0 0,0 0 0,1 0 0,-1 0 0,0 0 0,0 0 0,0 0 0,0 0 0,0 0 0,0 0 0,0 0 0,0 0 0,1 0 0,-1 0 0,0 0 0,0 0 0,0 0 0,0 0 0,0 0 0,0 0 0,0 0 0,0 0 0,1 0 0,-1 0 0,0 0 0,0 0 0,0 0 0,0 0 0,0 0 0,0 0 0,0 0 0,0 0 0,1 0 0,-1 0 0,0 0 0,0 0 0,0 0 0,0 0 0,-36 7 0,20-5 0,-29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0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1527 0 24575,'-39'39'0,"17"0"0,-13-1 0,14 1 0,-1-1 0,-13 1 0,13 0 0,1-1 0,-14-16 0,13 12 0,0-13 0,-12 18 0,12-1 0,0 1 0,-13-18 0,14 14 0,-19-14 0,1 1 0,18 12 0,-14-13 0,13 1 0,0 12 0,-13-30 0,31 31 0,-31-31 0,14 13 0,-19 0 0,1-12 0,18 29 0,-14-30 0,13 30 0,-17-12 0,0 16 0,0-16 0,-1 12 0,1-12 0,0-1 0,0 13 0,0-12 0,0-1 0,17 14 0,-13-31 0,31 30 0,-31-30 0,13 14 0,-17-1 0,0-13 0,17 30 0,-12-29 0,12 12 0,0-17 0,5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44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3706 0 24575,'0'37'0,"0"4"0,0 22 0,-19 0 0,14 0 0,-23 0 0,15 15 0,-18-12 0,5 27 0,-5-27 0,-3 26 0,10-25 0,-9 10 0,2-14 0,7 15 0,-7-11 0,8 10 0,-7-14 0,6 0 0,-6 0 0,0 0 0,7-12 0,-5-3 0,8 0 0,2-9 0,-2 9 0,2-12 0,-8-8 0,6 6 0,-6-6 0,8 8 0,-9 0 0,7 0 0,-6 0 0,0 0 0,6 0 0,-14 0 0,13 0 0,-5 0 0,0-8 0,6 6 0,-6-6 0,0 0 0,5 6 0,-5-6 0,9-1 0,-8 7 0,-2-8 0,-2 10 0,-5-8 0,14 6 0,-14-6 0,15-1 0,-15 7 0,-1 8 0,-3-2 0,-6 12 0,5-4 0,2-9 0,-5 21 0,6-21 0,-3 9 0,9 0 0,-4-9 0,13 0 0,-13-5 0,17-17 0,-8 8 0,10-10 0,0 0 0,-1 0 0,8 0 0,-6 0 0,6 0 0,-8-6 0,1 4 0,0-4 0,-1 6 0,-8 1 0,6-1 0,-6 2 0,-1-1 0,7-1 0,-6 2 0,8-2 0,-8 1 0,-1 6 0,-10-2 0,10 2 0,1-6 0,-1 0 0,7 0 0,-16 1 0,8 0 0,-1 0 0,-7 8 0,7-6 0,-9 7 0,-1-8 0,10-1 0,-7 0 0,17-1 0,-8 0 0,10-1 0,0 0 0,-1 0 0,1 0 0,0 0 0,-1-6 0,1 4 0,0-11 0,6 11 0,-4-11 0,4 5 0,1-1 0,-6 3 0,5-1 0,1 6 0,-6-13 0,6 6 0,-8 0 0,8 1 0,-6 1 0,6 4 0,-7-5 0,-1 1 0,8 4 0,-6-11 0,12 11 0,-11-11 0,4 5 0,1-1 0,-6-4 0,6 11 0,-8-11 0,1 12 0,0-13 0,-1 13 0,1-13 0,0 13 0,-1-13 0,1 6 0,0-7 0,-1 0 0,1 7 0,0-6 0,0 6 0,-1-7 0,1 7 0,0-5 0,-1 4 0,1-6 0,0 0 0,-1 0 0,1 0 0,0 7 0,-1-5 0,1 4 0,0-6 0,-1 7 0,1-5 0,0 4 0,6 1 0,-4-5 0,4 5 0,-6-7 0,6 6 0,-4-4 0,4 5 0,-6-1 0,0-4 0,-1 5 0,8-1 0,-6-4 0,6 5 0,-8 0 0,1-6 0,0 13 0,-1-13 0,8 13 0,-6-13 0,6 6 0,-1 0 0,-4-5 0,4 4 0,1 1 0,-6-5 0,6 4 0,-8 1 0,1-5 0,6 11 0,-4-11 0,4 5 0,1-1 0,1-4 0,7 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5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24575,'87'0'0,"0"0"0,-25 0 0,3 0 0,22 0 0,12 0 0,-5 0-2065,-23 0 1,-4 0 0,2 0 2064,11 0 0,3 0 0,-1 0 0,0 0 0,-1 0 0,1 0 0,0 0 0,0 0 0,-2 0 0,-10 0 0,-2 0 0,2 0 0,9 0 0,1 0 0,-4 0-226,10 0 0,-1 0 226,14 0 0,0 0 0,-18 0 0,-1 0 0,0 0 0,1 0 0,-1 0 0,1 0 0,-1 0 0,1 0 0,-2 0 0,3 0 0,16 0 0,2 0 0,-15 0 0,0 0 0,13 0 0,2 0-280,0 0 0,-2 0 280,-12 0 0,-1 0 0,14 0 0,0 0 0,-18 0 0,-1 0-625,0 0 0,1 0 625,-1 0 0,1 0 0,0 0 0,-1 0 640,-15 0 1,0 0-641,13 0 0,-3 0 0,25 0 0,-23 0 0,-1 0 0,24 0 0,-23 0 0,-1 0 0,24 0 0,-23 0 0,-1 0 0,24 0 0,-39 0 0,1 0 0,0 0 0,-2 0 1137,40 0-1137,-38 0 0,-1 0 0,31 0 0,0 0 0,0 0 0,-31 0 0,1 0 0,37 0 0,-38 0 0,1 0 0,0 0 0,-1 0 0,38 0 0,-38 0 0,1 0 0,0 0 0,-1 0 0,39 0 0,-20 0 0,3 0 0,-16 0 0,-1 0 0,5 0 0,-1 0 0,-7 0 0,-4 0 0,33 0 0,0 0 0,0 0 1982,-23 0-1982,17 0 1706,-42 0-1706,43 0 0,-43 0 0,42 0 0,-41 17 0,41-13 1487,-42 13-1487,19-17 641,-1 0-641,-17 0 221,17 17-221,-24-12 0,1 12 0,0-17 0,-1 0 0,1 0 0,-1 0 0,1 0 0,0 0 0,-1 0 0,1 0 0,-1 0 0,1 0 0,-1 0 0,1 0 0,0 0 0,-1 0 0,1 0 0,-1 0 0,1 0 0,0 0 0,-1 0 0,1 0 0,-1 0 0,1 0 0,0-18 0,-1 14 0,1-13 0,-18 17 0,-4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9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24575,'0'69'0,"0"17"0,0-42 0,0 43 0,0-43 0,0 14 0,0 1 0,0-7 0,0 41 0,0-31 0,0-17 0,0 41 0,0-42 0,0 43 0,0-43 0,0 18 0,0-23 0,0 0 0,0-1 0,0 1 0,0-1 0,0 1 0,0 0 0,17-18 0,-13 13 0,30-12 0,-29 16 0,29 1 0,-30-1 0,30-16 0,-29 12 0,12-12 0,0-1 0,-13 13 0,13-12 0,1-1 0,-14 14 0,13-14 0,0 0 0,5 14 0,-1-14 0,13 1 0,-29 12 0,29-13 0,-13 18 0,1-1 0,12 1 0,-12 0 0,16-1 0,1 1 0,-18-1 0,13-16 0,-29 12 0,29-30 0,-30 31 0,13-14 0,1 1 0,-14 12 0,30-13 0,-12 18 0,-1-1 0,13 1 0,-12 0 0,16-1 0,-16 1 0,12-18 0,-30 14 0,31-14 0,-14 18 0,18-1 0,-1 1 0,1-1 0,-18 1 0,14-18 0,-31 14 0,30-31 0,-29 13 0,12-17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27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1072 1580 24575,'-52'-17'0,"11"-5"0,24 0 0,12-36 0,-29 48 0,12-49 0,-17 37 0,17-17 0,-13 17 0,31-12 0,-31 12 0,13-17 0,-17 0 0,0-1 0,17 1 0,-13 0 0,14 0 0,-18 0 0,-1 0 0,19 0 0,-14 17 0,31-13 0,-14 13 0,1 1 0,12-14 0,-12 13 0,0 0 0,12-12 0,-30 12 0,31-17 0,-31 0 0,31-1 0,-31 19 0,31-14 0,-14 13 0,1 0 0,13-12 0,-14 12 0,1 0 0,13-13 0,-14 14 0,1-1 0,12-13 0,-12 13 0,17-17 0,-17 0 0,12 0 0,-12 0 0,0 17 0,12-13 0,-30 31 0,31-13 0,-13 17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4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1214 1681 24575,'0'-39'0,"0"0"0,0 0 0,0-24 0,-18 18 0,14-18 0,-31 24 0,31-1 0,-31 1 0,13 0 0,0 0 0,-12 0 0,12 0 0,0 0 0,-13 17 0,31-13 0,-31 31 0,31-31 0,-31 31 0,31-31 0,-31 13 0,31-17 0,-31 17 0,30-13 0,-29 31 0,29-31 0,-30 31 0,31-31 0,-31 13 0,14 1 0,-1-14 0,-13 30 0,31-29 0,-31 12 0,13-17 0,0 0 0,-12 17 0,29-13 0,-29 31 0,29-31 0,-12 13 0,-1 0 0,-3-12 0,-18 12 0,17-17 0,-13 17 0,31-13 0,-31 31 0,31-31 0,-31 31 0,30-31 0,-29 31 0,29-31 0,-30 31 0,31-31 0,-31 30 0,31-29 0,-31 29 0,31-30 0,-31 31 0,31 4 0,-14 21 0,18 18 0,17-1 0,-12-16 0,12-5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55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24575,'39'0'0,"-1"17"0,1 4 0,-1 18 0,1-18 0,-18 14 0,14-14 0,-14 1 0,1 12 0,-5-13 0,0 1 0,-13 12 0,30-30 0,-29 31 0,29-14 0,-13 18 0,1-1 0,12-16 0,-30 12 0,31-13 0,-31 18 0,30-18 0,-29 14 0,12-14 0,0 1 0,-13 12 0,31-30 0,-31 31 0,13-14 0,0 0 0,-13-3 0,14-18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0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1527 0 24575,'-39'39'0,"17"0"0,-13-1 0,14 1 0,-1-1 0,-13 1 0,13 0 0,1-1 0,-14-16 0,13 12 0,0-13 0,-12 18 0,12-1 0,0 1 0,-13-18 0,14 14 0,-19-14 0,1 1 0,18 12 0,-14-13 0,13 1 0,0 12 0,-13-30 0,31 31 0,-31-31 0,14 13 0,-19 0 0,1-12 0,18 29 0,-14-30 0,13 30 0,-17-12 0,0 16 0,0-16 0,-1 12 0,1-12 0,0-1 0,0 13 0,0-12 0,0-1 0,17 14 0,-13-31 0,31 30 0,-31-30 0,13 14 0,-17-1 0,0-13 0,17 30 0,-12-29 0,12 12 0,0-17 0,5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16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1 24575,'0'38'0,"0"1"0,17 0 0,-13-1 0,13 1 0,0-1 0,-12 1 0,29 0 0,-30-1 0,13 1 0,1-18 0,-14 13 0,13-12 0,0-1 0,-13 14 0,14-14 0,-1 18 0,-13-1 0,13 1 0,-17-1 0,0 1 0,0 0 0,0-1 0,0 1 0,0-1 0,0 1 0,0 0 0,0-1 0,0 1 0,0-1 0,0 1 0,0-1 0,0 1 0,0 0 0,0-1 0,0 1 0,0-1 0,0 1 0,0 0 0,0-1 0,0 1 0,0-1 0,0 1 0,0-1 0,0 1 0,0 0 0,0-1 0,0 1 0,0-1 0,0 1 0,0 0 0,0-1 0,0 1 0,-17-1 0,12 1 0,-12 0 0,17-1 0,-17 1 0,12-1 0,-12 1 0,17-1 0,-17 1 0,12 0 0,-12-1 0,-1 1 0,14-1 0,-31 1 0,31 0 0,-31-1 0,31 1 0,-14-1 0,1 1 0,13-1 0,-31 1 0,13 0 0,0-1 0,5 1 0,0-18 0,12 14 0,-30-14 0,31 18 0,-13-1 0,-1-16 0,14 12 0,-31-13 0,31 18 0,-31-1 0,31 1 0,-31-18 0,31 14 0,-14-14 0,1 1 0,12 12 0,-29-30 0,29 31 0,-12-14 0,0 0 0,12 14 0,-30-14 0,14 1 0,-1 12 0,-13-13 0,31 18 0,-31-1 0,13 1 0,0 0 0,-12-18 0,29 13 0,-29-29 0,29 29 0,-30-30 0,48 13 0,-26-17 0,30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2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1726 1 24575,'-92'0'0,"40"17"0,-30-13 0,72 30 0,-32-12 0,25-1 0,-5 13 0,-17-29 0,17 29 0,-12-13 0,12 1 0,0 12 0,-13-30 0,14 31 0,-19-14 0,1 1 0,18 12 0,-14-30 0,13 31 0,0-14 0,-12 0 0,29 14 0,-30-31 0,14 30 0,-1-12 0,-13-1 0,13-4 0,1 0 0,-14-12 0,30 29 0,-29-13 0,12 1 0,0 12 0,-13-29 0,14 29 0,-18-30 0,-1 30 0,1-29 0,18 29 0,-14-30 0,30 31 0,-29-31 0,12 13 0,0 0 0,-13-13 0,31 31 0,-31-31 0,31 30 0,-31-29 0,13 12 0,1 0 0,-14-13 0,13 13 0,0 0 0,-12-12 0,12 12 0,0 0 0,-13-13 0,13 14 0,1-1 0,3-13 0,18 13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24575,'15'0'0,"1"0"0,-1 0 0,0 0 0,0 0 0,-7 7 0,6-5 0,-6 11 0,7-11 0,0 11 0,0-11 0,-6 11 0,4-11 0,-4 11 0,6-11 0,0 11 0,0-11 0,-7 11 0,6-11 0,-13 12 0,13-13 0,-6 6 0,7 0 0,0 1 0,0 7 0,1-7 0,-8 6 0,5-12 0,-4 11 0,6-11 0,0 11 0,0-11 0,-7 11 0,6-11 0,-6 11 0,7-11 0,0 11 0,1-11 0,-1 5 0,0-7 0,-7 6 0,6-4 0,-6 5 0,-7-7 0,-9 7 0,-2 1 0,-11 0 0,13 6 0,-8-6 0,1 7 0,0-6 0,6 4 0,-4-11 0,4 11 0,-6-11 0,0 11 0,-1-4 0,1-1 0,6 5 0,-4-11 0,4 5 0,1 0 0,-6-6 0,12 13 0,-11-13 0,4 13 0,1-6 0,1 7 0,7 0 0,-7-6 0,-1 4 0,-1-4 0,-4 6 0,11 0 0,-12 0 0,6 0 0,-1 0 0,-4 0 0,11 0 0,-12 0 0,6 0 0,-1 1 0,-4-1 0,4 0 0,1 0 0,1 0 0,0 0 0,5 0 0,-11 0 0,11 0 0,-12 0 0,13 1 0,-13-8 0,12 5 0,-4-4 0,6 6 0,-7-7 0,5 6 0,-11-6 0,11 7 0,-12-6 0,12 4 0,-4-11 0,6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16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1 24575,'0'38'0,"0"1"0,17 0 0,-13-1 0,13 1 0,0-1 0,-12 1 0,29 0 0,-30-1 0,13 1 0,1-18 0,-14 13 0,13-12 0,0-1 0,-13 14 0,14-14 0,-1 18 0,-13-1 0,13 1 0,-17-1 0,0 1 0,0 0 0,0-1 0,0 1 0,0-1 0,0 1 0,0 0 0,0-1 0,0 1 0,0-1 0,0 1 0,0-1 0,0 1 0,0 0 0,0-1 0,0 1 0,0-1 0,0 1 0,0 0 0,0-1 0,0 1 0,0-1 0,0 1 0,0-1 0,0 1 0,0 0 0,0-1 0,0 1 0,0-1 0,0 1 0,0 0 0,0-1 0,0 1 0,-17-1 0,12 1 0,-12 0 0,17-1 0,-17 1 0,12-1 0,-12 1 0,17-1 0,-17 1 0,12 0 0,-12-1 0,-1 1 0,14-1 0,-31 1 0,31 0 0,-31-1 0,31 1 0,-14-1 0,1 1 0,13-1 0,-31 1 0,13 0 0,0-1 0,5 1 0,0-18 0,12 14 0,-30-14 0,31 18 0,-13-1 0,-1-16 0,14 12 0,-31-13 0,31 18 0,-31-1 0,31 1 0,-31-18 0,31 14 0,-14-14 0,1 1 0,12 12 0,-29-30 0,29 31 0,-12-14 0,0 0 0,12 14 0,-30-14 0,14 1 0,-1 12 0,-13-13 0,31 18 0,-31-1 0,13 1 0,0 0 0,-12-18 0,29 13 0,-29-29 0,29 29 0,-30-30 0,48 13 0,-26-17 0,30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0,7 1 0,-5-1 0,11-7 0,-11 5 0,5-4 0,-1 6 0,-4 0 0,11-7 0,-11 6 0,5-6 0,0 1 0,-6 4 0,6-5 0,0 1 0,-6 4 0,13-4 0,-13 6 0,13-7 0,-12 6 0,4-6 0,1 0 0,-5 6 0,11-13 0,-11 13 0,11-13 0,-11 13 0,11-12 0,-11 11 0,11-11 0,-11 11 0,11-11 0,-11 11 0,12-11 0,-13 11 0,13-11 0,-6 11 0,0-4 0,6-1 0,-12 6 0,11-13 0,-11 13 0,11-13 0,-11 13 0,11-13 0,-4 6 0,6-7 0,-7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0 24575,'-15'0'0,"0"0"0,-1 0 0,1 0 0,0 0 0,-1 0 0,8 7 0,-15 2 0,19 7 0,-19-7 0,14 5 0,1-6 0,-6 7 0,6 0 0,-7 1 0,-1-1 0,1 0 0,-10 1 0,8 0 0,-8 0 0,10-1 0,-1 0 0,1 0 0,0 0 0,-1 0 0,1 0 0,0 1 0,6-1 0,-4-7 0,11 5 0,-12-11 0,13 12 0,-13-6 0,12 7 0,-4 0 0,-1-6 0,5 4 0,-5-11 0,7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1 460 24575,'0'-16'0,"7"8"0,1-6 0,7 6 0,0-7 0,0 6 0,-6-5 0,4 13 0,-11-13 0,11 6 0,-4-1 0,-1-5 0,5 13 0,-11-13 0,11 12 0,-4-11 0,-1 4 0,6 1 0,-13-6 0,13 6 0,-6-8 0,7 8 0,-6-6 0,4 13 0,-5-13 0,1 5 0,4 1 0,-11-6 0,11 6 0,-4-8 0,6 1 0,-7 0 0,6 0 0,-6-1 0,7 1 0,-7 0 0,6-1 0,-6 1 0,1 0 0,-3 6 0,-6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8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1 24575,'0'15'0,"0"0"0,0 0 0,0 0 0,0 0 0,0 0 0,0 1 0,-6-1 0,4 0 0,-5 0 0,0 0 0,-1 0 0,-1 0 0,-4 0 0,4 0 0,1 0 0,-6 1 0,6-1 0,-8 0 0,8 0 0,-6-7 0,12 6 0,-4-6 0,-1 0 0,5 6 0,-5-6 0,0 1 0,6 4 0,-6-5 0,0 1 0,5 4 0,-4-4 0,-1-1 0,5 5 0,-5-4 0,1-1 0,4 6 0,-12-6 0,12 7 0,-11 0 0,11 0 0,-11-6 0,11 4 0,-5-5 0,0 8 0,-1-1 0,-1 0 0,-4 0 0,11 0 0,-12 0 0,13 0 0,-13 0 0,12 0 0,-11-6 0,11 4 0,-12-11 0,13 11 0,-6-11 0,7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3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0 230 24575,'15'0'0,"0"-7"0,0 6 0,0-6 0,1 7 0,-8-7 0,5 5 0,-4-11 0,6 11 0,0-11 0,0 11 0,0-12 0,0 6 0,0-1 0,-6-4 0,4 11 0,-5-12 0,8 6 0,-1-1 0,-7-4 0,5 11 0,-4-5 0,-1 0 0,6 6 0,-13-13 0,13 12 0,-6-5 0,7 1 0,0 4 0,0-5 0,1 7 0,-1 0 0,0-7 0,0 6 0,0-6 0,0 7 0,0 0 0,0 0 0,0 0 0,0-7 0,1 5 0,-1-4 0,0 6 0,0 0 0,0 0 0,0 0 0,0 0 0,0 0 0,0 0 0,0 0 0,1 0 0,-1 0 0,0 0 0,0 0 0,0 0 0,0 0 0,-7 0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 24575,'0'15'0,"0"0"0,0 9 0,0-6 0,0 6 0,0-9 0,0 0 0,0 0 0,0 1 0,0-1 0,0 0 0,0 0 0,-6-7 0,4 6 0,-5-6 0,0 7 0,6 0 0,-6 0 0,0 0 0,5 1 0,-11-1 0,4 0 0,1 0 0,-6 0 0,4 9 0,-5-6 0,5 15 0,-4-15 0,5 16 0,-7-17 0,6 7 0,-3-9 0,11 1 0,-12-1 0,13 0 0,-6 0 0,0 0 0,5 0 0,-5 0 0,1 0 0,4 0 0,-12 0 0,13 1 0,-13-1 0,12 0 0,-4 0 0,-1-7 0,5 6 0,-5-6 0,0 0 0,12-1 0,-3-7 0,6-7 0,6 6 0,-13-13 0,13 12 0,-6-11 0,7 4 0,0 1 0,1-6 0,-1 12 0,-7-11 0,5 11 0,-11-12 0,12 13 0,-6-6 0,0 0 0,6 5 0,-13-11 0,13 11 0,-6-12 0,7 6 0,0-1 0,1-4 0,-1 4 0,0 1 0,-7-6 0,6 13 0,-6-13 0,7 5 0,0-6 0,0 7 0,-6-6 0,4 12 0,-11-11 0,11 11 0,-11-12 0,11 13 0,-4-13 0,6 12 0,-7-11 0,6 11 0,-13-12 0,13 13 0,-6-6 0,0 0 0,6 5 0,-6-11 0,7 4 0,0-6 0,1 6 0,-8-4 0,5 11 0,-4-5 0,6 1 0,0 4 0,0-12 0,0 13 0,0-6 0,0 0 0,0 5 0,1-11 0,-1 11 0,0-12 0,0 13 0,0-6 0,0 0 0,0 5 0,0-5 0,0 7 0,0 0 0,0 0 0,-6-6 0,4 4 0,-4-5 0,6 7 0,0 0 0,0 0 0,0 0 0,0 0 0,0 0 0,0 0 0,0 0 0,1 0 0,-8 7 0,-1-5 0,-7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0 414 24575,'15'0'0,"0"0"0,0 0 0,1 0 0,-1 0 0,0 0 0,0 0 0,0 0 0,0 0 0,0 0 0,0 0 0,0 0 0,0 0 0,1 0 0,-1 0 0,0 0 0,0 0 0,0 0 0,0 0 0,-7-7 0,6 5 0,-6-5 0,7 7 0,0 0 0,1-6 0,-1 4 0,0-5 0,0 0 0,0 6 0,0-13 0,0 12 0,0-5 0,0 1 0,0 4 0,1-12 0,-1 13 0,0-13 0,0 12 0,0-5 0,0 1 0,0 4 0,0-5 0,0 0 0,0 6 0,0-13 0,1 12 0,-1-11 0,0 11 0,0-12 0,0 13 0,0-13 0,0 12 0,0-4 0,-6-1 0,4 5 0,-5-5 0,8 0 0,-8-1 0,5-1 0,-4-4 0,6 11 0,-7-11 0,6 11 0,-6-12 0,7 6 0,0-1 0,0-4 0,0 4 0,1-6 0,-1 6 0,0-4 0,0 4 0,0-6 0,0 6 0,-7-4 0,6 11 0,-19-5 0,3 7 0,-13 7 0,6-5 0,2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24575,'15'0'0,"0"0"0,0 0 0,1 0 0,-1 0 0,0 0 0,0 0 0,0 0 0,0 0 0,0 0 0,0 0 0,0 0 0,0 7 0,1-6 0,-1 6 0,0-7 0,0 0 0,0 0 0,0 0 0,0 7 0,0-5 0,0 4 0,0-6 0,1 0 0,-1 0 0,0 0 0,0 0 0,0 0 0,0 7 0,0-5 0,0 4 0,0-6 0,0 7 0,1-5 0,-1 4 0,0-6 0,0 0 0,0 0 0,0 0 0,0 7 0,0-5 0,0 5 0,0-7 0,1 6 0,-1-4 0,0 5 0,-7-1 0,6-4 0,-6 5 0,0-1 0,6-4 0,-6 5 0,0 0 0,6-6 0,-6 13 0,7-13 0,0 13 0,1-6 0,-1 1 0,-7 4 0,5-11 0,-4 11 0,6-11 0,-7 11 0,6-4 0,-6-1 0,1 5 0,4-4 0,-11 6 0,11 0 0,-11 0 0,4 0 0,1-6 0,-5 4 0,11-11 0,-11 11 0,11-11 0,-11 11 0,11-4 0,-4-1 0,-1 5 0,6-4 0,-13 6 0,13-7 0,-13 6 0,13-13 0,-12 13 0,11-13 0,-11 13 0,11-12 0,-11 11 0,4-11 0,-6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3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0 24575,'0'15'0,"0"0"0,-7 0 0,6 1 0,-13-8 0,12 5 0,-11-4 0,11 6 0,-12-7 0,13 6 0,-13-6 0,12 7 0,-11-6 0,11 4 0,-12-5 0,13 7 0,-13 1 0,12-1 0,-4 0 0,6 0 0,0 0 0,-7-7 0,5 6 0,-11-13 0,11 13 0,-12-12 0,13 11 0,-13-11 0,12 11 0,-11-5 0,4 8 0,1-1 0,-6-7 0,12 5 0,-11-4 0,4 6 0,1 0 0,-18 21 0,21-22 0,-13 14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8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24575,'0'15'0,"0"0"0,0 0 0,0 0 0,0 0 0,0 0 0,0 0 0,0 1 0,0-1 0,0 0 0,0 0 0,-7 0 0,5 0 0,-4 0 0,-1-6 0,5 4 0,-12-5 0,13 7 0,-13 1 0,12-1 0,-4 0 0,-1 0 0,5 0 0,-11-7 0,11 6 0,-12-13 0,13 13 0,-13-12 0,12 11 0,-5-5 0,1 1 0,4 4 0,-12-4 0,6-1 0,-1 5 0,2-4 0,7 6 0,-16 1 0,12 0 0,-12 0 0,9-1 0,-1-7 0,-1 6 0,-4-6 0,11 7 0,-5 0 0,0-6 0,6 4 0,-13-4 0,6 6 0,-1 0 0,2 0 0,1-7 0,4 6 0,-5-19 0,7 3 0,0-14 0,0 1 0,7 7 0,-6-6 0,13 12 0,-6-11 0,1 4 0,4 1 0,-11-6 0,11 12 0,-11-11 0,11 11 0,-11-12 0,11 13 0,-11-13 0,11 12 0,-4-4 0,6-1 0,0 5 0,0-5 0,0 1 0,0 4 0,0-5 0,-6 0 0,4 5 0,-4-4 0,6 6 0,0-7 0,0 5 0,0-5 0,0 1 0,0 4 0,0-5 0,0 7 0,0-7 0,1 6 0,-1-6 0,0 7 0,0 0 0,0 0 0,0-7 0,0 5 0,0-5 0,0 7 0,0 0 0,1-6 0,-1 4 0,0-5 0,0 7 0,9 0 0,-6-7 0,6 6 0,-9-6 0,0 7 0,0 0 0,0-7 0,1 5 0,-1-5 0,0 7 0,0 0 0,0 0 0,0 0 0,0 0 0,-6-6 0,4 4 0,-18-5 0,3 7 0,-6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2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1726 1 24575,'-92'0'0,"40"17"0,-30-13 0,72 30 0,-32-12 0,25-1 0,-5 13 0,-17-29 0,17 29 0,-12-13 0,12 1 0,0 12 0,-13-30 0,14 31 0,-19-14 0,1 1 0,18 12 0,-14-30 0,13 31 0,0-14 0,-12 0 0,29 14 0,-30-31 0,14 30 0,-1-12 0,-13-1 0,13-4 0,1 0 0,-14-12 0,30 29 0,-29-13 0,12 1 0,0 12 0,-13-29 0,14 29 0,-18-30 0,-1 30 0,1-29 0,18 29 0,-14-30 0,30 31 0,-29-31 0,12 13 0,0 0 0,-13-13 0,31 31 0,-31-31 0,31 30 0,-31-29 0,13 12 0,1 0 0,-14-13 0,13 13 0,0 0 0,-12-12 0,12 12 0,0 0 0,-13-13 0,13 14 0,1-1 0,3-13 0,18 13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0 0,0 0 0,0 0 0,0 1 0,0-1 0,0 0 0,0 0 0,0 0 0,0 0 0,0 0 0,0 0 0,0 0 0,0 0 0,0 1 0,0-1 0,0 0 0,0 0 0,0 0 0,0 0 0,0 0 0,0 0 0,0 0 0,0 0 0,0 1 0,0-1 0,0 0 0,0 0 0,0 0 0,0-7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9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1405 506 24575,'-36'0'0,"16"-7"0,-3 6 0,21-13 0,-11 5 0,4 1 0,1-6 0,-6 13 0,12-13 0,-11 12 0,4-11 0,-6 11 0,7-12 0,-6 13 0,5-13 0,-6 12 0,7-11 0,-6 11 0,5-12 0,-6 13 0,0-13 0,0 6 0,-1-1 0,1 2 0,0 0 0,-1 6 0,1-6 0,0 0 0,-1-1 0,1-1 0,0 2 0,-1 1 0,1 4 0,0-5 0,-1 0 0,1 6 0,0-6 0,0 0 0,-1 5 0,1-5 0,0 1 0,-1 4 0,1-5 0,0 0 0,-1 6 0,1-6 0,6 0 0,-4 5 0,4-5 0,-6 7 0,0-6 0,-1 4 0,1-12 0,0 13 0,-1-13 0,1 12 0,0-4 0,0-1 0,-1 5 0,1-5 0,0 7 0,-1 0 0,1 0 0,0 0 0,-1-7 0,1 6 0,0-6 0,-1 7 0,1 0 0,7-7 0,-6 5 0,5-4 0,-6 6 0,0 0 0,0 0 0,-1 0 0,1 0 0,0 0 0,-1-7 0,1 5 0,0-5 0,-1 7 0,8-7 0,-6 6 0,6-6 0,-8 0 0,1 5 0,0-4 0,-1-1 0,1 5 0,0-5 0,6 0 0,-4 6 0,4-6 0,-6 7 0,0-7 0,-1 5 0,1-4 0,6 6 0,3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5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1279 329 24575,'7'15'0,"1"0"0,7 0 0,0 0 0,1 1 0,-8-1 0,5-7 0,-11 5 0,12-11 0,-13 12 0,13-13 0,-13 13 0,13-13 0,-13 13 0,13-13 0,-13 13 0,13-12 0,-12 11 0,11-11 0,-11 11 0,11-11 0,-11 11 0,11-11 0,-4 5 0,-1-1 0,5-4 0,-11 11 0,11-11 0,-4 5 0,-1-1 0,6-4 0,-6 5 0,7-7 0,-6 7 0,4-6 0,-5 6 0,7-7 0,1 0 0,-1 0 0,0 0 0,0 0 0,0 0 0,0 0 0,0 0 0,-6 7 0,4-6 0,-11 13 0,11-13 0,-11 13 0,11-12 0,-11 11 0,5-5 0,-1 1 0,-4 4 0,11-4 0,-11 6 0,5 0 0,-7 0 0,0 0 0,0 0 0,0 0 0,0 0 0,0-13 0,0-11 0,-7-1 0,5-10 0,-11 18 0,11-12 0,-12 13 0,13-13 0,-13 5 0,5-6 0,1 0 0,-6 6 0,6-4 0,-7 4 0,6-6 0,-5 6 0,13-4 0,-13 11 0,12-12 0,-11 13 0,4-13 0,-6 6 0,0-8 0,-1 8 0,8-6 0,-6 12 0,6-11 0,-8 4 0,1-6 0,0 7 0,6-6 0,-4 12 0,11-11 0,-12 11 0,13-12 0,-13 13 0,6-6 0,-1 0 0,-5 5 0,13-11 0,-13 11 0,6-5 0,-1 0 0,-5 6 0,13-13 0,-13 12 0,6-11 0,-8 4 0,1 1 0,6-6 0,-4 6 0,4-1 0,1-5 0,-6 13 0,6-13 0,-8 6 0,1-1 0,7-4 0,-6 11 0,5-5 0,-6 7 0,0 0 0,6-7 0,-4 6 0,4-6 0,-6 0 0,0 5 0,-1-11 0,1 11 0,6-12 0,-4 13 0,4-6 0,-6 7 0,0 0 0,-1 0 0,1 0 0,7-7 0,-6 5 0,5-5 0,-6 7 0,0 0 0,0 0 0,-1 0 0,1 0 0,0 0 0,-1 0 0,1 0 0,0 0 0,-1 0 0,1 0 0,0-6 0,-1 4 0,1-12 0,0 13 0,-1-6 0,1 0 0,0 5 0,-1-4 0,1 6 0,0 0 0,0-7 0,-1 5 0,1-5 0,0 0 0,-1 6 0,1-6 0,0 0 0,-1 5 0,1-4 0,0 6 0,-1-7 0,1 5 0,0-5 0,-1 7 0,8-7 0,-6 6 0,6-6 0,-7 7 0,-1 0 0,1 0 0,0 0 0,6-7 0,-5 5 0,6-4 0,-7 6 0,-1 0 0,1-7 0,0 5 0,-1-5 0,1 7 0,0 0 0,-1 0 0,1 0 0,7-6 0,-6 4 0,5-5 0,-6 7 0,0 0 0,0 0 0,-1 0 0,1 0 0,0 0 0,-1-7 0,1 5 0,6-11 0,-4 11 0,11-5 0,-5 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0,-8 7 0,5-6 0,-11 13 0,11-13 0,-11 13 0,12-13 0,-13 13 0,13-6 0,-6 1 0,0 4 0,6-11 0,-6 11 0,7-4 0,-6 6 0,4-7 0,-4 5 0,-1-4 0,5-1 0,-4-1 0,-1 0 0,6 1 0,-6 7 0,0 0 0,6-6 0,-6 4 0,1-5 0,4 1 0,-11 4 0,11-11 0,-11 11 0,11-11 0,-11 11 0,11-11 0,-4 11 0,6-4 0,0-1 0,-7 6 0,6-13 0,-6 6 0,0 0 0,6-6 0,-6 6 0,7-7 0,-6 7 0,-3 1 0,-6 7 0,0 0 0,0-6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6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9 0,0-6 0,0 6 0,0-9 0,0 0 0,0 0 0,0 1 0,0-1 0,0 0 0,0 0 0,0 0 0,0 0 0,0 0 0,0 0 0,0 0 0,0 0 0,0 1 0,0-1 0,0 0 0,0 0 0,0 0 0,0 0 0,0 0 0,0 0 0,0 0 0,0 0 0,0 1 0,0-1 0,0 0 0,0 0 0,0 0 0,0 0 0,0 0 0,0 0 0,0 0 0,0 0 0,0 1 0,0-8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628 199 24575,'-8'-7'0,"-6"6"0,6-6 0,-8 7 0,1-7 0,0 5 0,-1-11 0,1 11 0,0-12 0,0 13 0,-1-6 0,1 0 0,0 5 0,-1-11 0,1 11 0,0-5 0,-1 0 0,1 6 0,0-6 0,-1 0 0,1 5 0,0-11 0,-1 11 0,1-5 0,0 1 0,-1 4 0,1-5 0,7 0 0,-6 5 0,6-4 0,-1-1 0,-5 5 0,6-5 0,-1 1 0,-4 4 0,4-5 0,-6 7 0,0 0 0,-1 0 0,1 0 0,0 0 0,-1 0 0,1 0 0,0 0 0,6 0 0,2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5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1 337 24575,'15'0'0,"0"0"0,0 0 0,0 0 0,0 0 0,0 0 0,0 0 0,0 0 0,1 0 0,8 0 0,-7 0 0,8 0 0,-1 0 0,-6 0 0,6 0 0,-9 0 0,0 0 0,0-7 0,0 6 0,0-6 0,1 7 0,-1-7 0,0 5 0,0-4 0,0-1 0,0 5 0,0-12 0,0 13 0,0-13 0,0 12 0,1-11 0,-1 11 0,0-11 0,0 11 0,0-12 0,0 12 0,0-4 0,0-1 0,0 5 0,0-5 0,1 1 0,-1 4 0,0-12 0,0 13 0,0-13 0,0 12 0,0-11 0,0 11 0,0-5 0,0 0 0,1 6 0,-1-6 0,0 7 0,0 0 0,0 0 0,0-7 0,0 5 0,0-11 0,0 11 0,0-12 0,1 13 0,-1-13 0,0 12 0,0-11 0,0 11 0,0-5 0,0 0 0,0 6 0,0-6 0,-6 0 0,4 5 0,-11-11 0,11 11 0,-11-5 0,5 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24575,'15'0'0,"0"0"0,0 0 0,0 0 0,0 0 0,0 0 0,0 0 0,0 0 0,0 0 0,1 0 0,-1 0 0,0 0 0,0 0 0,0 0 0,0 0 0,0 0 0,0 0 0,0 0 0,0 0 0,1 0 0,-1 0 0,0 0 0,0 0 0,0 0 0,0 0 0,0 0 0,0 0 0,0 0 0,0 0 0,0 0 0,1 0 0,-1 0 0,0 0 0,0 0 0,0 0 0,0 0 0,0 0 0,0 0 0,0 0 0,0 0 0,1 6 0,-1 3 0,0-1 0,0 6 0,0-13 0,0 13 0,0-6 0,0 7 0,0-6 0,0 4 0,1-11 0,-1 11 0,0-11 0,-7 11 0,6-11 0,-13 11 0,13-11 0,-6 5 0,7-7 0,0 6 0,0-4 0,-6 11 0,4-11 0,-4 12 0,6-13 0,0 13 0,0-13 0,-7 13 0,6-13 0,-13 13 0,13-12 0,-13 11 0,6-11 0,-7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24575,'0'15'0,"0"0"0,0 0 0,0 0 0,0 0 0,0 1 0,0-1 0,0 0 0,0 0 0,0 0 0,0 0 0,0 0 0,0 0 0,0 0 0,0 0 0,0 1 0,0-1 0,0 0 0,0 0 0,0 0 0,0 0 0,0 0 0,0 0 0,0 0 0,0 0 0,0 0 0,0 1 0,0-1 0,0 0 0,0 0 0,0 0 0,-7 0 0,5 0 0,-4 0 0,6 0 0,0 0 0,0 1 0,0-1 0,-7 0 0,5 0 0,-5 0 0,7 0 0,-7 0 0,6 0 0,-6 0 0,0 0 0,5 1 0,-4-8 0,6-1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24575,'6'15'0,"3"-6"0,-1 4 0,5-11 0,-11 11 0,12-11 0,-6 11 0,7-4 0,0 6 0,0-7 0,0 6 0,0-6 0,0 0 0,1 6 0,-1-6 0,0 7 0,0-6 0,0 4 0,0-5 0,0 1 0,0 4 0,0-11 0,0 11 0,-6-4 0,4-1 0,-4 6 0,6-13 0,0 13 0,0-13 0,-7 13 0,6-13 0,-6 13 0,7-12 0,0 11 0,0-11 0,1 4 0,-8 1 0,5-5 0,-4 4 0,6-6 0,0 7 0,0-5 0,0 11 0,0-11 0,0 5 0,0-7 0,1 0 0,-1 0 0,0 0 0,-7 6 0,6-4 0,-13 11 0,-1-4 0,-2-1 0,-4-1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24575,'15'0'0,"1"0"0,-1 0 0,0 0 0,0 0 0,-7 7 0,6-5 0,-6 11 0,7-11 0,0 11 0,0-11 0,-6 11 0,4-11 0,-4 11 0,6-11 0,0 11 0,0-11 0,-7 11 0,6-11 0,-13 12 0,13-13 0,-6 6 0,7 0 0,0 1 0,0 7 0,1-7 0,-8 6 0,5-12 0,-4 11 0,6-11 0,0 11 0,0-11 0,-7 11 0,6-11 0,-6 11 0,7-11 0,0 11 0,1-11 0,-1 5 0,0-7 0,-7 6 0,6-4 0,-6 5 0,-7-7 0,-9 7 0,-2 1 0,-11 0 0,13 6 0,-8-6 0,1 7 0,0-6 0,6 4 0,-4-11 0,4 11 0,-6-11 0,0 11 0,-1-4 0,1-1 0,6 5 0,-4-11 0,4 5 0,1 0 0,-6-6 0,12 13 0,-11-13 0,4 13 0,1-6 0,1 7 0,7 0 0,-7-6 0,-1 4 0,-1-4 0,-4 6 0,11 0 0,-12 0 0,6 0 0,-1 0 0,-4 0 0,11 0 0,-12 0 0,6 0 0,-1 1 0,-4-1 0,4 0 0,1 0 0,1 0 0,0 0 0,5 0 0,-11 0 0,11 0 0,-12 0 0,13 1 0,-13-8 0,12 5 0,-4-4 0,6 6 0,-7-7 0,5 6 0,-11-6 0,11 7 0,-12-6 0,12 4 0,-4-11 0,6 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24575,'16'0'0,"-1"0"0,9 0 0,-6 0 0,6 0 0,0 0 0,-6 0 0,15 8 0,-15 1 0,6 7 0,-9-1 0,0 0 0,1-6 0,-1-3 0,0 1 0,0 2 0,0-1 0,0 5 0,0-11 0,0 11 0,0-4 0,0-1 0,-6 6 0,4-6 0,-4 0 0,6 6 0,0-6 0,0 7 0,0 0 0,0 1 0,0-1 0,0-7 0,-6 5 0,4-11 0,-11 12 0,11-13 0,-11 13 0,11-13 0,-11 13 0,11-13 0,-11 13 0,12-12 0,-13 11 0,13-11 0,-13 11 0,13-11 0,-13 11 0,13-11 0,-13 11 0,13-11 0,-12 11 0,11-11 0,-11 11 0,11-11 0,-11 12 0,11-13 0,-11 13 0,11-13 0,-11 13 0,5-6 0,-1 1 0,-4 4 0,12-5 0,-13 7 0,13-6 0,-13 4 0,13-11 0,-6 5 0,7-1 0,-6 3 0,4 6 0,-5 0 0,1 0 0,4-7 0,-11 6 0,11-13 0,-11 13 0,5-6 0,-1 1 0,-4 4 0,11-5 0,-11 8 0,12-8 0,-13 5 0,13-11 0,-13 12 0,6-6 0,-7 7 0,0 0 0,0-7 0,0-1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4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24575,'0'15'0,"7"1"0,-5-1 0,11 0 0,-11 0 0,4 0 0,1-7 0,-5 6 0,11-6 0,-11 7 0,5 0 0,-1 0 0,-4 1 0,5-1 0,-7 0 0,6-7 0,-4 6 0,5-6 0,-7 7 0,7-7 0,-6 6 0,6-6 0,-7 7 0,7-6 0,-6 4 0,6-4 0,-7 6 0,0 0 0,7 0 0,-6 0 0,6 0 0,-7 0 0,0 0 0,0 0 0,0 0 0,0 1 0,7-8 0,-5 5 0,4-11 0,-6 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7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0,-1 0 0,0 0 0,0 0 0,0 0 0,0 0 0,0 0 0,0 0 0,0 0 0,0 0 0,0 0 0,-6 6 0,4-4 0,-4 5 0,6-7 0,0 0 0,0 0 0,0 0 0,0 7 0,0-6 0,0 6 0,0-7 0,1 0 0,-1 0 0,0 0 0,0 0 0,0 7 0,0-6 0,0 6 0,0-7 0,0 0 0,0 0 0,1 0 0,-1 0 0,0 0 0,0 0 0,0 7 0,0-6 0,0 6 0,0-7 0,0 0 0,0 0 0,1 0 0,-1 0 0,0 0 0,0 0 0,-7 0 0,-1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5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24575,'16'9'0,"-8"4"0,5-4 0,-4 6 0,-1 0 0,6 0 0,-13 0 0,13 0 0,-13 0 0,13 0 0,-13 0 0,13 1 0,-13-1 0,13 0 0,-6 0 0,1 0 0,4 0 0,-11 0 0,11 0 0,-4 0 0,-1 0 0,5 1 0,-11-1 0,5 0 0,-1-7 0,-4 6 0,5-6 0,-7 7 0,0 0 0,7-6 0,-6 4 0,6-5 0,-7 7 0,7-6 0,-6 4 0,6-4 0,-7 6 0,0 0 0,0 0 0,0 0 0,0 0 0,7 0 0,-6 0 0,6 0 0,-7 1 0,0-1 0,0 0 0,0 0 0,0 0 0,0 0 0,0 0 0,0 0 0,0 0 0,0-13 0,0-11 0,0-8 0,0-5 0,0 7 0,0 0 0,0-1 0,0 1 0,0 0 0,0-1 0,7 1 0,1 0 0,1-1 0,-3 1 0,-6 0 0,0-1 0,7 8 0,-5-6 0,4 6 0,-6-8 0,7 1 0,-5 0 0,5-1 0,-7 1 0,6 7 0,-4-6 0,11 6 0,-11-8 0,5 1 0,-1 6 0,-4-4 0,12 11 0,-13-12 0,13 6 0,-6-7 0,7-1 0,-6 1 0,4 7 0,-11-6 0,11 12 0,-11-11 0,11 4 0,-4-6 0,-1-1 0,5 8 0,-11-6 0,11 6 0,-4-7 0,6-1 0,0 1 0,0 0 0,-6-1 0,4 8 0,-5-6 0,7 6 0,1-8 0,-1 1 0,0 0 0,0 6 0,-7-4 0,6 11 0,-6-5 0,7 7 0,0 0 0,-6-7 0,4 6 0,-5-6 0,1 0 0,-2 5 0,-7-5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07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0,0 0 0,0 1 0,0-1 0,0 0 0,0 0 0,0 0 0,0 0 0,0 0 0,7 0 0,1 0 0,1 0 0,-3 1 0,1-1 0,-5 0 0,11 0 0,-11 0 0,5 0 0,-1-7 0,-4 6 0,5-6 0,-1 7 0,3 0 0,-1 1 0,6-1 0,-6 0 0,0 0 0,6-7 0,-6 6 0,7-6 0,-6 7 0,4 0 0,-5 0 0,8 0 0,-1 1 0,0-1 0,0 0 0,-7 0 0,6 0 0,-6 0 0,7 0 0,0 0 0,-6 0 0,4 0 0,-5 1 0,8-1 0,-1 0 0,0 0 0,0 0 0,0 0 0,0 0 0,0 0 0,0 0 0,0 0 0,0 0 0,1 1 0,-1-1 0,0 0 0,0 0 0,0 0 0,-7 0 0,6 0 0,-6 0 0,7-6 0,0 4 0,0-5 0,1 1 0,-1 4 0,0-4 0,0-1 0,-7 5 0,6-11 0,-6 12 0,7-13 0,0 13 0,0-13 0,0 13 0,1-13 0,-8 13 0,5-12 0,-4 4 0,-1-6 0,-1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4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2015 1 24575,'-24'8'0,"13"5"0,-12-4 0,21 6 0,-21-7 0,12 6 0,-13-6 0,8 7 0,1 0 0,0 0 0,-2 10 0,2-8 0,-11 9 0,7-2 0,-15-4 0,14 14 0,-15-14 0,15 14 0,-14-14 0,14 14 0,-14-14 0,14 14 0,-15-14 0,15 14 0,-5-15 0,-1 14 0,9-15 0,-9 16 0,1-16 0,5 16 0,-5-15 0,7 15 0,2-17 0,0 7 0,-1 1 0,2-8 0,-3 17 0,2-17 0,-8 24 0,5-13 0,-5 6 0,7-1 0,8-15 0,-7 15 0,6-6 0,-7 0 0,-1 7 0,2-17 0,7 17 0,-6-8 0,5 10 0,-7-9 0,7 7 0,-5-7 0,5 9 0,-8 0 0,-8 16 0,6-12 0,-6 12 0,15-16 0,-5 0 0,6 0 0,0 0 0,-5-9 0,6 6 0,0-6 0,-6 0 0,13 6 0,-13-6 0,5 9 0,0 0 0,-6 0 0,6 0 0,0-9 0,-6 7 0,14-17 0,-6 17 0,1-17 0,5 17 0,-5-17 0,1 8 0,4-1 0,-12-7 0,13 17 0,-13 0 0,6-6 0,-1 12 0,-5-22 0,13 16 0,-13-17 0,12 17 0,-11-17 0,11 17 0,-12-17 0,13 17 0,-6-17 0,-1 17 0,6-17 0,-13 8 0,13-1 0,-11-6 0,11 6 0,-5-9 0,0 0 0,6 0 0,-6 0 0,0 1 0,5 8 0,-4-7 0,-1 8 0,-2-3 0,1-6 0,-7 15 0,13-13 0,-6 6 0,1-9 0,5 10 0,-4-8 0,-1 8 0,5-1 0,-12-7 0,13 17 0,-14-7 0,13 0 0,-14 6 0,14-6 0,-13 0 0,13 6 0,-13-6 0,13 0 0,-14 7 0,14-17 0,-14 17 0,14-17 0,-14 17 0,14-17 0,-13 8 0,13-1 0,-11 0 0,11 2 0,-12-4 0,13 2 0,-6-6 0,0 6 0,5-9 0,-11 0 0,11 0 0,-11 1 0,11-1 0,-5 0 0,0 0 0,6 0 0,-13 0 0,12 0 0,-5 0 0,1-6 0,4 4 0,-5-5 0,7 8 0,-7-8 0,6 5 0,-6-4 0,7 6 0,-7-7 0,5 6 0,-5-6 0,7 7 0,-6-6 0,4 4 0,-5-5 0,7 7 0,-7-6 0,6 4 0,-6-4 0,7 6 0,-7-7 0,5 6 0,-5-6 0,7 7 0,0 0 0,0 0 0,-6 0 0,4 0 0,-5 1 0,7-1 0,0 0 0,-7-7 0,6 6 0,-6-6 0,7 7 0,0 0 0,0 0 0,0 0 0,0 0 0,0 1 0,0-1 0,0 0 0,0 0 0,0 0 0,0 0 0,0 0 0,0 0 0,0 0 0,0 0 0,0-6 0,0-2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7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0 24575,'0'24'0,"0"-6"0,-6 6 0,-3-9 0,1 10 0,-15-7 0,19 16 0,-29-14 0,21 14 0,-13-15 0,0 15 0,7-17 0,-8 17 0,1-15 0,5 15 0,2-16 0,3 0 0,-3-3 0,1-7 0,-8 9 0,16-2 0,-4 0 0,4 0 0,-6 0 0,0 0 0,-1 0 0,1 0 0,7 0 0,-6-6 0,5 4 0,-6-4 0,7 6 0,-6-7 0,12 6 0,-11-13 0,11 13 0,-12-13 0,13 13 0,-13-13 0,12 13 0,-4-6 0,-1 1 0,5 4 0,-12-11 0,13 11 0,-13-11 0,12 11 0,-11-4 0,4-1 0,1 5 0,1-4 0,0-1 0,-1 6 0,-8-13 0,1 13 0,7-6 0,-6 0 0,5 6 0,-6-6 0,7 7 0,-6-6 0,12 4 0,-11-11 0,11 5 0,-5-7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10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24575,'0'15'0,"0"10"0,0-8 0,0 17 0,0-7 0,-16 1 0,12 6 0,-12-16 0,16 7 0,-8-1 0,6-7 0,-6 8 0,1-10 0,6 0 0,-6 0 0,7 0 0,0 0 0,0 0 0,0 1 0,-7-8 0,5 5 0,-4-4 0,6 6 0,0 0 0,0 0 0,0 0 0,0 0 0,0 0 0,0 0 0,0 0 0,0 1 0,0-1 0,0 0 0,0 0 0,0 0 0,0 0 0,0 0 0,0 0 0,0 0 0,0 0 0,0 1 0,0-1 0,0 0 0,0 0 0,0 0 0,6 0 0,-4 0 0,11 0 0,-11 0 0,5 0 0,-1 1 0,-4-1 0,12 0 0,-13 0 0,13 0 0,-13 0 0,13 0 0,-6 0 0,0 0 0,6 0 0,-6 1 0,1-1 0,4-7 0,-11 5 0,11-11 0,-11 12 0,5-6 0,-1 0 0,-4 6 0,11-6 0,-11 7 0,11-6 0,-11 4 0,5-11 0,-7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4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24575,'0'15'0,"0"0"0,0 0 0,0 0 0,0 1 0,0-1 0,0 0 0,0 0 0,0 0 0,0 0 0,0 0 0,0 0 0,0 0 0,0 0 0,0 10 0,-7-8 0,5 17 0,-5-17 0,7 17 0,0-7 0,0 9 0,-6-9 0,4 6 0,-5-15 0,-1 15 0,6-15 0,-6 15 0,1-15 0,6 6 0,-13-9 0,12 0 0,-11 1 0,11-1 0,-13 9 0,13-7 0,-13 8 0,5-1 0,-5-6 0,5 6 0,-4-9 0,5 10 0,-7-8 0,-1 7 0,9-8 0,-6-1 0,6 0 0,-1 0 0,-4 7 0,11-6 0,-12 6 0,13-7 0,-6-6 0,7-3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24575,'0'15'0,"0"1"0,0-1 0,6-7 0,-4 5 0,11-4 0,-11 6 0,11-7 0,-11 6 0,12-13 0,-13 13 0,6-6 0,0 1 0,-6 4 0,13-11 0,-13 11 0,13-4 0,-6 6 0,1 0 0,4-7 0,-11 6 0,11-13 0,-11 13 0,11-13 0,-11 13 0,11-6 0,-4 0 0,-1 6 0,6-12 0,-13 11 0,13-11 0,-6 11 0,7-11 0,-6 11 0,4-11 0,-5 5 0,1-1 0,4-4 0,-4 5 0,6-1 0,0-4 0,0 5 0,0-7 0,0 6 0,0-4 0,0 5 0,0 0 0,0-6 0,10 6 0,-8 0 0,8-6 0,-1 6 0,-7-7 0,8 7 0,-10-6 0,9 6 0,-6-7 0,6 0 0,-9 0 0,0 7 0,0-5 0,1 4 0,-1-6 0,0 0 0,0 0 0,0 0 0,0 0 0,0 0 0,0 0 0,0 0 0,0 0 0,1 0 0,-1 0 0,-7 7 0,5-5 0,-11 4 0,5-6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0,7 1 0,-5-1 0,11-7 0,-11 5 0,5-4 0,-1 6 0,-4 0 0,11-7 0,-11 6 0,5-6 0,0 1 0,-6 4 0,6-5 0,0 1 0,-6 4 0,13-4 0,-13 6 0,13-7 0,-12 6 0,4-6 0,1 0 0,-5 6 0,11-13 0,-11 13 0,11-13 0,-11 13 0,11-12 0,-11 11 0,11-11 0,-11 11 0,11-11 0,-11 11 0,12-11 0,-13 11 0,13-11 0,-6 11 0,0-4 0,6-1 0,-12 6 0,11-13 0,-11 13 0,11-13 0,-11 13 0,11-13 0,-4 6 0,6-7 0,-7 0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2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1 631 24575,'0'-16'0,"0"1"0,0 0 0,0-1 0,0 1 0,0 0 0,0-1 0,0 1 0,0 0 0,0 0 0,0-1 0,0 1 0,0 0 0,0-1 0,0 1 0,0 0 0,0-1 0,0 1 0,0 0 0,0-1 0,0 1 0,0 0 0,0-1 0,0 1 0,0 0 0,0 0 0,0-1 0,0 1 0,0 0 0,0-1 0,0 1 0,0 0 0,0-1 0,0 1 0,0 0 0,0-1 0,0 1 0,0 0 0,0-1 0,0 1 0,0 0 0,0 13 0,0 10 0,0 9 0,0 5 0,0-7 0,0-7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3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604 169 24575,'-21'-7'0,"-1"5"0,13-4 0,-6-1 0,-1 5 0,8-12 0,-6 13 0,6-6 0,-1 0 0,-4 5 0,4-11 0,-6 11 0,6-11 0,-4 11 0,4-5 0,1 0 0,-6 6 0,6-6 0,-8 0 0,1 5 0,0-11 0,-1 11 0,1-5 0,7 0 0,-6 6 0,5-6 0,-6 7 0,0-7 0,-1 5 0,1-5 0,0 7 0,0 0 0,-1 0 0,1 0 0,0 0 0,-1 0 0,1 0 0,0 0 0,-1 0 0,1 0 0,0 0 0,-1 0 0,1 0 0,7 0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3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2604 24575,'0'-26'0,"0"1"0,0 10 0,0-1 0,0 1 0,0 0 0,0-1 0,0 1 0,0 0 0,0-1 0,0 1 0,0 0 0,0-1 0,0 1 0,0 0 0,0-10 0,0 8 0,0-8 0,0 0 0,0 8 0,0-8 0,0 0 0,0 8 0,0-8 0,0 10 0,0-10 0,0 8 0,0-8 0,0 0 0,0 8 0,0-8 0,0 1 0,0 6 0,0-7 0,0 10 0,0-10 0,0 8 0,0-8 0,0 10 0,0-1 0,0 1 0,0 0 0,0 0 0,0-1 0,0 1 0,0 0 0,0-1 0,0 1 0,0 0 0,0-1 0,0 1 0,0 0 0,7-1 0,-5 1 0,4 0 0,1-1 0,-5 1 0,11 0 0,-11 0 0,11-1 0,-11-8 0,11 6 0,-11-7 0,11 10 0,-11 0 0,12-1 0,-6 1 0,0 0 0,6-1 0,-6 1 0,1 0 0,4 0 0,-11-1 0,11 1 0,-11 0 0,11-1 0,-11 1 0,11 0 0,-11-1 0,11 1 0,-11 0 0,11-1 0,-4 1 0,-1 0 0,6-1 0,-13 1 0,13 0 0,-13-1 0,13 1 0,-6 0 0,1 0 0,-3-1 0,1 1 0,3-10 0,5 8 0,-5-17 0,3 16 0,-11-6 0,11 8 0,-4 1 0,-1 0 0,5-1 0,-11 1 0,12 0 0,-6-1 0,7 1 0,0 0 0,-6-1 0,4 1 0,-5 0 0,1-1 0,4 8 0,-4-6 0,-1 6 0,5-1 0,-11-4 0,11 4 0,-4-6 0,6 0 0,0-1 0,0 1 0,0 6 0,-6-4 0,4 11 0,-5-12 0,8 6 0,-1-1 0,-7-4 0,5 11 0,-4-11 0,6 4 0,0 1 0,0-6 0,0 5 0,0 1 0,0-6 0,0 13 0,1-13 0,-1 12 0,0-5 0,0 1 0,0 4 0,0-5 0,0 0 0,0 6 0,-6-13 0,4 12 0,-5-4 0,1-1 0,4 5 0,-4-5 0,6 0 0,0 6 0,0-13 0,0 6 0,0-1 0,-6-5 0,4 13 0,-5-6 0,1 0 0,4 5 0,-4-11 0,6 11 0,0-12 0,0 13 0,-7-13 0,6 12 0,-13-11 0,13 11 0,-6-11 0,7 11 0,-6-12 0,4 13 0,-5-13 0,8 12 0,-1-5 0,-7 1 0,5 4 0,-4-12 0,6 13 0,0-6 0,-7 0 0,6 5 0,-6-5 0,1 1 0,4 4 0,-5-5 0,1 0 0,4 6 0,-4-6 0,6 0 0,0 5 0,0-11 0,0 11 0,0-5 0,-6 0 0,4 6 0,-11-13 0,4 12 0,-6-4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24575,'0'15'0,"0"1"0,0-1 0,0 0 0,0 0 0,0 0 0,0 0 0,0 0 0,0 0 0,0 0 0,0 0 0,0 1 0,0-1 0,0 0 0,0 0 0,0 0 0,0 0 0,0 0 0,0 0 0,7 0 0,-6 0 0,6 1 0,-7-1 0,7 0 0,-5 0 0,4 0 0,-6 0 0,0 0 0,7-6 0,-5 4 0,4-5 0,-6 7 0,0 1 0,0-1 0,0 0 0,7 0 0,-5 0 0,4 0 0,-6-7 0,0-1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3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910 0 24575,'-27'0'0,"2"0"0,10 0 0,-1 0 0,1 0 0,0 0 0,-1 0 0,1 0 0,0 7 0,-1-5 0,1 4 0,7 1 0,-6-5 0,6 4 0,-8 1 0,1-5 0,0 4 0,6 1 0,-5-5 0,6 5 0,-1-1 0,-4-4 0,4 11 0,-6-11 0,0 5 0,6-1 0,-4-4 0,11 12 0,-12-13 0,6 6 0,-8 0 0,1 1 0,0 0 0,0-1 0,6 0 0,-5-5 0,6 11 0,-7-5 0,-1 1 0,8 4 0,-6-11 0,12 11 0,-11-11 0,11 11 0,-11-11 0,11 11 0,-12-11 0,13 12 0,-13-13 0,5 13 0,1-6 0,-6 0 0,6 6 0,-8-6 0,1 1 0,7 4 0,-6-11 0,6 4 0,-1 1 0,-5-5 0,13 11 0,-13-11 0,6 5 0,-1-1 0,-5-4 0,6 5 0,-1-1 0,-4-4 0,11 12 0,-12-13 0,6 6 0,-1 0 0,-4-6 0,4 6 0,1 0 0,-6-6 0,6 6 0,-1 0 0,2-6 0,7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13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0 599 24575,'25'0'0,"14"0"0,0-8 0,21 6 0,-9-15 0,12 5 0,0-9 0,-1 0 0,1 9 0,0-7 0,0 7 0,0-9 0,0 10 0,0-8 0,0 7 0,0 0 0,-12-5 0,9 5 0,-21 2 0,21-9 0,-21 17 0,9-16 0,-12 16 0,0-14 0,0 14 0,0-14 0,0 14 0,-9-13 0,7 14 0,-7-14 0,9 13 0,0-14 0,0 14 0,-10-13 0,8 13 0,-7-5 0,9-1 0,0-2 0,7 0 0,-15-5 0,12 13 0,-13-4 0,0-1 0,7 5 0,-8-5 0,1 1 0,7 4 0,-8-5 0,10 7 0,0 0 0,0-8 0,-9 6 0,7-6 0,-7 8 0,9-8 0,-10 6 0,8-6 0,-7 8 0,9 0 0,-10 0 0,8-8 0,-7 6 0,9-6 0,0 8 0,0-8 0,0 6 0,7-6 0,-6 0 0,6 6 0,5-7 0,-9 9 0,9-8 0,-12 6 0,0-6 0,12 8 0,-9-8 0,9 6 0,0-6 0,-9 8 0,21 0 0,-21 0 0,21 0 0,-21 0 0,21 0 0,-21 0 0,21 0 0,-21 0 0,21 0 0,-9 0 0,12 0 0,-12 0 0,9 0 0,7 0 0,-12 0 0,9 0 0,-16 0 0,-9 0 0,9 0 0,-12 0 0,0 0 0,0 0 0,-9 0 0,7 0 0,-17 0 0,17 0 0,-17 0 0,17 0 0,-17 0 0,8 0 0,-1 0 0,-6 0 0,6 0 0,0 0 0,-6 0 0,13 0 0,-14 0 0,5 0 0,-7 0 0,0 0 0,0 0 0,0 0 0,0 0 0,0 0 0,0 0 0,0 0 0,0 0 0,1 0 0,-1 0 0,0 0 0,0 0 0,0 0 0,0 0 0,0 0 0,0 0 0,0 0 0,0 0 0,1 0 0,-1 0 0,0 0 0,0 0 0,0 0 0,0 0 0,0 0 0,0 0 0,0 0 0,0 0 0,0 0 0,1 0 0,-1 0 0,0 0 0,0 0 0,0 0 0,0 0 0,0 0 0,0 0 0,0 0 0,0 0 0,1 0 0,-1 0 0,0 0 0,0 0 0,0 0 0,0 0 0,0 0 0,0 0 0,0 0 0,0 0 0,1 0 0,-1 0 0,0 0 0,0 0 0,0 0 0,0 0 0,0 0 0,0 0 0,0 0 0,0 0 0,1 0 0,-1 0 0,0 0 0,0 0 0,0 0 0,0 0 0,-36 7 0,20-5 0,-29 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29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24575,'24'0'0,"3"0"0,9 0 0,-9 0 0,6 0 0,6 0 0,0 0 0,9 0 0,-12 0 0,0 0 0,0 0 0,0 0 0,0 0 0,0 0 0,0 0 0,0 0 0,12 0 0,-9 0 0,9 0 0,-12 8 0,0 2 0,0 0 0,0-2 0,0-8 0,0 0 0,0 0 0,0 0 0,0 8 0,12-6 0,-9 6 0,9-8 0,-12 8 0,12-6 0,-9 5 0,9-7 0,-12 0 0,1 8 0,-1-6 0,0 6 0,0 0 0,12-6 0,-9 6 0,9 0 0,0-6 0,-9 6 0,9 0 0,0-6 0,-9 14 0,9-14 0,0 15 0,-9-14 0,21 15 0,-9-15 0,0 14 0,9-6 0,-9 9 0,12-9 0,-12 7 0,37 2 0,-30-7 0,21 13 0,-19-14 0,-21 6 0,21 2 0,-9-9 0,12 7 0,-12-7 0,9 9 0,-9 0 0,0-1 0,9-7 0,-21 3 0,9-5 0,0 0 0,-9 6 0,9-6 0,4 16 0,-12-14 0,12 12 0,-16-14 0,0 8 0,0 0 0,0 0 0,0-1 0,0 1 0,0 0 0,0 0 0,0 0 0,0 0 0,0 0 0,0 0 0,0 0 0,0 0 0,0-1 0,0 1 0,0 0 0,0 0 0,0 0 0,-9-1 0,6 0 0,-6 0 0,0 0 0,7 0 0,-17-1 0,7 0 0,-8-1 0,-1-7 0,0 6 0,7-6 0,-6 7 0,6-6 0,-7-3 0,-6 1 0,4-5 0,-11 11 0,11-11 0,-11 11 0,11-4 0,-4-1 0,6 6 0,0-6 0,0 0 0,-7 6 0,6-13 0,-6 6 0,0 0 0,6-5 0,-12 11 0,11-11 0,-5 11 0,7-11 0,-6 11 0,4-11 0,-11 11 0,11-4 0,-4 6 0,6-7 0,-7 6 0,6-6 0,-6 7 0,0-7 0,-1-1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34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24575,'0'15'0,"0"0"0,0 9 0,0-6 0,0 15 0,0-15 0,0 16 0,0-8 0,0 1 0,0 7 0,0-8 0,0 10 0,0-9 0,0 7 0,0-7 0,0-1 0,0 8 0,0-17 0,0 17 0,0-17 0,0 8 0,0-10 0,0 0 0,0 0 0,0 0 0,0 0 0,0 10 0,0-8 0,0 8 0,0-10 0,0 0 0,0 0 0,0 0 0,0 0 0,0 0 0,0 0 0,0 0 0,0 0 0,0 1 0,0-1 0,-7 6 0,6-4 0,-6 5 0,7-7 0,0 0 0,0 0 0,-7 0 0,5 1 0,-5-1 0,7 0 0,0 0 0,-6 0 0,4 0 0,-5 0 0,0 0 0,6 0 0,-6 0 0,7 1 0,-7-1 0,5 9 0,-4-7 0,6 8 0,0-10 0,-7 0 0,5 7 0,-5-5 0,7 4 0,0-5 0,-7-1 0,6 0 0,-6 0 0,0 0 0,5 0 0,-4 0 0,6 0 0,-7 0 0,5 0 0,-5 1 0,0-1 0,6 0 0,-6 0 0,0 0 0,5 0 0,-4 0 0,6 0 0,-7-6 0,5 4 0,-5-11 0,7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44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3706 0 24575,'0'37'0,"0"4"0,0 22 0,-19 0 0,14 0 0,-23 0 0,15 15 0,-18-12 0,5 27 0,-5-27 0,-3 26 0,10-25 0,-9 10 0,2-14 0,7 15 0,-7-11 0,8 10 0,-7-14 0,6 0 0,-6 0 0,0 0 0,7-12 0,-5-3 0,8 0 0,2-9 0,-2 9 0,2-12 0,-8-8 0,6 6 0,-6-6 0,8 8 0,-9 0 0,7 0 0,-6 0 0,0 0 0,6 0 0,-14 0 0,13 0 0,-5 0 0,0-8 0,6 6 0,-6-6 0,0 0 0,5 6 0,-5-6 0,9-1 0,-8 7 0,-2-8 0,-2 10 0,-5-8 0,14 6 0,-14-6 0,15-1 0,-15 7 0,-1 8 0,-3-2 0,-6 12 0,5-4 0,2-9 0,-5 21 0,6-21 0,-3 9 0,9 0 0,-4-9 0,13 0 0,-13-5 0,17-17 0,-8 8 0,10-10 0,0 0 0,-1 0 0,8 0 0,-6 0 0,6 0 0,-8-6 0,1 4 0,0-4 0,-1 6 0,-8 1 0,6-1 0,-6 2 0,-1-1 0,7-1 0,-6 2 0,8-2 0,-8 1 0,-1 6 0,-10-2 0,10 2 0,1-6 0,-1 0 0,7 0 0,-16 1 0,8 0 0,-1 0 0,-7 8 0,7-6 0,-9 7 0,-1-8 0,10-1 0,-7 0 0,17-1 0,-8 0 0,10-1 0,0 0 0,-1 0 0,1 0 0,0 0 0,-1-6 0,1 4 0,0-11 0,6 11 0,-4-11 0,4 5 0,1-1 0,-6 3 0,5-1 0,1 6 0,-6-13 0,6 6 0,-8 0 0,8 1 0,-6 1 0,6 4 0,-7-5 0,-1 1 0,8 4 0,-6-11 0,12 11 0,-11-11 0,4 5 0,1-1 0,-6-4 0,6 11 0,-8-11 0,1 12 0,0-13 0,-1 13 0,1-13 0,0 13 0,-1-13 0,1 6 0,0-7 0,-1 0 0,1 7 0,0-6 0,0 6 0,-1-7 0,1 7 0,0-5 0,-1 4 0,1-6 0,0 0 0,-1 0 0,1 0 0,0 7 0,-1-5 0,1 4 0,0-6 0,-1 7 0,1-5 0,0 4 0,6 1 0,-4-5 0,4 5 0,-6-7 0,6 6 0,-4-4 0,4 5 0,-6-1 0,0-4 0,-1 5 0,8-1 0,-6-4 0,6 5 0,-8 0 0,1-6 0,0 13 0,-1-13 0,8 13 0,-6-13 0,6 6 0,-1 0 0,-4-5 0,4 4 0,1 1 0,-6-5 0,6 4 0,-8 1 0,1-5 0,6 11 0,-4-11 0,4 5 0,1-1 0,1-4 0,7 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5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24575,'87'0'0,"0"0"0,-25 0 0,3 0 0,22 0 0,12 0 0,-5 0-2065,-23 0 1,-4 0 0,2 0 2064,11 0 0,3 0 0,-1 0 0,0 0 0,-1 0 0,1 0 0,0 0 0,0 0 0,-2 0 0,-10 0 0,-2 0 0,2 0 0,9 0 0,1 0 0,-4 0-226,10 0 0,-1 0 226,14 0 0,0 0 0,-18 0 0,-1 0 0,0 0 0,1 0 0,-1 0 0,1 0 0,-1 0 0,1 0 0,-2 0 0,3 0 0,16 0 0,2 0 0,-15 0 0,0 0 0,13 0 0,2 0-280,0 0 0,-2 0 280,-12 0 0,-1 0 0,14 0 0,0 0 0,-18 0 0,-1 0-625,0 0 0,1 0 625,-1 0 0,1 0 0,0 0 0,-1 0 640,-15 0 1,0 0-641,13 0 0,-3 0 0,25 0 0,-23 0 0,-1 0 0,24 0 0,-23 0 0,-1 0 0,24 0 0,-23 0 0,-1 0 0,24 0 0,-39 0 0,1 0 0,0 0 0,-2 0 1137,40 0-1137,-38 0 0,-1 0 0,31 0 0,0 0 0,0 0 0,-31 0 0,1 0 0,37 0 0,-38 0 0,1 0 0,0 0 0,-1 0 0,38 0 0,-38 0 0,1 0 0,0 0 0,-1 0 0,39 0 0,-20 0 0,3 0 0,-16 0 0,-1 0 0,5 0 0,-1 0 0,-7 0 0,-4 0 0,33 0 0,0 0 0,0 0 1982,-23 0-1982,17 0 1706,-42 0-1706,43 0 0,-43 0 0,42 0 0,-41 17 0,41-13 1487,-42 13-1487,19-17 641,-1 0-641,-17 0 221,17 17-221,-24-12 0,1 12 0,0-17 0,-1 0 0,1 0 0,-1 0 0,1 0 0,0 0 0,-1 0 0,1 0 0,-1 0 0,1 0 0,-1 0 0,1 0 0,0 0 0,-1 0 0,1 0 0,-1 0 0,1 0 0,0 0 0,-1 0 0,1 0 0,-1 0 0,1 0 0,0-18 0,-1 14 0,1-13 0,-18 17 0,-4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0 24575,'-15'0'0,"0"0"0,-1 0 0,1 0 0,0 0 0,-1 0 0,8 7 0,-15 2 0,19 7 0,-19-7 0,14 5 0,1-6 0,-6 7 0,6 0 0,-7 1 0,-1-1 0,1 0 0,-10 1 0,8 0 0,-8 0 0,10-1 0,-1 0 0,1 0 0,0 0 0,-1 0 0,1 0 0,0 1 0,6-1 0,-4-7 0,11 5 0,-12-11 0,13 12 0,-13-6 0,12 7 0,-4 0 0,-1-6 0,5 4 0,-5-11 0,7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9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24575,'0'69'0,"0"17"0,0-42 0,0 43 0,0-43 0,0 14 0,0 1 0,0-7 0,0 41 0,0-31 0,0-17 0,0 41 0,0-42 0,0 43 0,0-43 0,0 18 0,0-23 0,0 0 0,0-1 0,0 1 0,0-1 0,0 1 0,0 0 0,17-18 0,-13 13 0,30-12 0,-29 16 0,29 1 0,-30-1 0,30-16 0,-29 12 0,12-12 0,0-1 0,-13 13 0,13-12 0,1-1 0,-14 14 0,13-14 0,0 0 0,5 14 0,-1-14 0,13 1 0,-29 12 0,29-13 0,-13 18 0,1-1 0,12 1 0,-12 0 0,16-1 0,1 1 0,-18-1 0,13-16 0,-29 12 0,29-30 0,-30 31 0,13-14 0,1 1 0,-14 12 0,30-13 0,-12 18 0,-1-1 0,13 1 0,-12 0 0,16-1 0,-16 1 0,12-18 0,-30 14 0,31-14 0,-14 18 0,18-1 0,-1 1 0,1-1 0,-18 1 0,14-18 0,-31 14 0,30-31 0,-29 13 0,12-17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27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1072 1580 24575,'-52'-17'0,"11"-5"0,24 0 0,12-36 0,-29 48 0,12-49 0,-17 37 0,17-17 0,-13 17 0,31-12 0,-31 12 0,13-17 0,-17 0 0,0-1 0,17 1 0,-13 0 0,14 0 0,-18 0 0,-1 0 0,19 0 0,-14 17 0,31-13 0,-14 13 0,1 1 0,12-14 0,-12 13 0,0 0 0,12-12 0,-30 12 0,31-17 0,-31 0 0,31-1 0,-31 19 0,31-14 0,-14 13 0,1 0 0,13-12 0,-14 12 0,1 0 0,13-13 0,-14 14 0,1-1 0,12-13 0,-12 13 0,17-17 0,-17 0 0,12 0 0,-12 0 0,0 17 0,12-13 0,-30 31 0,31-13 0,-13 17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4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1214 1681 24575,'0'-39'0,"0"0"0,0 0 0,0-24 0,-18 18 0,14-18 0,-31 24 0,31-1 0,-31 1 0,13 0 0,0 0 0,-12 0 0,12 0 0,0 0 0,-13 17 0,31-13 0,-31 31 0,31-31 0,-31 31 0,31-31 0,-31 13 0,31-17 0,-31 17 0,30-13 0,-29 31 0,29-31 0,-30 31 0,31-31 0,-31 13 0,14 1 0,-1-14 0,-13 30 0,31-29 0,-31 12 0,13-17 0,0 0 0,-12 17 0,29-13 0,-29 31 0,29-31 0,-12 13 0,-1 0 0,-3-12 0,-18 12 0,17-17 0,-13 17 0,31-13 0,-31 31 0,31-31 0,-31 31 0,30-31 0,-29 31 0,29-31 0,-30 31 0,31-31 0,-31 30 0,31-29 0,-31 29 0,31-30 0,-31 31 0,31 4 0,-14 21 0,18 18 0,17-1 0,-12-16 0,12-5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55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24575,'39'0'0,"-1"17"0,1 4 0,-1 18 0,1-18 0,-18 14 0,14-14 0,-14 1 0,1 12 0,-5-13 0,0 1 0,-13 12 0,30-30 0,-29 31 0,29-14 0,-13 18 0,1-1 0,12-16 0,-30 12 0,31-13 0,-31 18 0,30-18 0,-29 14 0,12-14 0,0 1 0,-13 12 0,31-30 0,-31 31 0,13-14 0,0 0 0,-13-3 0,14-18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0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1527 0 24575,'-39'39'0,"17"0"0,-13-1 0,14 1 0,-1-1 0,-13 1 0,13 0 0,1-1 0,-14-16 0,13 12 0,0-13 0,-12 18 0,12-1 0,0 1 0,-13-18 0,14 14 0,-19-14 0,1 1 0,18 12 0,-14-13 0,13 1 0,0 12 0,-13-30 0,31 31 0,-31-31 0,14 13 0,-19 0 0,1-12 0,18 29 0,-14-30 0,13 30 0,-17-12 0,0 16 0,0-16 0,-1 12 0,1-12 0,0-1 0,0 13 0,0-12 0,0-1 0,17 14 0,-13-31 0,31 30 0,-31-30 0,13 14 0,-17-1 0,0-13 0,17 30 0,-12-29 0,12 12 0,0-17 0,5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16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1 24575,'0'38'0,"0"1"0,17 0 0,-13-1 0,13 1 0,0-1 0,-12 1 0,29 0 0,-30-1 0,13 1 0,1-18 0,-14 13 0,13-12 0,0-1 0,-13 14 0,14-14 0,-1 18 0,-13-1 0,13 1 0,-17-1 0,0 1 0,0 0 0,0-1 0,0 1 0,0-1 0,0 1 0,0 0 0,0-1 0,0 1 0,0-1 0,0 1 0,0-1 0,0 1 0,0 0 0,0-1 0,0 1 0,0-1 0,0 1 0,0 0 0,0-1 0,0 1 0,0-1 0,0 1 0,0-1 0,0 1 0,0 0 0,0-1 0,0 1 0,0-1 0,0 1 0,0 0 0,0-1 0,0 1 0,-17-1 0,12 1 0,-12 0 0,17-1 0,-17 1 0,12-1 0,-12 1 0,17-1 0,-17 1 0,12 0 0,-12-1 0,-1 1 0,14-1 0,-31 1 0,31 0 0,-31-1 0,31 1 0,-14-1 0,1 1 0,13-1 0,-31 1 0,13 0 0,0-1 0,5 1 0,0-18 0,12 14 0,-30-14 0,31 18 0,-13-1 0,-1-16 0,14 12 0,-31-13 0,31 18 0,-31-1 0,31 1 0,-31-18 0,31 14 0,-14-14 0,1 1 0,12 12 0,-29-30 0,29 31 0,-12-14 0,0 0 0,12 14 0,-30-14 0,14 1 0,-1 12 0,-13-13 0,31 18 0,-31-1 0,13 1 0,0 0 0,-12-18 0,29 13 0,-29-29 0,29 29 0,-30-30 0,48 13 0,-26-17 0,30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2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1726 1 24575,'-92'0'0,"40"17"0,-30-13 0,72 30 0,-32-12 0,25-1 0,-5 13 0,-17-29 0,17 29 0,-12-13 0,12 1 0,0 12 0,-13-30 0,14 31 0,-19-14 0,1 1 0,18 12 0,-14-30 0,13 31 0,0-14 0,-12 0 0,29 14 0,-30-31 0,14 30 0,-1-12 0,-13-1 0,13-4 0,1 0 0,-14-12 0,30 29 0,-29-13 0,12 1 0,0 12 0,-13-29 0,14 29 0,-18-30 0,-1 30 0,1-29 0,18 29 0,-14-30 0,30 31 0,-29-31 0,12 13 0,0 0 0,-13-13 0,31 31 0,-31-31 0,31 30 0,-31-29 0,13 12 0,1 0 0,-14-13 0,13 13 0,0 0 0,-12-12 0,12 12 0,0 0 0,-13-13 0,13 14 0,1-1 0,3-13 0,18 13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24575,'15'0'0,"1"0"0,-1 0 0,0 0 0,0 0 0,-7 7 0,6-5 0,-6 11 0,7-11 0,0 11 0,0-11 0,-6 11 0,4-11 0,-4 11 0,6-11 0,0 11 0,0-11 0,-7 11 0,6-11 0,-13 12 0,13-13 0,-6 6 0,7 0 0,0 1 0,0 7 0,1-7 0,-8 6 0,5-12 0,-4 11 0,6-11 0,0 11 0,0-11 0,-7 11 0,6-11 0,-6 11 0,7-11 0,0 11 0,1-11 0,-1 5 0,0-7 0,-7 6 0,6-4 0,-6 5 0,-7-7 0,-9 7 0,-2 1 0,-11 0 0,13 6 0,-8-6 0,1 7 0,0-6 0,6 4 0,-4-11 0,4 11 0,-6-11 0,0 11 0,-1-4 0,1-1 0,6 5 0,-4-11 0,4 5 0,1 0 0,-6-6 0,12 13 0,-11-13 0,4 13 0,1-6 0,1 7 0,7 0 0,-7-6 0,-1 4 0,-1-4 0,-4 6 0,11 0 0,-12 0 0,6 0 0,-1 0 0,-4 0 0,11 0 0,-12 0 0,6 0 0,-1 1 0,-4-1 0,4 0 0,1 0 0,1 0 0,0 0 0,5 0 0,-11 0 0,11 0 0,-12 0 0,13 1 0,-13-8 0,12 5 0,-4-4 0,6 6 0,-7-7 0,5 6 0,-11-6 0,11 7 0,-12-6 0,12 4 0,-4-11 0,6 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0,7 1 0,-5-1 0,11-7 0,-11 5 0,5-4 0,-1 6 0,-4 0 0,11-7 0,-11 6 0,5-6 0,0 1 0,-6 4 0,6-5 0,0 1 0,-6 4 0,13-4 0,-13 6 0,13-7 0,-12 6 0,4-6 0,1 0 0,-5 6 0,11-13 0,-11 13 0,11-13 0,-11 13 0,11-12 0,-11 11 0,11-11 0,-11 11 0,11-11 0,-11 11 0,12-11 0,-13 11 0,13-11 0,-6 11 0,0-4 0,6-1 0,-12 6 0,11-13 0,-11 13 0,11-13 0,-11 13 0,11-13 0,-4 6 0,6-7 0,-7 0 0,-1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0 24575,'-15'0'0,"0"0"0,-1 0 0,1 0 0,0 0 0,-1 0 0,8 7 0,-15 2 0,19 7 0,-19-7 0,14 5 0,1-6 0,-6 7 0,6 0 0,-7 1 0,-1-1 0,1 0 0,-10 1 0,8 0 0,-8 0 0,10-1 0,-1 0 0,1 0 0,0 0 0,-1 0 0,1 0 0,0 1 0,6-1 0,-4-7 0,11 5 0,-12-11 0,13 12 0,-13-6 0,12 7 0,-4 0 0,-1-6 0,5 4 0,-5-11 0,7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1 460 24575,'0'-16'0,"7"8"0,1-6 0,7 6 0,0-7 0,0 6 0,-6-5 0,4 13 0,-11-13 0,11 6 0,-4-1 0,-1-5 0,5 13 0,-11-13 0,11 12 0,-4-11 0,-1 4 0,6 1 0,-13-6 0,13 6 0,-6-8 0,7 8 0,-6-6 0,4 13 0,-5-13 0,1 5 0,4 1 0,-11-6 0,11 6 0,-4-8 0,6 1 0,-7 0 0,6 0 0,-6-1 0,7 1 0,-7 0 0,6-1 0,-6 1 0,1 0 0,-3 6 0,-6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1 460 24575,'0'-16'0,"7"8"0,1-6 0,7 6 0,0-7 0,0 6 0,-6-5 0,4 13 0,-11-13 0,11 6 0,-4-1 0,-1-5 0,5 13 0,-11-13 0,11 12 0,-4-11 0,-1 4 0,6 1 0,-13-6 0,13 6 0,-6-8 0,7 8 0,-6-6 0,4 13 0,-5-13 0,1 5 0,4 1 0,-11-6 0,11 6 0,-4-8 0,6 1 0,-7 0 0,6 0 0,-6-1 0,7 1 0,-7 0 0,6-1 0,-6 1 0,1 0 0,-3 6 0,-6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8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1 24575,'0'15'0,"0"0"0,0 0 0,0 0 0,0 0 0,0 0 0,0 1 0,-6-1 0,4 0 0,-5 0 0,0 0 0,-1 0 0,-1 0 0,-4 0 0,4 0 0,1 0 0,-6 1 0,6-1 0,-8 0 0,8 0 0,-6-7 0,12 6 0,-4-6 0,-1 0 0,5 6 0,-5-6 0,0 1 0,6 4 0,-6-5 0,0 1 0,5 4 0,-4-4 0,-1-1 0,5 5 0,-5-4 0,1-1 0,4 6 0,-12-6 0,12 7 0,-11 0 0,11 0 0,-11-6 0,11 4 0,-5-5 0,0 8 0,-1-1 0,-1 0 0,-4 0 0,11 0 0,-12 0 0,13 0 0,-13 0 0,12 0 0,-11-6 0,11 4 0,-12-11 0,13 11 0,-6-11 0,7 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3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0 230 24575,'15'0'0,"0"-7"0,0 6 0,0-6 0,1 7 0,-8-7 0,5 5 0,-4-11 0,6 11 0,0-11 0,0 11 0,0-12 0,0 6 0,0-1 0,-6-4 0,4 11 0,-5-12 0,8 6 0,-1-1 0,-7-4 0,5 11 0,-4-5 0,-1 0 0,6 6 0,-13-13 0,13 12 0,-6-5 0,7 1 0,0 4 0,0-5 0,1 7 0,-1 0 0,0-7 0,0 6 0,0-6 0,0 7 0,0 0 0,0 0 0,0 0 0,0-7 0,1 5 0,-1-4 0,0 6 0,0 0 0,0 0 0,0 0 0,0 0 0,0 0 0,0 0 0,0 0 0,1 0 0,-1 0 0,0 0 0,0 0 0,0 0 0,0 0 0,-7 0 0,-1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 24575,'0'15'0,"0"0"0,0 9 0,0-6 0,0 6 0,0-9 0,0 0 0,0 0 0,0 1 0,0-1 0,0 0 0,0 0 0,-6-7 0,4 6 0,-5-6 0,0 7 0,6 0 0,-6 0 0,0 0 0,5 1 0,-11-1 0,4 0 0,1 0 0,-6 0 0,4 9 0,-5-6 0,5 15 0,-4-15 0,5 16 0,-7-17 0,6 7 0,-3-9 0,11 1 0,-12-1 0,13 0 0,-6 0 0,0 0 0,5 0 0,-5 0 0,1 0 0,4 0 0,-12 0 0,13 1 0,-13-1 0,12 0 0,-4 0 0,-1-7 0,5 6 0,-5-6 0,0 0 0,12-1 0,-3-7 0,6-7 0,6 6 0,-13-13 0,13 12 0,-6-11 0,7 4 0,0 1 0,1-6 0,-1 12 0,-7-11 0,5 11 0,-11-12 0,12 13 0,-6-6 0,0 0 0,6 5 0,-13-11 0,13 11 0,-6-12 0,7 6 0,0-1 0,1-4 0,-1 4 0,0 1 0,-7-6 0,6 13 0,-6-13 0,7 5 0,0-6 0,0 7 0,-6-6 0,4 12 0,-11-11 0,11 11 0,-11-12 0,11 13 0,-4-13 0,6 12 0,-7-11 0,6 11 0,-13-12 0,13 13 0,-6-6 0,0 0 0,6 5 0,-6-11 0,7 4 0,0-6 0,1 6 0,-8-4 0,5 11 0,-4-5 0,6 1 0,0 4 0,0-12 0,0 13 0,0-6 0,0 0 0,0 5 0,1-11 0,-1 11 0,0-12 0,0 13 0,0-6 0,0 0 0,0 5 0,0-5 0,0 7 0,0 0 0,0 0 0,-6-6 0,4 4 0,-4-5 0,6 7 0,0 0 0,0 0 0,0 0 0,0 0 0,0 0 0,0 0 0,0 0 0,1 0 0,-8 7 0,-1-5 0,-7 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0 414 24575,'15'0'0,"0"0"0,0 0 0,1 0 0,-1 0 0,0 0 0,0 0 0,0 0 0,0 0 0,0 0 0,0 0 0,0 0 0,0 0 0,1 0 0,-1 0 0,0 0 0,0 0 0,0 0 0,0 0 0,-7-7 0,6 5 0,-6-5 0,7 7 0,0 0 0,1-6 0,-1 4 0,0-5 0,0 0 0,0 6 0,0-13 0,0 12 0,0-5 0,0 1 0,0 4 0,1-12 0,-1 13 0,0-13 0,0 12 0,0-5 0,0 1 0,0 4 0,0-5 0,0 0 0,0 6 0,0-13 0,1 12 0,-1-11 0,0 11 0,0-12 0,0 13 0,0-13 0,0 12 0,0-4 0,-6-1 0,4 5 0,-5-5 0,8 0 0,-8-1 0,5-1 0,-4-4 0,6 11 0,-7-11 0,6 11 0,-6-12 0,7 6 0,0-1 0,0-4 0,0 4 0,1-6 0,-1 6 0,0-4 0,0 4 0,0-6 0,0 6 0,-7-4 0,6 11 0,-19-5 0,3 7 0,-13 7 0,6-5 0,2 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24575,'15'0'0,"0"0"0,0 0 0,1 0 0,-1 0 0,0 0 0,0 0 0,0 0 0,0 0 0,0 0 0,0 0 0,0 0 0,0 7 0,1-6 0,-1 6 0,0-7 0,0 0 0,0 0 0,0 0 0,0 7 0,0-5 0,0 4 0,0-6 0,1 0 0,-1 0 0,0 0 0,0 0 0,0 0 0,0 7 0,0-5 0,0 4 0,0-6 0,0 7 0,1-5 0,-1 4 0,0-6 0,0 0 0,0 0 0,0 0 0,0 7 0,0-5 0,0 5 0,0-7 0,1 6 0,-1-4 0,0 5 0,-7-1 0,6-4 0,-6 5 0,0-1 0,6-4 0,-6 5 0,0 0 0,6-6 0,-6 13 0,7-13 0,0 13 0,1-6 0,-1 1 0,-7 4 0,5-11 0,-4 11 0,6-11 0,-7 11 0,6-4 0,-6-1 0,1 5 0,4-4 0,-11 6 0,11 0 0,-11 0 0,4 0 0,1-6 0,-5 4 0,11-11 0,-11 11 0,11-11 0,-11 11 0,11-4 0,-4-1 0,-1 5 0,6-4 0,-13 6 0,13-7 0,-13 6 0,13-13 0,-12 13 0,11-13 0,-11 13 0,11-12 0,-11 11 0,4-11 0,-6 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3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0 24575,'0'15'0,"0"0"0,-7 0 0,6 1 0,-13-8 0,12 5 0,-11-4 0,11 6 0,-12-7 0,13 6 0,-13-6 0,12 7 0,-11-6 0,11 4 0,-12-5 0,13 7 0,-13 1 0,12-1 0,-4 0 0,6 0 0,0 0 0,-7-7 0,5 6 0,-11-13 0,11 13 0,-12-12 0,13 11 0,-13-11 0,12 11 0,-11-5 0,4 8 0,1-1 0,-6-7 0,12 5 0,-11-4 0,4 6 0,1 0 0,-18 21 0,21-22 0,-13 14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8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24575,'0'15'0,"0"0"0,0 0 0,0 0 0,0 0 0,0 0 0,0 0 0,0 1 0,0-1 0,0 0 0,0 0 0,-7 0 0,5 0 0,-4 0 0,-1-6 0,5 4 0,-12-5 0,13 7 0,-13 1 0,12-1 0,-4 0 0,-1 0 0,5 0 0,-11-7 0,11 6 0,-12-13 0,13 13 0,-13-12 0,12 11 0,-5-5 0,1 1 0,4 4 0,-12-4 0,6-1 0,-1 5 0,2-4 0,7 6 0,-16 1 0,12 0 0,-12 0 0,9-1 0,-1-7 0,-1 6 0,-4-6 0,11 7 0,-5 0 0,0-6 0,6 4 0,-13-4 0,6 6 0,-1 0 0,2 0 0,1-7 0,4 6 0,-5-19 0,7 3 0,0-14 0,0 1 0,7 7 0,-6-6 0,13 12 0,-6-11 0,1 4 0,4 1 0,-11-6 0,11 12 0,-11-11 0,11 11 0,-11-12 0,11 13 0,-11-13 0,11 12 0,-4-4 0,6-1 0,0 5 0,0-5 0,0 1 0,0 4 0,0-5 0,-6 0 0,4 5 0,-4-4 0,6 6 0,0-7 0,0 5 0,0-5 0,0 1 0,0 4 0,0-5 0,0 7 0,0-7 0,1 6 0,-1-6 0,0 7 0,0 0 0,0 0 0,0-7 0,0 5 0,0-5 0,0 7 0,0 0 0,1-6 0,-1 4 0,0-5 0,0 7 0,9 0 0,-6-7 0,6 6 0,-9-6 0,0 7 0,0 0 0,0-7 0,1 5 0,-1-5 0,0 7 0,0 0 0,0 0 0,0 0 0,0 0 0,-6-6 0,4 4 0,-18-5 0,3 7 0,-6 0 0,1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0 0,0 0 0,0 0 0,0 1 0,0-1 0,0 0 0,0 0 0,0 0 0,0 0 0,0 0 0,0 0 0,0 0 0,0 0 0,0 1 0,0-1 0,0 0 0,0 0 0,0 0 0,0 0 0,0 0 0,0 0 0,0 0 0,0 0 0,0 1 0,0-1 0,0 0 0,0 0 0,0 0 0,0-7 0,0-1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9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1405 506 24575,'-36'0'0,"16"-7"0,-3 6 0,21-13 0,-11 5 0,4 1 0,1-6 0,-6 13 0,12-13 0,-11 12 0,4-11 0,-6 11 0,7-12 0,-6 13 0,5-13 0,-6 12 0,7-11 0,-6 11 0,5-12 0,-6 13 0,0-13 0,0 6 0,-1-1 0,1 2 0,0 0 0,-1 6 0,1-6 0,0 0 0,-1-1 0,1-1 0,0 2 0,-1 1 0,1 4 0,0-5 0,-1 0 0,1 6 0,0-6 0,0 0 0,-1 5 0,1-5 0,0 1 0,-1 4 0,1-5 0,0 0 0,-1 6 0,1-6 0,6 0 0,-4 5 0,4-5 0,-6 7 0,0-6 0,-1 4 0,1-12 0,0 13 0,-1-13 0,1 12 0,0-4 0,0-1 0,-1 5 0,1-5 0,0 7 0,-1 0 0,1 0 0,0 0 0,-1-7 0,1 6 0,0-6 0,-1 7 0,1 0 0,7-7 0,-6 5 0,5-4 0,-6 6 0,0 0 0,0 0 0,-1 0 0,1 0 0,0 0 0,-1-7 0,1 5 0,0-5 0,-1 7 0,8-7 0,-6 6 0,6-6 0,-8 0 0,1 5 0,0-4 0,-1-1 0,1 5 0,0-5 0,6 0 0,-4 6 0,4-6 0,-6 7 0,0-7 0,-1 5 0,1-4 0,6 6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8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1 24575,'0'15'0,"0"0"0,0 0 0,0 0 0,0 0 0,0 0 0,0 1 0,-6-1 0,4 0 0,-5 0 0,0 0 0,-1 0 0,-1 0 0,-4 0 0,4 0 0,1 0 0,-6 1 0,6-1 0,-8 0 0,8 0 0,-6-7 0,12 6 0,-4-6 0,-1 0 0,5 6 0,-5-6 0,0 1 0,6 4 0,-6-5 0,0 1 0,5 4 0,-4-4 0,-1-1 0,5 5 0,-5-4 0,1-1 0,4 6 0,-12-6 0,12 7 0,-11 0 0,11 0 0,-11-6 0,11 4 0,-5-5 0,0 8 0,-1-1 0,-1 0 0,-4 0 0,11 0 0,-12 0 0,13 0 0,-13 0 0,12 0 0,-11-6 0,11 4 0,-12-11 0,13 11 0,-6-11 0,7 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5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1279 329 24575,'7'15'0,"1"0"0,7 0 0,0 0 0,1 1 0,-8-1 0,5-7 0,-11 5 0,12-11 0,-13 12 0,13-13 0,-13 13 0,13-13 0,-13 13 0,13-13 0,-13 13 0,13-12 0,-12 11 0,11-11 0,-11 11 0,11-11 0,-11 11 0,11-11 0,-4 5 0,-1-1 0,5-4 0,-11 11 0,11-11 0,-4 5 0,-1-1 0,6-4 0,-6 5 0,7-7 0,-6 7 0,4-6 0,-5 6 0,7-7 0,1 0 0,-1 0 0,0 0 0,0 0 0,0 0 0,0 0 0,0 0 0,-6 7 0,4-6 0,-11 13 0,11-13 0,-11 13 0,11-12 0,-11 11 0,5-5 0,-1 1 0,-4 4 0,11-4 0,-11 6 0,5 0 0,-7 0 0,0 0 0,0 0 0,0 0 0,0 0 0,0-13 0,0-11 0,-7-1 0,5-10 0,-11 18 0,11-12 0,-12 13 0,13-13 0,-13 5 0,5-6 0,1 0 0,-6 6 0,6-4 0,-7 4 0,6-6 0,-5 6 0,13-4 0,-13 11 0,12-12 0,-11 13 0,4-13 0,-6 6 0,0-8 0,-1 8 0,8-6 0,-6 12 0,6-11 0,-8 4 0,1-6 0,0 7 0,6-6 0,-4 12 0,11-11 0,-12 11 0,13-12 0,-13 13 0,6-6 0,-1 0 0,-5 5 0,13-11 0,-13 11 0,6-5 0,-1 0 0,-5 6 0,13-13 0,-13 12 0,6-11 0,-8 4 0,1 1 0,6-6 0,-4 6 0,4-1 0,1-5 0,-6 13 0,6-13 0,-8 6 0,1-1 0,7-4 0,-6 11 0,5-5 0,-6 7 0,0 0 0,6-7 0,-4 6 0,4-6 0,-6 0 0,0 5 0,-1-11 0,1 11 0,6-12 0,-4 13 0,4-6 0,-6 7 0,0 0 0,-1 0 0,1 0 0,7-7 0,-6 5 0,5-5 0,-6 7 0,0 0 0,0 0 0,-1 0 0,1 0 0,0 0 0,-1 0 0,1 0 0,0 0 0,-1 0 0,1 0 0,0-6 0,-1 4 0,1-12 0,0 13 0,-1-6 0,1 0 0,0 5 0,-1-4 0,1 6 0,0 0 0,0-7 0,-1 5 0,1-5 0,0 0 0,-1 6 0,1-6 0,0 0 0,-1 5 0,1-4 0,0 6 0,-1-7 0,1 5 0,0-5 0,-1 7 0,8-7 0,-6 6 0,6-6 0,-7 7 0,-1 0 0,1 0 0,0 0 0,6-7 0,-5 5 0,6-4 0,-7 6 0,-1 0 0,1-7 0,0 5 0,-1-5 0,1 7 0,0 0 0,-1 0 0,1 0 0,7-6 0,-6 4 0,5-5 0,-6 7 0,0 0 0,0 0 0,-1 0 0,1 0 0,0 0 0,-1-7 0,1 5 0,6-11 0,-4 11 0,11-5 0,-5 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0,-8 7 0,5-6 0,-11 13 0,11-13 0,-11 13 0,12-13 0,-13 13 0,13-6 0,-6 1 0,0 4 0,6-11 0,-6 11 0,7-4 0,-6 6 0,4-7 0,-4 5 0,-1-4 0,5-1 0,-4-1 0,-1 0 0,6 1 0,-6 7 0,0 0 0,6-6 0,-6 4 0,1-5 0,4 1 0,-11 4 0,11-11 0,-11 11 0,11-11 0,-11 11 0,11-11 0,-4 11 0,6-4 0,0-1 0,-7 6 0,6-13 0,-6 6 0,0 0 0,6-6 0,-6 6 0,7-7 0,-6 7 0,-3 1 0,-6 7 0,0 0 0,0-6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6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9 0,0-6 0,0 6 0,0-9 0,0 0 0,0 0 0,0 1 0,0-1 0,0 0 0,0 0 0,0 0 0,0 0 0,0 0 0,0 0 0,0 0 0,0 0 0,0 1 0,0-1 0,0 0 0,0 0 0,0 0 0,0 0 0,0 0 0,0 0 0,0 0 0,0 0 0,0 1 0,0-1 0,0 0 0,0 0 0,0 0 0,0 0 0,0 0 0,0 0 0,0 0 0,0 0 0,0 1 0,0-8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628 199 24575,'-8'-7'0,"-6"6"0,6-6 0,-8 7 0,1-7 0,0 5 0,-1-11 0,1 11 0,0-12 0,0 13 0,-1-6 0,1 0 0,0 5 0,-1-11 0,1 11 0,0-5 0,-1 0 0,1 6 0,0-6 0,-1 0 0,1 5 0,0-11 0,-1 11 0,1-5 0,0 1 0,-1 4 0,1-5 0,7 0 0,-6 5 0,6-4 0,-1-1 0,-5 5 0,6-5 0,-1 1 0,-4 4 0,4-5 0,-6 7 0,0 0 0,-1 0 0,1 0 0,0 0 0,-1 0 0,1 0 0,0 0 0,6 0 0,2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5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1 337 24575,'15'0'0,"0"0"0,0 0 0,0 0 0,0 0 0,0 0 0,0 0 0,0 0 0,1 0 0,8 0 0,-7 0 0,8 0 0,-1 0 0,-6 0 0,6 0 0,-9 0 0,0 0 0,0-7 0,0 6 0,0-6 0,1 7 0,-1-7 0,0 5 0,0-4 0,0-1 0,0 5 0,0-12 0,0 13 0,0-13 0,0 12 0,1-11 0,-1 11 0,0-11 0,0 11 0,0-12 0,0 12 0,0-4 0,0-1 0,0 5 0,0-5 0,1 1 0,-1 4 0,0-12 0,0 13 0,0-13 0,0 12 0,0-11 0,0 11 0,0-5 0,0 0 0,1 6 0,-1-6 0,0 7 0,0 0 0,0 0 0,0-7 0,0 5 0,0-11 0,0 11 0,0-12 0,1 13 0,-1-13 0,0 12 0,0-11 0,0 11 0,0-5 0,0 0 0,0 6 0,0-6 0,-6 0 0,4 5 0,-11-11 0,11 11 0,-11-5 0,5 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24575,'15'0'0,"0"0"0,0 0 0,0 0 0,0 0 0,0 0 0,0 0 0,0 0 0,0 0 0,1 0 0,-1 0 0,0 0 0,0 0 0,0 0 0,0 0 0,0 0 0,0 0 0,0 0 0,0 0 0,1 0 0,-1 0 0,0 0 0,0 0 0,0 0 0,0 0 0,0 0 0,0 0 0,0 0 0,0 0 0,0 0 0,1 0 0,-1 0 0,0 0 0,0 0 0,0 0 0,0 0 0,0 0 0,0 0 0,0 0 0,0 0 0,1 6 0,-1 3 0,0-1 0,0 6 0,0-13 0,0 13 0,0-6 0,0 7 0,0-6 0,0 4 0,1-11 0,-1 11 0,0-11 0,-7 11 0,6-11 0,-13 11 0,13-11 0,-6 5 0,7-7 0,0 6 0,0-4 0,-6 11 0,4-11 0,-4 12 0,6-13 0,0 13 0,0-13 0,-7 13 0,6-13 0,-13 13 0,13-12 0,-13 11 0,6-11 0,-7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24575,'0'15'0,"0"0"0,0 0 0,0 0 0,0 0 0,0 1 0,0-1 0,0 0 0,0 0 0,0 0 0,0 0 0,0 0 0,0 0 0,0 0 0,0 0 0,0 1 0,0-1 0,0 0 0,0 0 0,0 0 0,0 0 0,0 0 0,0 0 0,0 0 0,0 0 0,0 0 0,0 1 0,0-1 0,0 0 0,0 0 0,0 0 0,-7 0 0,5 0 0,-4 0 0,6 0 0,0 0 0,0 1 0,0-1 0,-7 0 0,5 0 0,-5 0 0,7 0 0,-7 0 0,6 0 0,-6 0 0,0 0 0,5 1 0,-4-8 0,6-1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24575,'6'15'0,"3"-6"0,-1 4 0,5-11 0,-11 11 0,12-11 0,-6 11 0,7-4 0,0 6 0,0-7 0,0 6 0,0-6 0,0 0 0,1 6 0,-1-6 0,0 7 0,0-6 0,0 4 0,0-5 0,0 1 0,0 4 0,0-11 0,0 11 0,-6-4 0,4-1 0,-4 6 0,6-13 0,0 13 0,0-13 0,-7 13 0,6-13 0,-6 13 0,7-12 0,0 11 0,0-11 0,1 4 0,-8 1 0,5-5 0,-4 4 0,6-6 0,0 7 0,0-5 0,0 11 0,0-11 0,0 5 0,0-7 0,1 0 0,-1 0 0,0 0 0,-7 6 0,6-4 0,-13 11 0,-1-4 0,-2-1 0,-4-1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24575,'16'0'0,"-1"0"0,9 0 0,-6 0 0,6 0 0,0 0 0,-6 0 0,15 8 0,-15 1 0,6 7 0,-9-1 0,0 0 0,1-6 0,-1-3 0,0 1 0,0 2 0,0-1 0,0 5 0,0-11 0,0 11 0,0-4 0,0-1 0,-6 6 0,4-6 0,-4 0 0,6 6 0,0-6 0,0 7 0,0 0 0,0 1 0,0-1 0,0-7 0,-6 5 0,4-11 0,-11 12 0,11-13 0,-11 13 0,11-13 0,-11 13 0,11-13 0,-11 13 0,12-12 0,-13 11 0,13-11 0,-13 11 0,13-11 0,-13 11 0,13-11 0,-13 11 0,13-11 0,-12 11 0,11-11 0,-11 11 0,11-11 0,-11 12 0,11-13 0,-11 13 0,11-13 0,-11 13 0,5-6 0,-1 1 0,-4 4 0,12-5 0,-13 7 0,13-6 0,-13 4 0,13-11 0,-6 5 0,7-1 0,-6 3 0,4 6 0,-5 0 0,1 0 0,4-7 0,-11 6 0,11-13 0,-11 13 0,5-6 0,-1 1 0,-4 4 0,11-5 0,-11 8 0,12-8 0,-13 5 0,13-11 0,-13 12 0,6-6 0,-7 7 0,0 0 0,0-7 0,0-1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4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24575,'0'15'0,"7"1"0,-5-1 0,11 0 0,-11 0 0,4 0 0,1-7 0,-5 6 0,11-6 0,-11 7 0,5 0 0,-1 0 0,-4 1 0,5-1 0,-7 0 0,6-7 0,-4 6 0,5-6 0,-7 7 0,7-7 0,-6 6 0,6-6 0,-7 7 0,7-6 0,-6 4 0,6-4 0,-7 6 0,0 0 0,7 0 0,-6 0 0,6 0 0,-7 0 0,0 0 0,0 0 0,0 0 0,0 1 0,7-8 0,-5 5 0,4-11 0,-6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3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0 230 24575,'15'0'0,"0"-7"0,0 6 0,0-6 0,1 7 0,-8-7 0,5 5 0,-4-11 0,6 11 0,0-11 0,0 11 0,0-12 0,0 6 0,0-1 0,-6-4 0,4 11 0,-5-12 0,8 6 0,-1-1 0,-7-4 0,5 11 0,-4-5 0,-1 0 0,6 6 0,-13-13 0,13 12 0,-6-5 0,7 1 0,0 4 0,0-5 0,1 7 0,-1 0 0,0-7 0,0 6 0,0-6 0,0 7 0,0 0 0,0 0 0,0 0 0,0-7 0,1 5 0,-1-4 0,0 6 0,0 0 0,0 0 0,0 0 0,0 0 0,0 0 0,0 0 0,0 0 0,1 0 0,-1 0 0,0 0 0,0 0 0,0 0 0,0 0 0,-7 0 0,-1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7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0,-1 0 0,0 0 0,0 0 0,0 0 0,0 0 0,0 0 0,0 0 0,0 0 0,0 0 0,0 0 0,-6 6 0,4-4 0,-4 5 0,6-7 0,0 0 0,0 0 0,0 0 0,0 7 0,0-6 0,0 6 0,0-7 0,1 0 0,-1 0 0,0 0 0,0 0 0,0 7 0,0-6 0,0 6 0,0-7 0,0 0 0,0 0 0,1 0 0,-1 0 0,0 0 0,0 0 0,0 7 0,0-6 0,0 6 0,0-7 0,0 0 0,0 0 0,1 0 0,-1 0 0,0 0 0,0 0 0,-7 0 0,-1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5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24575,'16'9'0,"-8"4"0,5-4 0,-4 6 0,-1 0 0,6 0 0,-13 0 0,13 0 0,-13 0 0,13 0 0,-13 0 0,13 1 0,-13-1 0,13 0 0,-6 0 0,1 0 0,4 0 0,-11 0 0,11 0 0,-4 0 0,-1 0 0,5 1 0,-11-1 0,5 0 0,-1-7 0,-4 6 0,5-6 0,-7 7 0,0 0 0,7-6 0,-6 4 0,6-5 0,-7 7 0,7-6 0,-6 4 0,6-4 0,-7 6 0,0 0 0,0 0 0,0 0 0,0 0 0,7 0 0,-6 0 0,6 0 0,-7 1 0,0-1 0,0 0 0,0 0 0,0 0 0,0 0 0,0 0 0,0 0 0,0 0 0,0-13 0,0-11 0,0-8 0,0-5 0,0 7 0,0 0 0,0-1 0,0 1 0,0 0 0,0-1 0,7 1 0,1 0 0,1-1 0,-3 1 0,-6 0 0,0-1 0,7 8 0,-5-6 0,4 6 0,-6-8 0,7 1 0,-5 0 0,5-1 0,-7 1 0,6 7 0,-4-6 0,11 6 0,-11-8 0,5 1 0,-1 6 0,-4-4 0,12 11 0,-13-12 0,13 6 0,-6-7 0,7-1 0,-6 1 0,4 7 0,-11-6 0,11 12 0,-11-11 0,11 4 0,-4-6 0,-1-1 0,5 8 0,-11-6 0,11 6 0,-4-7 0,6-1 0,0 1 0,0 0 0,-6-1 0,4 8 0,-5-6 0,7 6 0,1-8 0,-1 1 0,0 0 0,0 6 0,-7-4 0,6 11 0,-6-5 0,7 7 0,0 0 0,-6-7 0,4 6 0,-5-6 0,1 0 0,-2 5 0,-7-5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07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0,0 0 0,0 1 0,0-1 0,0 0 0,0 0 0,0 0 0,0 0 0,0 0 0,7 0 0,1 0 0,1 0 0,-3 1 0,1-1 0,-5 0 0,11 0 0,-11 0 0,5 0 0,-1-7 0,-4 6 0,5-6 0,-1 7 0,3 0 0,-1 1 0,6-1 0,-6 0 0,0 0 0,6-7 0,-6 6 0,7-6 0,-6 7 0,4 0 0,-5 0 0,8 0 0,-1 1 0,0-1 0,0 0 0,-7 0 0,6 0 0,-6 0 0,7 0 0,0 0 0,-6 0 0,4 0 0,-5 1 0,8-1 0,-1 0 0,0 0 0,0 0 0,0 0 0,0 0 0,0 0 0,0 0 0,0 0 0,0 0 0,1 1 0,-1-1 0,0 0 0,0 0 0,0 0 0,-7 0 0,6 0 0,-6 0 0,7-6 0,0 4 0,0-5 0,1 1 0,-1 4 0,0-4 0,0-1 0,-7 5 0,6-11 0,-6 12 0,7-13 0,0 13 0,0-13 0,0 13 0,1-13 0,-8 13 0,5-12 0,-4 4 0,-1-6 0,-1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4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2015 1 24575,'-24'8'0,"13"5"0,-12-4 0,21 6 0,-21-7 0,12 6 0,-13-6 0,8 7 0,1 0 0,0 0 0,-2 10 0,2-8 0,-11 9 0,7-2 0,-15-4 0,14 14 0,-15-14 0,15 14 0,-14-14 0,14 14 0,-14-14 0,14 14 0,-15-14 0,15 14 0,-5-15 0,-1 14 0,9-15 0,-9 16 0,1-16 0,5 16 0,-5-15 0,7 15 0,2-17 0,0 7 0,-1 1 0,2-8 0,-3 17 0,2-17 0,-8 24 0,5-13 0,-5 6 0,7-1 0,8-15 0,-7 15 0,6-6 0,-7 0 0,-1 7 0,2-17 0,7 17 0,-6-8 0,5 10 0,-7-9 0,7 7 0,-5-7 0,5 9 0,-8 0 0,-8 16 0,6-12 0,-6 12 0,15-16 0,-5 0 0,6 0 0,0 0 0,-5-9 0,6 6 0,0-6 0,-6 0 0,13 6 0,-13-6 0,5 9 0,0 0 0,-6 0 0,6 0 0,0-9 0,-6 7 0,14-17 0,-6 17 0,1-17 0,5 17 0,-5-17 0,1 8 0,4-1 0,-12-7 0,13 17 0,-13 0 0,6-6 0,-1 12 0,-5-22 0,13 16 0,-13-17 0,12 17 0,-11-17 0,11 17 0,-12-17 0,13 17 0,-6-17 0,-1 17 0,6-17 0,-13 8 0,13-1 0,-11-6 0,11 6 0,-5-9 0,0 0 0,6 0 0,-6 0 0,0 1 0,5 8 0,-4-7 0,-1 8 0,-2-3 0,1-6 0,-7 15 0,13-13 0,-6 6 0,1-9 0,5 10 0,-4-8 0,-1 8 0,5-1 0,-12-7 0,13 17 0,-14-7 0,13 0 0,-14 6 0,14-6 0,-13 0 0,13 6 0,-13-6 0,13 0 0,-14 7 0,14-17 0,-14 17 0,14-17 0,-14 17 0,14-17 0,-13 8 0,13-1 0,-11 0 0,11 2 0,-12-4 0,13 2 0,-6-6 0,0 6 0,5-9 0,-11 0 0,11 0 0,-11 1 0,11-1 0,-5 0 0,0 0 0,6 0 0,-13 0 0,12 0 0,-5 0 0,1-6 0,4 4 0,-5-5 0,7 8 0,-7-8 0,6 5 0,-6-4 0,7 6 0,-7-7 0,5 6 0,-5-6 0,7 7 0,-6-6 0,4 4 0,-5-5 0,7 7 0,-7-6 0,6 4 0,-6-4 0,7 6 0,-7-7 0,5 6 0,-5-6 0,7 7 0,0 0 0,0 0 0,-6 0 0,4 0 0,-5 1 0,7-1 0,0 0 0,-7-7 0,6 6 0,-6-6 0,7 7 0,0 0 0,0 0 0,0 0 0,0 0 0,0 1 0,0-1 0,0 0 0,0 0 0,0 0 0,0 0 0,0 0 0,0 0 0,0 0 0,0 0 0,0-6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7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0 24575,'0'24'0,"0"-6"0,-6 6 0,-3-9 0,1 10 0,-15-7 0,19 16 0,-29-14 0,21 14 0,-13-15 0,0 15 0,7-17 0,-8 17 0,1-15 0,5 15 0,2-16 0,3 0 0,-3-3 0,1-7 0,-8 9 0,16-2 0,-4 0 0,4 0 0,-6 0 0,0 0 0,-1 0 0,1 0 0,7 0 0,-6-6 0,5 4 0,-6-4 0,7 6 0,-6-7 0,12 6 0,-11-13 0,11 13 0,-12-13 0,13 13 0,-13-13 0,12 13 0,-4-6 0,-1 1 0,5 4 0,-12-11 0,13 11 0,-13-11 0,12 11 0,-11-4 0,4-1 0,1 5 0,1-4 0,0-1 0,-1 6 0,-8-13 0,1 13 0,7-6 0,-6 0 0,5 6 0,-6-6 0,7 7 0,-6-6 0,12 4 0,-11-11 0,11 5 0,-5-7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10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24575,'0'15'0,"0"10"0,0-8 0,0 17 0,0-7 0,-16 1 0,12 6 0,-12-16 0,16 7 0,-8-1 0,6-7 0,-6 8 0,1-10 0,6 0 0,-6 0 0,7 0 0,0 0 0,0 0 0,0 1 0,-7-8 0,5 5 0,-4-4 0,6 6 0,0 0 0,0 0 0,0 0 0,0 0 0,0 0 0,0 0 0,0 0 0,0 1 0,0-1 0,0 0 0,0 0 0,0 0 0,0 0 0,0 0 0,0 0 0,0 0 0,0 0 0,0 1 0,0-1 0,0 0 0,0 0 0,0 0 0,6 0 0,-4 0 0,11 0 0,-11 0 0,5 0 0,-1 1 0,-4-1 0,12 0 0,-13 0 0,13 0 0,-13 0 0,13 0 0,-6 0 0,0 0 0,6 0 0,-6 1 0,1-1 0,4-7 0,-11 5 0,11-11 0,-11 12 0,5-6 0,-1 0 0,-4 6 0,11-6 0,-11 7 0,11-6 0,-11 4 0,5-11 0,-7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4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24575,'0'15'0,"0"0"0,0 0 0,0 0 0,0 1 0,0-1 0,0 0 0,0 0 0,0 0 0,0 0 0,0 0 0,0 0 0,0 0 0,0 0 0,0 10 0,-7-8 0,5 17 0,-5-17 0,7 17 0,0-7 0,0 9 0,-6-9 0,4 6 0,-5-15 0,-1 15 0,6-15 0,-6 15 0,1-15 0,6 6 0,-13-9 0,12 0 0,-11 1 0,11-1 0,-13 9 0,13-7 0,-13 8 0,5-1 0,-5-6 0,5 6 0,-4-9 0,5 10 0,-7-8 0,-1 7 0,9-8 0,-6-1 0,6 0 0,-1 0 0,-4 7 0,11-6 0,-12 6 0,13-7 0,-6-6 0,7-3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24575,'0'15'0,"0"1"0,0-1 0,6-7 0,-4 5 0,11-4 0,-11 6 0,11-7 0,-11 6 0,12-13 0,-13 13 0,6-6 0,0 1 0,-6 4 0,13-11 0,-13 11 0,13-4 0,-6 6 0,1 0 0,4-7 0,-11 6 0,11-13 0,-11 13 0,11-13 0,-11 13 0,11-6 0,-4 0 0,-1 6 0,6-12 0,-13 11 0,13-11 0,-6 11 0,7-11 0,-6 11 0,4-11 0,-5 5 0,1-1 0,4-4 0,-4 5 0,6-1 0,0-4 0,0 5 0,0-7 0,0 6 0,0-4 0,0 5 0,0 0 0,0-6 0,10 6 0,-8 0 0,8-6 0,-1 6 0,-7-7 0,8 7 0,-10-6 0,9 6 0,-6-7 0,6 0 0,-9 0 0,0 7 0,0-5 0,1 4 0,-1-6 0,0 0 0,0 0 0,0 0 0,0 0 0,0 0 0,0 0 0,0 0 0,0 0 0,1 0 0,-1 0 0,-7 7 0,5-5 0,-11 4 0,5-6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2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1 631 24575,'0'-16'0,"0"1"0,0 0 0,0-1 0,0 1 0,0 0 0,0-1 0,0 1 0,0 0 0,0 0 0,0-1 0,0 1 0,0 0 0,0-1 0,0 1 0,0 0 0,0-1 0,0 1 0,0 0 0,0-1 0,0 1 0,0 0 0,0-1 0,0 1 0,0 0 0,0 0 0,0-1 0,0 1 0,0 0 0,0-1 0,0 1 0,0 0 0,0-1 0,0 1 0,0 0 0,0-1 0,0 1 0,0 0 0,0-1 0,0 1 0,0 0 0,0 13 0,0 10 0,0 9 0,0 5 0,0-7 0,0-7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3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604 169 24575,'-21'-7'0,"-1"5"0,13-4 0,-6-1 0,-1 5 0,8-12 0,-6 13 0,6-6 0,-1 0 0,-4 5 0,4-11 0,-6 11 0,6-11 0,-4 11 0,4-5 0,1 0 0,-6 6 0,6-6 0,-8 0 0,1 5 0,0-11 0,-1 11 0,1-5 0,7 0 0,-6 6 0,5-6 0,-6 7 0,0-7 0,-1 5 0,1-5 0,0 7 0,0 0 0,-1 0 0,1 0 0,0 0 0,-1 0 0,1 0 0,0 0 0,-1 0 0,1 0 0,0 0 0,-1 0 0,1 0 0,7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 24575,'0'15'0,"0"0"0,0 9 0,0-6 0,0 6 0,0-9 0,0 0 0,0 0 0,0 1 0,0-1 0,0 0 0,0 0 0,-6-7 0,4 6 0,-5-6 0,0 7 0,6 0 0,-6 0 0,0 0 0,5 1 0,-11-1 0,4 0 0,1 0 0,-6 0 0,4 9 0,-5-6 0,5 15 0,-4-15 0,5 16 0,-7-17 0,6 7 0,-3-9 0,11 1 0,-12-1 0,13 0 0,-6 0 0,0 0 0,5 0 0,-5 0 0,1 0 0,4 0 0,-12 0 0,13 1 0,-13-1 0,12 0 0,-4 0 0,-1-7 0,5 6 0,-5-6 0,0 0 0,12-1 0,-3-7 0,6-7 0,6 6 0,-13-13 0,13 12 0,-6-11 0,7 4 0,0 1 0,1-6 0,-1 12 0,-7-11 0,5 11 0,-11-12 0,12 13 0,-6-6 0,0 0 0,6 5 0,-13-11 0,13 11 0,-6-12 0,7 6 0,0-1 0,1-4 0,-1 4 0,0 1 0,-7-6 0,6 13 0,-6-13 0,7 5 0,0-6 0,0 7 0,-6-6 0,4 12 0,-11-11 0,11 11 0,-11-12 0,11 13 0,-4-13 0,6 12 0,-7-11 0,6 11 0,-13-12 0,13 13 0,-6-6 0,0 0 0,6 5 0,-6-11 0,7 4 0,0-6 0,1 6 0,-8-4 0,5 11 0,-4-5 0,6 1 0,0 4 0,0-12 0,0 13 0,0-6 0,0 0 0,0 5 0,1-11 0,-1 11 0,0-12 0,0 13 0,0-6 0,0 0 0,0 5 0,0-5 0,0 7 0,0 0 0,0 0 0,-6-6 0,4 4 0,-4-5 0,6 7 0,0 0 0,0 0 0,0 0 0,0 0 0,0 0 0,0 0 0,0 0 0,1 0 0,-8 7 0,-1-5 0,-7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3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2604 24575,'0'-26'0,"0"1"0,0 10 0,0-1 0,0 1 0,0 0 0,0-1 0,0 1 0,0 0 0,0-1 0,0 1 0,0 0 0,0-1 0,0 1 0,0 0 0,0-10 0,0 8 0,0-8 0,0 0 0,0 8 0,0-8 0,0 0 0,0 8 0,0-8 0,0 10 0,0-10 0,0 8 0,0-8 0,0 0 0,0 8 0,0-8 0,0 1 0,0 6 0,0-7 0,0 10 0,0-10 0,0 8 0,0-8 0,0 10 0,0-1 0,0 1 0,0 0 0,0 0 0,0-1 0,0 1 0,0 0 0,0-1 0,0 1 0,0 0 0,0-1 0,0 1 0,0 0 0,7-1 0,-5 1 0,4 0 0,1-1 0,-5 1 0,11 0 0,-11 0 0,11-1 0,-11-8 0,11 6 0,-11-7 0,11 10 0,-11 0 0,12-1 0,-6 1 0,0 0 0,6-1 0,-6 1 0,1 0 0,4 0 0,-11-1 0,11 1 0,-11 0 0,11-1 0,-11 1 0,11 0 0,-11-1 0,11 1 0,-11 0 0,11-1 0,-4 1 0,-1 0 0,6-1 0,-13 1 0,13 0 0,-13-1 0,13 1 0,-6 0 0,1 0 0,-3-1 0,1 1 0,3-10 0,5 8 0,-5-17 0,3 16 0,-11-6 0,11 8 0,-4 1 0,-1 0 0,5-1 0,-11 1 0,12 0 0,-6-1 0,7 1 0,0 0 0,-6-1 0,4 1 0,-5 0 0,1-1 0,4 8 0,-4-6 0,-1 6 0,5-1 0,-11-4 0,11 4 0,-4-6 0,6 0 0,0-1 0,0 1 0,0 6 0,-6-4 0,4 11 0,-5-12 0,8 6 0,-1-1 0,-7-4 0,5 11 0,-4-11 0,6 4 0,0 1 0,0-6 0,0 5 0,0 1 0,0-6 0,0 13 0,1-13 0,-1 12 0,0-5 0,0 1 0,0 4 0,0-5 0,0 0 0,0 6 0,-6-13 0,4 12 0,-5-4 0,1-1 0,4 5 0,-4-5 0,6 0 0,0 6 0,0-13 0,0 6 0,0-1 0,-6-5 0,4 13 0,-5-6 0,1 0 0,4 5 0,-4-11 0,6 11 0,0-12 0,0 13 0,-7-13 0,6 12 0,-13-11 0,13 11 0,-6-11 0,7 11 0,-6-12 0,4 13 0,-5-13 0,8 12 0,-1-5 0,-7 1 0,5 4 0,-4-12 0,6 13 0,0-6 0,-7 0 0,6 5 0,-6-5 0,1 1 0,4 4 0,-5-5 0,1 0 0,4 6 0,-4-6 0,6 0 0,0 5 0,0-11 0,0 11 0,0-5 0,-6 0 0,4 6 0,-11-13 0,4 12 0,-6-4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24575,'0'15'0,"0"1"0,0-1 0,0 0 0,0 0 0,0 0 0,0 0 0,0 0 0,0 0 0,0 0 0,0 0 0,0 1 0,0-1 0,0 0 0,0 0 0,0 0 0,0 0 0,0 0 0,0 0 0,7 0 0,-6 0 0,6 1 0,-7-1 0,7 0 0,-5 0 0,4 0 0,-6 0 0,0 0 0,7-6 0,-5 4 0,4-5 0,-6 7 0,0 1 0,0-1 0,0 0 0,7 0 0,-5 0 0,4 0 0,-6-7 0,0-1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3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910 0 24575,'-27'0'0,"2"0"0,10 0 0,-1 0 0,1 0 0,0 0 0,-1 0 0,1 0 0,0 7 0,-1-5 0,1 4 0,7 1 0,-6-5 0,6 4 0,-8 1 0,1-5 0,0 4 0,6 1 0,-5-5 0,6 5 0,-1-1 0,-4-4 0,4 11 0,-6-11 0,0 5 0,6-1 0,-4-4 0,11 12 0,-12-13 0,6 6 0,-8 0 0,1 1 0,0 0 0,0-1 0,6 0 0,-5-5 0,6 11 0,-7-5 0,-1 1 0,8 4 0,-6-11 0,12 11 0,-11-11 0,11 11 0,-11-11 0,11 11 0,-12-11 0,13 12 0,-13-13 0,5 13 0,1-6 0,-6 0 0,6 6 0,-8-6 0,1 1 0,7 4 0,-6-11 0,6 4 0,-1 1 0,-5-5 0,13 11 0,-13-11 0,6 5 0,-1-1 0,-5-4 0,6 5 0,-1-1 0,-4-4 0,11 12 0,-12-13 0,6 6 0,-1 0 0,-4-6 0,4 6 0,1 0 0,-6-6 0,6 6 0,-1 0 0,2-6 0,7 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13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0 599 24575,'25'0'0,"14"0"0,0-8 0,21 6 0,-9-15 0,12 5 0,0-9 0,-1 0 0,1 9 0,0-7 0,0 7 0,0-9 0,0 10 0,0-8 0,0 7 0,0 0 0,-12-5 0,9 5 0,-21 2 0,21-9 0,-21 17 0,9-16 0,-12 16 0,0-14 0,0 14 0,0-14 0,0 14 0,-9-13 0,7 14 0,-7-14 0,9 13 0,0-14 0,0 14 0,-10-13 0,8 13 0,-7-5 0,9-1 0,0-2 0,7 0 0,-15-5 0,12 13 0,-13-4 0,0-1 0,7 5 0,-8-5 0,1 1 0,7 4 0,-8-5 0,10 7 0,0 0 0,0-8 0,-9 6 0,7-6 0,-7 8 0,9-8 0,-10 6 0,8-6 0,-7 8 0,9 0 0,-10 0 0,8-8 0,-7 6 0,9-6 0,0 8 0,0-8 0,0 6 0,7-6 0,-6 0 0,6 6 0,5-7 0,-9 9 0,9-8 0,-12 6 0,0-6 0,12 8 0,-9-8 0,9 6 0,0-6 0,-9 8 0,21 0 0,-21 0 0,21 0 0,-21 0 0,21 0 0,-21 0 0,21 0 0,-21 0 0,21 0 0,-9 0 0,12 0 0,-12 0 0,9 0 0,7 0 0,-12 0 0,9 0 0,-16 0 0,-9 0 0,9 0 0,-12 0 0,0 0 0,0 0 0,-9 0 0,7 0 0,-17 0 0,17 0 0,-17 0 0,17 0 0,-17 0 0,8 0 0,-1 0 0,-6 0 0,6 0 0,0 0 0,-6 0 0,13 0 0,-14 0 0,5 0 0,-7 0 0,0 0 0,0 0 0,0 0 0,0 0 0,0 0 0,0 0 0,0 0 0,0 0 0,1 0 0,-1 0 0,0 0 0,0 0 0,0 0 0,0 0 0,0 0 0,0 0 0,0 0 0,0 0 0,1 0 0,-1 0 0,0 0 0,0 0 0,0 0 0,0 0 0,0 0 0,0 0 0,0 0 0,0 0 0,0 0 0,1 0 0,-1 0 0,0 0 0,0 0 0,0 0 0,0 0 0,0 0 0,0 0 0,0 0 0,0 0 0,1 0 0,-1 0 0,0 0 0,0 0 0,0 0 0,0 0 0,0 0 0,0 0 0,0 0 0,0 0 0,1 0 0,-1 0 0,0 0 0,0 0 0,0 0 0,0 0 0,0 0 0,0 0 0,0 0 0,0 0 0,1 0 0,-1 0 0,0 0 0,0 0 0,0 0 0,0 0 0,-36 7 0,20-5 0,-29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29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24575,'24'0'0,"3"0"0,9 0 0,-9 0 0,6 0 0,6 0 0,0 0 0,9 0 0,-12 0 0,0 0 0,0 0 0,0 0 0,0 0 0,0 0 0,0 0 0,0 0 0,12 0 0,-9 0 0,9 0 0,-12 8 0,0 2 0,0 0 0,0-2 0,0-8 0,0 0 0,0 0 0,0 0 0,0 8 0,12-6 0,-9 6 0,9-8 0,-12 8 0,12-6 0,-9 5 0,9-7 0,-12 0 0,1 8 0,-1-6 0,0 6 0,0 0 0,12-6 0,-9 6 0,9 0 0,0-6 0,-9 6 0,9 0 0,0-6 0,-9 14 0,9-14 0,0 15 0,-9-14 0,21 15 0,-9-15 0,0 14 0,9-6 0,-9 9 0,12-9 0,-12 7 0,37 2 0,-30-7 0,21 13 0,-19-14 0,-21 6 0,21 2 0,-9-9 0,12 7 0,-12-7 0,9 9 0,-9 0 0,0-1 0,9-7 0,-21 3 0,9-5 0,0 0 0,-9 6 0,9-6 0,4 16 0,-12-14 0,12 12 0,-16-14 0,0 8 0,0 0 0,0 0 0,0-1 0,0 1 0,0 0 0,0 0 0,0 0 0,0 0 0,0 0 0,0 0 0,0 0 0,0 0 0,0-1 0,0 1 0,0 0 0,0 0 0,0 0 0,-9-1 0,6 0 0,-6 0 0,0 0 0,7 0 0,-17-1 0,7 0 0,-8-1 0,-1-7 0,0 6 0,7-6 0,-6 7 0,6-6 0,-7-3 0,-6 1 0,4-5 0,-11 11 0,11-11 0,-11 11 0,11-4 0,-4-1 0,6 6 0,0-6 0,0 0 0,-7 6 0,6-13 0,-6 6 0,0 0 0,6-5 0,-12 11 0,11-11 0,-5 11 0,7-11 0,-6 11 0,4-11 0,-11 11 0,11-4 0,-4 6 0,6-7 0,-7 6 0,6-6 0,-6 7 0,0-7 0,-1-1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34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24575,'0'15'0,"0"0"0,0 9 0,0-6 0,0 15 0,0-15 0,0 16 0,0-8 0,0 1 0,0 7 0,0-8 0,0 10 0,0-9 0,0 7 0,0-7 0,0-1 0,0 8 0,0-17 0,0 17 0,0-17 0,0 8 0,0-10 0,0 0 0,0 0 0,0 0 0,0 0 0,0 10 0,0-8 0,0 8 0,0-10 0,0 0 0,0 0 0,0 0 0,0 0 0,0 0 0,0 0 0,0 0 0,0 0 0,0 1 0,0-1 0,-7 6 0,6-4 0,-6 5 0,7-7 0,0 0 0,0 0 0,-7 0 0,5 1 0,-5-1 0,7 0 0,0 0 0,-6 0 0,4 0 0,-5 0 0,0 0 0,6 0 0,-6 0 0,7 1 0,-7-1 0,5 9 0,-4-7 0,6 8 0,0-10 0,-7 0 0,5 7 0,-5-5 0,7 4 0,0-5 0,-7-1 0,6 0 0,-6 0 0,0 0 0,5 0 0,-4 0 0,6 0 0,-7 0 0,5 0 0,-5 1 0,0-1 0,6 0 0,-6 0 0,0 0 0,5 0 0,-4 0 0,6 0 0,-7-6 0,5 4 0,-5-11 0,7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44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3706 0 24575,'0'37'0,"0"4"0,0 22 0,-19 0 0,14 0 0,-23 0 0,15 15 0,-18-12 0,5 27 0,-5-27 0,-3 26 0,10-25 0,-9 10 0,2-14 0,7 15 0,-7-11 0,8 10 0,-7-14 0,6 0 0,-6 0 0,0 0 0,7-12 0,-5-3 0,8 0 0,2-9 0,-2 9 0,2-12 0,-8-8 0,6 6 0,-6-6 0,8 8 0,-9 0 0,7 0 0,-6 0 0,0 0 0,6 0 0,-14 0 0,13 0 0,-5 0 0,0-8 0,6 6 0,-6-6 0,0 0 0,5 6 0,-5-6 0,9-1 0,-8 7 0,-2-8 0,-2 10 0,-5-8 0,14 6 0,-14-6 0,15-1 0,-15 7 0,-1 8 0,-3-2 0,-6 12 0,5-4 0,2-9 0,-5 21 0,6-21 0,-3 9 0,9 0 0,-4-9 0,13 0 0,-13-5 0,17-17 0,-8 8 0,10-10 0,0 0 0,-1 0 0,8 0 0,-6 0 0,6 0 0,-8-6 0,1 4 0,0-4 0,-1 6 0,-8 1 0,6-1 0,-6 2 0,-1-1 0,7-1 0,-6 2 0,8-2 0,-8 1 0,-1 6 0,-10-2 0,10 2 0,1-6 0,-1 0 0,7 0 0,-16 1 0,8 0 0,-1 0 0,-7 8 0,7-6 0,-9 7 0,-1-8 0,10-1 0,-7 0 0,17-1 0,-8 0 0,10-1 0,0 0 0,-1 0 0,1 0 0,0 0 0,-1-6 0,1 4 0,0-11 0,6 11 0,-4-11 0,4 5 0,1-1 0,-6 3 0,5-1 0,1 6 0,-6-13 0,6 6 0,-8 0 0,8 1 0,-6 1 0,6 4 0,-7-5 0,-1 1 0,8 4 0,-6-11 0,12 11 0,-11-11 0,4 5 0,1-1 0,-6-4 0,6 11 0,-8-11 0,1 12 0,0-13 0,-1 13 0,1-13 0,0 13 0,-1-13 0,1 6 0,0-7 0,-1 0 0,1 7 0,0-6 0,0 6 0,-1-7 0,1 7 0,0-5 0,-1 4 0,1-6 0,0 0 0,-1 0 0,1 0 0,0 7 0,-1-5 0,1 4 0,0-6 0,-1 7 0,1-5 0,0 4 0,6 1 0,-4-5 0,4 5 0,-6-7 0,6 6 0,-4-4 0,4 5 0,-6-1 0,0-4 0,-1 5 0,8-1 0,-6-4 0,6 5 0,-8 0 0,1-6 0,0 13 0,-1-13 0,8 13 0,-6-13 0,6 6 0,-1 0 0,-4-5 0,4 4 0,1 1 0,-6-5 0,6 4 0,-8 1 0,1-5 0,6 11 0,-4-11 0,4 5 0,1-1 0,1-4 0,7 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5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24575,'87'0'0,"0"0"0,-25 0 0,3 0 0,22 0 0,12 0 0,-5 0-2065,-23 0 1,-4 0 0,2 0 2064,11 0 0,3 0 0,-1 0 0,0 0 0,-1 0 0,1 0 0,0 0 0,0 0 0,-2 0 0,-10 0 0,-2 0 0,2 0 0,9 0 0,1 0 0,-4 0-226,10 0 0,-1 0 226,14 0 0,0 0 0,-18 0 0,-1 0 0,0 0 0,1 0 0,-1 0 0,1 0 0,-1 0 0,1 0 0,-2 0 0,3 0 0,16 0 0,2 0 0,-15 0 0,0 0 0,13 0 0,2 0-280,0 0 0,-2 0 280,-12 0 0,-1 0 0,14 0 0,0 0 0,-18 0 0,-1 0-625,0 0 0,1 0 625,-1 0 0,1 0 0,0 0 0,-1 0 640,-15 0 1,0 0-641,13 0 0,-3 0 0,25 0 0,-23 0 0,-1 0 0,24 0 0,-23 0 0,-1 0 0,24 0 0,-23 0 0,-1 0 0,24 0 0,-39 0 0,1 0 0,0 0 0,-2 0 1137,40 0-1137,-38 0 0,-1 0 0,31 0 0,0 0 0,0 0 0,-31 0 0,1 0 0,37 0 0,-38 0 0,1 0 0,0 0 0,-1 0 0,38 0 0,-38 0 0,1 0 0,0 0 0,-1 0 0,39 0 0,-20 0 0,3 0 0,-16 0 0,-1 0 0,5 0 0,-1 0 0,-7 0 0,-4 0 0,33 0 0,0 0 0,0 0 1982,-23 0-1982,17 0 1706,-42 0-1706,43 0 0,-43 0 0,42 0 0,-41 17 0,41-13 1487,-42 13-1487,19-17 641,-1 0-641,-17 0 221,17 17-221,-24-12 0,1 12 0,0-17 0,-1 0 0,1 0 0,-1 0 0,1 0 0,0 0 0,-1 0 0,1 0 0,-1 0 0,1 0 0,-1 0 0,1 0 0,0 0 0,-1 0 0,1 0 0,-1 0 0,1 0 0,0 0 0,-1 0 0,1 0 0,-1 0 0,1 0 0,0-18 0,-1 14 0,1-13 0,-18 17 0,-4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9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24575,'0'69'0,"0"17"0,0-42 0,0 43 0,0-43 0,0 14 0,0 1 0,0-7 0,0 41 0,0-31 0,0-17 0,0 41 0,0-42 0,0 43 0,0-43 0,0 18 0,0-23 0,0 0 0,0-1 0,0 1 0,0-1 0,0 1 0,0 0 0,17-18 0,-13 13 0,30-12 0,-29 16 0,29 1 0,-30-1 0,30-16 0,-29 12 0,12-12 0,0-1 0,-13 13 0,13-12 0,1-1 0,-14 14 0,13-14 0,0 0 0,5 14 0,-1-14 0,13 1 0,-29 12 0,29-13 0,-13 18 0,1-1 0,12 1 0,-12 0 0,16-1 0,1 1 0,-18-1 0,13-16 0,-29 12 0,29-30 0,-30 31 0,13-14 0,1 1 0,-14 12 0,30-13 0,-12 18 0,-1-1 0,13 1 0,-12 0 0,16-1 0,-16 1 0,12-18 0,-30 14 0,31-14 0,-14 18 0,18-1 0,-1 1 0,1-1 0,-18 1 0,14-18 0,-31 14 0,30-31 0,-29 13 0,12-17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27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1072 1580 24575,'-52'-17'0,"11"-5"0,24 0 0,12-36 0,-29 48 0,12-49 0,-17 37 0,17-17 0,-13 17 0,31-12 0,-31 12 0,13-17 0,-17 0 0,0-1 0,17 1 0,-13 0 0,14 0 0,-18 0 0,-1 0 0,19 0 0,-14 17 0,31-13 0,-14 13 0,1 1 0,12-14 0,-12 13 0,0 0 0,12-12 0,-30 12 0,31-17 0,-31 0 0,31-1 0,-31 19 0,31-14 0,-14 13 0,1 0 0,13-12 0,-14 12 0,1 0 0,13-13 0,-14 14 0,1-1 0,12-13 0,-12 13 0,17-17 0,-17 0 0,12 0 0,-12 0 0,0 17 0,12-13 0,-30 31 0,31-13 0,-13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29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24575,'24'0'0,"3"0"0,9 0 0,-9 0 0,6 0 0,6 0 0,0 0 0,9 0 0,-12 0 0,0 0 0,0 0 0,0 0 0,0 0 0,0 0 0,0 0 0,0 0 0,12 0 0,-9 0 0,9 0 0,-12 8 0,0 2 0,0 0 0,0-2 0,0-8 0,0 0 0,0 0 0,0 0 0,0 8 0,12-6 0,-9 6 0,9-8 0,-12 8 0,12-6 0,-9 5 0,9-7 0,-12 0 0,1 8 0,-1-6 0,0 6 0,0 0 0,12-6 0,-9 6 0,9 0 0,0-6 0,-9 6 0,9 0 0,0-6 0,-9 14 0,9-14 0,0 15 0,-9-14 0,21 15 0,-9-15 0,0 14 0,9-6 0,-9 9 0,12-9 0,-12 7 0,37 2 0,-30-7 0,21 13 0,-19-14 0,-21 6 0,21 2 0,-9-9 0,12 7 0,-12-7 0,9 9 0,-9 0 0,0-1 0,9-7 0,-21 3 0,9-5 0,0 0 0,-9 6 0,9-6 0,4 16 0,-12-14 0,12 12 0,-16-14 0,0 8 0,0 0 0,0 0 0,0-1 0,0 1 0,0 0 0,0 0 0,0 0 0,0 0 0,0 0 0,0 0 0,0 0 0,0 0 0,0-1 0,0 1 0,0 0 0,0 0 0,0 0 0,-9-1 0,6 0 0,-6 0 0,0 0 0,7 0 0,-17-1 0,7 0 0,-8-1 0,-1-7 0,0 6 0,7-6 0,-6 7 0,6-6 0,-7-3 0,-6 1 0,4-5 0,-11 11 0,11-11 0,-11 11 0,11-4 0,-4-1 0,6 6 0,0-6 0,0 0 0,-7 6 0,6-13 0,-6 6 0,0 0 0,6-5 0,-12 11 0,11-11 0,-5 11 0,7-11 0,-6 11 0,4-11 0,-11 11 0,11-4 0,-4 6 0,6-7 0,-7 6 0,6-6 0,-6 7 0,0-7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0 414 24575,'15'0'0,"0"0"0,0 0 0,1 0 0,-1 0 0,0 0 0,0 0 0,0 0 0,0 0 0,0 0 0,0 0 0,0 0 0,0 0 0,1 0 0,-1 0 0,0 0 0,0 0 0,0 0 0,0 0 0,-7-7 0,6 5 0,-6-5 0,7 7 0,0 0 0,1-6 0,-1 4 0,0-5 0,0 0 0,0 6 0,0-13 0,0 12 0,0-5 0,0 1 0,0 4 0,1-12 0,-1 13 0,0-13 0,0 12 0,0-5 0,0 1 0,0 4 0,0-5 0,0 0 0,0 6 0,0-13 0,1 12 0,-1-11 0,0 11 0,0-12 0,0 13 0,0-13 0,0 12 0,0-4 0,-6-1 0,4 5 0,-5-5 0,8 0 0,-8-1 0,5-1 0,-4-4 0,6 11 0,-7-11 0,6 11 0,-6-12 0,7 6 0,0-1 0,0-4 0,0 4 0,1-6 0,-1 6 0,0-4 0,0 4 0,0-6 0,0 6 0,-7-4 0,6 11 0,-19-5 0,3 7 0,-13 7 0,6-5 0,2 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4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1214 1681 24575,'0'-39'0,"0"0"0,0 0 0,0-24 0,-18 18 0,14-18 0,-31 24 0,31-1 0,-31 1 0,13 0 0,0 0 0,-12 0 0,12 0 0,0 0 0,-13 17 0,31-13 0,-31 31 0,31-31 0,-31 31 0,31-31 0,-31 13 0,31-17 0,-31 17 0,30-13 0,-29 31 0,29-31 0,-30 31 0,31-31 0,-31 13 0,14 1 0,-1-14 0,-13 30 0,31-29 0,-31 12 0,13-17 0,0 0 0,-12 17 0,29-13 0,-29 31 0,29-31 0,-12 13 0,-1 0 0,-3-12 0,-18 12 0,17-17 0,-13 17 0,31-13 0,-31 31 0,31-31 0,-31 31 0,30-31 0,-29 31 0,29-31 0,-30 31 0,31-31 0,-31 30 0,31-29 0,-31 29 0,31-30 0,-31 31 0,31 4 0,-14 21 0,18 18 0,17-1 0,-12-16 0,12-5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55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24575,'39'0'0,"-1"17"0,1 4 0,-1 18 0,1-18 0,-18 14 0,14-14 0,-14 1 0,1 12 0,-5-13 0,0 1 0,-13 12 0,30-30 0,-29 31 0,29-14 0,-13 18 0,1-1 0,12-16 0,-30 12 0,31-13 0,-31 18 0,30-18 0,-29 14 0,12-14 0,0 1 0,-13 12 0,31-30 0,-31 31 0,13-14 0,0 0 0,-13-3 0,14-18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0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1527 0 24575,'-39'39'0,"17"0"0,-13-1 0,14 1 0,-1-1 0,-13 1 0,13 0 0,1-1 0,-14-16 0,13 12 0,0-13 0,-12 18 0,12-1 0,0 1 0,-13-18 0,14 14 0,-19-14 0,1 1 0,18 12 0,-14-13 0,13 1 0,0 12 0,-13-30 0,31 31 0,-31-31 0,14 13 0,-19 0 0,1-12 0,18 29 0,-14-30 0,13 30 0,-17-12 0,0 16 0,0-16 0,-1 12 0,1-12 0,0-1 0,0 13 0,0-12 0,0-1 0,17 14 0,-13-31 0,31 30 0,-31-30 0,13 14 0,-17-1 0,0-13 0,17 30 0,-12-29 0,12 12 0,0-17 0,5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16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1 24575,'0'38'0,"0"1"0,17 0 0,-13-1 0,13 1 0,0-1 0,-12 1 0,29 0 0,-30-1 0,13 1 0,1-18 0,-14 13 0,13-12 0,0-1 0,-13 14 0,14-14 0,-1 18 0,-13-1 0,13 1 0,-17-1 0,0 1 0,0 0 0,0-1 0,0 1 0,0-1 0,0 1 0,0 0 0,0-1 0,0 1 0,0-1 0,0 1 0,0-1 0,0 1 0,0 0 0,0-1 0,0 1 0,0-1 0,0 1 0,0 0 0,0-1 0,0 1 0,0-1 0,0 1 0,0-1 0,0 1 0,0 0 0,0-1 0,0 1 0,0-1 0,0 1 0,0 0 0,0-1 0,0 1 0,-17-1 0,12 1 0,-12 0 0,17-1 0,-17 1 0,12-1 0,-12 1 0,17-1 0,-17 1 0,12 0 0,-12-1 0,-1 1 0,14-1 0,-31 1 0,31 0 0,-31-1 0,31 1 0,-14-1 0,1 1 0,13-1 0,-31 1 0,13 0 0,0-1 0,5 1 0,0-18 0,12 14 0,-30-14 0,31 18 0,-13-1 0,-1-16 0,14 12 0,-31-13 0,31 18 0,-31-1 0,31 1 0,-31-18 0,31 14 0,-14-14 0,1 1 0,12 12 0,-29-30 0,29 31 0,-12-14 0,0 0 0,12 14 0,-30-14 0,14 1 0,-1 12 0,-13-13 0,31 18 0,-31-1 0,13 1 0,0 0 0,-12-18 0,29 13 0,-29-29 0,29 29 0,-30-30 0,48 13 0,-26-17 0,30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2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1726 1 24575,'-92'0'0,"40"17"0,-30-13 0,72 30 0,-32-12 0,25-1 0,-5 13 0,-17-29 0,17 29 0,-12-13 0,12 1 0,0 12 0,-13-30 0,14 31 0,-19-14 0,1 1 0,18 12 0,-14-30 0,13 31 0,0-14 0,-12 0 0,29 14 0,-30-31 0,14 30 0,-1-12 0,-13-1 0,13-4 0,1 0 0,-14-12 0,30 29 0,-29-13 0,12 1 0,0 12 0,-13-29 0,14 29 0,-18-30 0,-1 30 0,1-29 0,18 29 0,-14-30 0,30 31 0,-29-31 0,12 13 0,0 0 0,-13-13 0,31 31 0,-31-31 0,31 30 0,-31-29 0,13 12 0,1 0 0,-14-13 0,13 13 0,0 0 0,-12-12 0,12 12 0,0 0 0,-13-13 0,13 14 0,1-1 0,3-13 0,18 13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24575,'15'0'0,"1"0"0,-1 0 0,0 0 0,0 0 0,-7 7 0,6-5 0,-6 11 0,7-11 0,0 11 0,0-11 0,-6 11 0,4-11 0,-4 11 0,6-11 0,0 11 0,0-11 0,-7 11 0,6-11 0,-13 12 0,13-13 0,-6 6 0,7 0 0,0 1 0,0 7 0,1-7 0,-8 6 0,5-12 0,-4 11 0,6-11 0,0 11 0,0-11 0,-7 11 0,6-11 0,-6 11 0,7-11 0,0 11 0,1-11 0,-1 5 0,0-7 0,-7 6 0,6-4 0,-6 5 0,-7-7 0,-9 7 0,-2 1 0,-11 0 0,13 6 0,-8-6 0,1 7 0,0-6 0,6 4 0,-4-11 0,4 11 0,-6-11 0,0 11 0,-1-4 0,1-1 0,6 5 0,-4-11 0,4 5 0,1 0 0,-6-6 0,12 13 0,-11-13 0,4 13 0,1-6 0,1 7 0,7 0 0,-7-6 0,-1 4 0,-1-4 0,-4 6 0,11 0 0,-12 0 0,6 0 0,-1 0 0,-4 0 0,11 0 0,-12 0 0,6 0 0,-1 1 0,-4-1 0,4 0 0,1 0 0,1 0 0,0 0 0,5 0 0,-11 0 0,11 0 0,-12 0 0,13 1 0,-13-8 0,12 5 0,-4-4 0,6 6 0,-7-7 0,5 6 0,-11-6 0,11 7 0,-12-6 0,12 4 0,-4-11 0,6 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0,7 1 0,-5-1 0,11-7 0,-11 5 0,5-4 0,-1 6 0,-4 0 0,11-7 0,-11 6 0,5-6 0,0 1 0,-6 4 0,6-5 0,0 1 0,-6 4 0,13-4 0,-13 6 0,13-7 0,-12 6 0,4-6 0,1 0 0,-5 6 0,11-13 0,-11 13 0,11-13 0,-11 13 0,11-12 0,-11 11 0,11-11 0,-11 11 0,11-11 0,-11 11 0,12-11 0,-13 11 0,13-11 0,-6 11 0,0-4 0,6-1 0,-12 6 0,11-13 0,-11 13 0,11-13 0,-11 13 0,11-13 0,-4 6 0,6-7 0,-7 0 0,-1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0 24575,'-15'0'0,"0"0"0,-1 0 0,1 0 0,0 0 0,-1 0 0,8 7 0,-15 2 0,19 7 0,-19-7 0,14 5 0,1-6 0,-6 7 0,6 0 0,-7 1 0,-1-1 0,1 0 0,-10 1 0,8 0 0,-8 0 0,10-1 0,-1 0 0,1 0 0,0 0 0,-1 0 0,1 0 0,0 1 0,6-1 0,-4-7 0,11 5 0,-12-11 0,13 12 0,-13-6 0,12 7 0,-4 0 0,-1-6 0,5 4 0,-5-11 0,7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1 460 24575,'0'-16'0,"7"8"0,1-6 0,7 6 0,0-7 0,0 6 0,-6-5 0,4 13 0,-11-13 0,11 6 0,-4-1 0,-1-5 0,5 13 0,-11-13 0,11 12 0,-4-11 0,-1 4 0,6 1 0,-13-6 0,13 6 0,-6-8 0,7 8 0,-6-6 0,4 13 0,-5-13 0,1 5 0,4 1 0,-11-6 0,11 6 0,-4-8 0,6 1 0,-7 0 0,6 0 0,-6-1 0,7 1 0,-7 0 0,6-1 0,-6 1 0,1 0 0,-3 6 0,-6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8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1 24575,'0'15'0,"0"0"0,0 0 0,0 0 0,0 0 0,0 0 0,0 1 0,-6-1 0,4 0 0,-5 0 0,0 0 0,-1 0 0,-1 0 0,-4 0 0,4 0 0,1 0 0,-6 1 0,6-1 0,-8 0 0,8 0 0,-6-7 0,12 6 0,-4-6 0,-1 0 0,5 6 0,-5-6 0,0 1 0,6 4 0,-6-5 0,0 1 0,5 4 0,-4-4 0,-1-1 0,5 5 0,-5-4 0,1-1 0,4 6 0,-12-6 0,12 7 0,-11 0 0,11 0 0,-11-6 0,11 4 0,-5-5 0,0 8 0,-1-1 0,-1 0 0,-4 0 0,11 0 0,-12 0 0,13 0 0,-13 0 0,12 0 0,-11-6 0,11 4 0,-12-11 0,13 11 0,-6-11 0,7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24575,'15'0'0,"0"0"0,0 0 0,1 0 0,-1 0 0,0 0 0,0 0 0,0 0 0,0 0 0,0 0 0,0 0 0,0 0 0,0 7 0,1-6 0,-1 6 0,0-7 0,0 0 0,0 0 0,0 0 0,0 7 0,0-5 0,0 4 0,0-6 0,1 0 0,-1 0 0,0 0 0,0 0 0,0 0 0,0 7 0,0-5 0,0 4 0,0-6 0,0 7 0,1-5 0,-1 4 0,0-6 0,0 0 0,0 0 0,0 0 0,0 7 0,0-5 0,0 5 0,0-7 0,1 6 0,-1-4 0,0 5 0,-7-1 0,6-4 0,-6 5 0,0-1 0,6-4 0,-6 5 0,0 0 0,6-6 0,-6 13 0,7-13 0,0 13 0,1-6 0,-1 1 0,-7 4 0,5-11 0,-4 11 0,6-11 0,-7 11 0,6-4 0,-6-1 0,1 5 0,4-4 0,-11 6 0,11 0 0,-11 0 0,4 0 0,1-6 0,-5 4 0,11-11 0,-11 11 0,11-11 0,-11 11 0,11-4 0,-4-1 0,-1 5 0,6-4 0,-13 6 0,13-7 0,-13 6 0,13-13 0,-12 13 0,11-13 0,-11 13 0,11-12 0,-11 11 0,4-11 0,-6 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3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0 230 24575,'15'0'0,"0"-7"0,0 6 0,0-6 0,1 7 0,-8-7 0,5 5 0,-4-11 0,6 11 0,0-11 0,0 11 0,0-12 0,0 6 0,0-1 0,-6-4 0,4 11 0,-5-12 0,8 6 0,-1-1 0,-7-4 0,5 11 0,-4-5 0,-1 0 0,6 6 0,-13-13 0,13 12 0,-6-5 0,7 1 0,0 4 0,0-5 0,1 7 0,-1 0 0,0-7 0,0 6 0,0-6 0,0 7 0,0 0 0,0 0 0,0 0 0,0-7 0,1 5 0,-1-4 0,0 6 0,0 0 0,0 0 0,0 0 0,0 0 0,0 0 0,0 0 0,0 0 0,1 0 0,-1 0 0,0 0 0,0 0 0,0 0 0,0 0 0,-7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 24575,'0'15'0,"0"0"0,0 9 0,0-6 0,0 6 0,0-9 0,0 0 0,0 0 0,0 1 0,0-1 0,0 0 0,0 0 0,-6-7 0,4 6 0,-5-6 0,0 7 0,6 0 0,-6 0 0,0 0 0,5 1 0,-11-1 0,4 0 0,1 0 0,-6 0 0,4 9 0,-5-6 0,5 15 0,-4-15 0,5 16 0,-7-17 0,6 7 0,-3-9 0,11 1 0,-12-1 0,13 0 0,-6 0 0,0 0 0,5 0 0,-5 0 0,1 0 0,4 0 0,-12 0 0,13 1 0,-13-1 0,12 0 0,-4 0 0,-1-7 0,5 6 0,-5-6 0,0 0 0,12-1 0,-3-7 0,6-7 0,6 6 0,-13-13 0,13 12 0,-6-11 0,7 4 0,0 1 0,1-6 0,-1 12 0,-7-11 0,5 11 0,-11-12 0,12 13 0,-6-6 0,0 0 0,6 5 0,-13-11 0,13 11 0,-6-12 0,7 6 0,0-1 0,1-4 0,-1 4 0,0 1 0,-7-6 0,6 13 0,-6-13 0,7 5 0,0-6 0,0 7 0,-6-6 0,4 12 0,-11-11 0,11 11 0,-11-12 0,11 13 0,-4-13 0,6 12 0,-7-11 0,6 11 0,-13-12 0,13 13 0,-6-6 0,0 0 0,6 5 0,-6-11 0,7 4 0,0-6 0,1 6 0,-8-4 0,5 11 0,-4-5 0,6 1 0,0 4 0,0-12 0,0 13 0,0-6 0,0 0 0,0 5 0,1-11 0,-1 11 0,0-12 0,0 13 0,0-6 0,0 0 0,0 5 0,0-5 0,0 7 0,0 0 0,0 0 0,-6-6 0,4 4 0,-4-5 0,6 7 0,0 0 0,0 0 0,0 0 0,0 0 0,0 0 0,0 0 0,0 0 0,1 0 0,-8 7 0,-1-5 0,-7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0 414 24575,'15'0'0,"0"0"0,0 0 0,1 0 0,-1 0 0,0 0 0,0 0 0,0 0 0,0 0 0,0 0 0,0 0 0,0 0 0,0 0 0,1 0 0,-1 0 0,0 0 0,0 0 0,0 0 0,0 0 0,-7-7 0,6 5 0,-6-5 0,7 7 0,0 0 0,1-6 0,-1 4 0,0-5 0,0 0 0,0 6 0,0-13 0,0 12 0,0-5 0,0 1 0,0 4 0,1-12 0,-1 13 0,0-13 0,0 12 0,0-5 0,0 1 0,0 4 0,0-5 0,0 0 0,0 6 0,0-13 0,1 12 0,-1-11 0,0 11 0,0-12 0,0 13 0,0-13 0,0 12 0,0-4 0,-6-1 0,4 5 0,-5-5 0,8 0 0,-8-1 0,5-1 0,-4-4 0,6 11 0,-7-11 0,6 11 0,-6-12 0,7 6 0,0-1 0,0-4 0,0 4 0,1-6 0,-1 6 0,0-4 0,0 4 0,0-6 0,0 6 0,-7-4 0,6 11 0,-19-5 0,3 7 0,-13 7 0,6-5 0,2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24575,'15'0'0,"0"0"0,0 0 0,1 0 0,-1 0 0,0 0 0,0 0 0,0 0 0,0 0 0,0 0 0,0 0 0,0 0 0,0 7 0,1-6 0,-1 6 0,0-7 0,0 0 0,0 0 0,0 0 0,0 7 0,0-5 0,0 4 0,0-6 0,1 0 0,-1 0 0,0 0 0,0 0 0,0 0 0,0 7 0,0-5 0,0 4 0,0-6 0,0 7 0,1-5 0,-1 4 0,0-6 0,0 0 0,0 0 0,0 0 0,0 7 0,0-5 0,0 5 0,0-7 0,1 6 0,-1-4 0,0 5 0,-7-1 0,6-4 0,-6 5 0,0-1 0,6-4 0,-6 5 0,0 0 0,6-6 0,-6 13 0,7-13 0,0 13 0,1-6 0,-1 1 0,-7 4 0,5-11 0,-4 11 0,6-11 0,-7 11 0,6-4 0,-6-1 0,1 5 0,4-4 0,-11 6 0,11 0 0,-11 0 0,4 0 0,1-6 0,-5 4 0,11-11 0,-11 11 0,11-11 0,-11 11 0,11-4 0,-4-1 0,-1 5 0,6-4 0,-13 6 0,13-7 0,-13 6 0,13-13 0,-12 13 0,11-13 0,-11 13 0,11-12 0,-11 11 0,4-11 0,-6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3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0 24575,'0'15'0,"0"0"0,-7 0 0,6 1 0,-13-8 0,12 5 0,-11-4 0,11 6 0,-12-7 0,13 6 0,-13-6 0,12 7 0,-11-6 0,11 4 0,-12-5 0,13 7 0,-13 1 0,12-1 0,-4 0 0,6 0 0,0 0 0,-7-7 0,5 6 0,-11-13 0,11 13 0,-12-12 0,13 11 0,-13-11 0,12 11 0,-11-5 0,4 8 0,1-1 0,-6-7 0,12 5 0,-11-4 0,4 6 0,1 0 0,-18 21 0,21-22 0,-13 14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8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24575,'0'15'0,"0"0"0,0 0 0,0 0 0,0 0 0,0 0 0,0 0 0,0 1 0,0-1 0,0 0 0,0 0 0,-7 0 0,5 0 0,-4 0 0,-1-6 0,5 4 0,-12-5 0,13 7 0,-13 1 0,12-1 0,-4 0 0,-1 0 0,5 0 0,-11-7 0,11 6 0,-12-13 0,13 13 0,-13-12 0,12 11 0,-5-5 0,1 1 0,4 4 0,-12-4 0,6-1 0,-1 5 0,2-4 0,7 6 0,-16 1 0,12 0 0,-12 0 0,9-1 0,-1-7 0,-1 6 0,-4-6 0,11 7 0,-5 0 0,0-6 0,6 4 0,-13-4 0,6 6 0,-1 0 0,2 0 0,1-7 0,4 6 0,-5-19 0,7 3 0,0-14 0,0 1 0,7 7 0,-6-6 0,13 12 0,-6-11 0,1 4 0,4 1 0,-11-6 0,11 12 0,-11-11 0,11 11 0,-11-12 0,11 13 0,-11-13 0,11 12 0,-4-4 0,6-1 0,0 5 0,0-5 0,0 1 0,0 4 0,0-5 0,-6 0 0,4 5 0,-4-4 0,6 6 0,0-7 0,0 5 0,0-5 0,0 1 0,0 4 0,0-5 0,0 7 0,0-7 0,1 6 0,-1-6 0,0 7 0,0 0 0,0 0 0,0-7 0,0 5 0,0-5 0,0 7 0,0 0 0,1-6 0,-1 4 0,0-5 0,0 7 0,9 0 0,-6-7 0,6 6 0,-9-6 0,0 7 0,0 0 0,0-7 0,1 5 0,-1-5 0,0 7 0,0 0 0,0 0 0,0 0 0,0 0 0,-6-6 0,4 4 0,-18-5 0,3 7 0,-6 0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0 0,0 0 0,0 0 0,0 1 0,0-1 0,0 0 0,0 0 0,0 0 0,0 0 0,0 0 0,0 0 0,0 0 0,0 0 0,0 1 0,0-1 0,0 0 0,0 0 0,0 0 0,0 0 0,0 0 0,0 0 0,0 0 0,0 0 0,0 1 0,0-1 0,0 0 0,0 0 0,0 0 0,0-7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9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1405 506 24575,'-36'0'0,"16"-7"0,-3 6 0,21-13 0,-11 5 0,4 1 0,1-6 0,-6 13 0,12-13 0,-11 12 0,4-11 0,-6 11 0,7-12 0,-6 13 0,5-13 0,-6 12 0,7-11 0,-6 11 0,5-12 0,-6 13 0,0-13 0,0 6 0,-1-1 0,1 2 0,0 0 0,-1 6 0,1-6 0,0 0 0,-1-1 0,1-1 0,0 2 0,-1 1 0,1 4 0,0-5 0,-1 0 0,1 6 0,0-6 0,0 0 0,-1 5 0,1-5 0,0 1 0,-1 4 0,1-5 0,0 0 0,-1 6 0,1-6 0,6 0 0,-4 5 0,4-5 0,-6 7 0,0-6 0,-1 4 0,1-12 0,0 13 0,-1-13 0,1 12 0,0-4 0,0-1 0,-1 5 0,1-5 0,0 7 0,-1 0 0,1 0 0,0 0 0,-1-7 0,1 6 0,0-6 0,-1 7 0,1 0 0,7-7 0,-6 5 0,5-4 0,-6 6 0,0 0 0,0 0 0,-1 0 0,1 0 0,0 0 0,-1-7 0,1 5 0,0-5 0,-1 7 0,8-7 0,-6 6 0,6-6 0,-8 0 0,1 5 0,0-4 0,-1-1 0,1 5 0,0-5 0,6 0 0,-4 6 0,4-6 0,-6 7 0,0-7 0,-1 5 0,1-4 0,6 6 0,3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5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1279 329 24575,'7'15'0,"1"0"0,7 0 0,0 0 0,1 1 0,-8-1 0,5-7 0,-11 5 0,12-11 0,-13 12 0,13-13 0,-13 13 0,13-13 0,-13 13 0,13-13 0,-13 13 0,13-12 0,-12 11 0,11-11 0,-11 11 0,11-11 0,-11 11 0,11-11 0,-4 5 0,-1-1 0,5-4 0,-11 11 0,11-11 0,-4 5 0,-1-1 0,6-4 0,-6 5 0,7-7 0,-6 7 0,4-6 0,-5 6 0,7-7 0,1 0 0,-1 0 0,0 0 0,0 0 0,0 0 0,0 0 0,0 0 0,-6 7 0,4-6 0,-11 13 0,11-13 0,-11 13 0,11-12 0,-11 11 0,5-5 0,-1 1 0,-4 4 0,11-4 0,-11 6 0,5 0 0,-7 0 0,0 0 0,0 0 0,0 0 0,0 0 0,0-13 0,0-11 0,-7-1 0,5-10 0,-11 18 0,11-12 0,-12 13 0,13-13 0,-13 5 0,5-6 0,1 0 0,-6 6 0,6-4 0,-7 4 0,6-6 0,-5 6 0,13-4 0,-13 11 0,12-12 0,-11 13 0,4-13 0,-6 6 0,0-8 0,-1 8 0,8-6 0,-6 12 0,6-11 0,-8 4 0,1-6 0,0 7 0,6-6 0,-4 12 0,11-11 0,-12 11 0,13-12 0,-13 13 0,6-6 0,-1 0 0,-5 5 0,13-11 0,-13 11 0,6-5 0,-1 0 0,-5 6 0,13-13 0,-13 12 0,6-11 0,-8 4 0,1 1 0,6-6 0,-4 6 0,4-1 0,1-5 0,-6 13 0,6-13 0,-8 6 0,1-1 0,7-4 0,-6 11 0,5-5 0,-6 7 0,0 0 0,6-7 0,-4 6 0,4-6 0,-6 0 0,0 5 0,-1-11 0,1 11 0,6-12 0,-4 13 0,4-6 0,-6 7 0,0 0 0,-1 0 0,1 0 0,7-7 0,-6 5 0,5-5 0,-6 7 0,0 0 0,0 0 0,-1 0 0,1 0 0,0 0 0,-1 0 0,1 0 0,0 0 0,-1 0 0,1 0 0,0-6 0,-1 4 0,1-12 0,0 13 0,-1-6 0,1 0 0,0 5 0,-1-4 0,1 6 0,0 0 0,0-7 0,-1 5 0,1-5 0,0 0 0,-1 6 0,1-6 0,0 0 0,-1 5 0,1-4 0,0 6 0,-1-7 0,1 5 0,0-5 0,-1 7 0,8-7 0,-6 6 0,6-6 0,-7 7 0,-1 0 0,1 0 0,0 0 0,6-7 0,-5 5 0,6-4 0,-7 6 0,-1 0 0,1-7 0,0 5 0,-1-5 0,1 7 0,0 0 0,-1 0 0,1 0 0,7-6 0,-6 4 0,5-5 0,-6 7 0,0 0 0,0 0 0,-1 0 0,1 0 0,0 0 0,-1-7 0,1 5 0,6-11 0,-4 11 0,11-5 0,-5 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0,-8 7 0,5-6 0,-11 13 0,11-13 0,-11 13 0,12-13 0,-13 13 0,13-6 0,-6 1 0,0 4 0,6-11 0,-6 11 0,7-4 0,-6 6 0,4-7 0,-4 5 0,-1-4 0,5-1 0,-4-1 0,-1 0 0,6 1 0,-6 7 0,0 0 0,6-6 0,-6 4 0,1-5 0,4 1 0,-11 4 0,11-11 0,-11 11 0,11-11 0,-11 11 0,11-11 0,-4 11 0,6-4 0,0-1 0,-7 6 0,6-13 0,-6 6 0,0 0 0,6-6 0,-6 6 0,7-7 0,-6 7 0,-3 1 0,-6 7 0,0 0 0,0-6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3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0 24575,'0'15'0,"0"0"0,-7 0 0,6 1 0,-13-8 0,12 5 0,-11-4 0,11 6 0,-12-7 0,13 6 0,-13-6 0,12 7 0,-11-6 0,11 4 0,-12-5 0,13 7 0,-13 1 0,12-1 0,-4 0 0,6 0 0,0 0 0,-7-7 0,5 6 0,-11-13 0,11 13 0,-12-12 0,13 11 0,-13-11 0,12 11 0,-11-5 0,4 8 0,1-1 0,-6-7 0,12 5 0,-11-4 0,4 6 0,1 0 0,-18 21 0,21-22 0,-13 14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6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9 0,0-6 0,0 6 0,0-9 0,0 0 0,0 0 0,0 1 0,0-1 0,0 0 0,0 0 0,0 0 0,0 0 0,0 0 0,0 0 0,0 0 0,0 0 0,0 1 0,0-1 0,0 0 0,0 0 0,0 0 0,0 0 0,0 0 0,0 0 0,0 0 0,0 0 0,0 1 0,0-1 0,0 0 0,0 0 0,0 0 0,0 0 0,0 0 0,0 0 0,0 0 0,0 0 0,0 1 0,0-8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628 199 24575,'-8'-7'0,"-6"6"0,6-6 0,-8 7 0,1-7 0,0 5 0,-1-11 0,1 11 0,0-12 0,0 13 0,-1-6 0,1 0 0,0 5 0,-1-11 0,1 11 0,0-5 0,-1 0 0,1 6 0,0-6 0,-1 0 0,1 5 0,0-11 0,-1 11 0,1-5 0,0 1 0,-1 4 0,1-5 0,7 0 0,-6 5 0,6-4 0,-1-1 0,-5 5 0,6-5 0,-1 1 0,-4 4 0,4-5 0,-6 7 0,0 0 0,-1 0 0,1 0 0,0 0 0,-1 0 0,1 0 0,0 0 0,6 0 0,2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5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1 337 24575,'15'0'0,"0"0"0,0 0 0,0 0 0,0 0 0,0 0 0,0 0 0,0 0 0,1 0 0,8 0 0,-7 0 0,8 0 0,-1 0 0,-6 0 0,6 0 0,-9 0 0,0 0 0,0-7 0,0 6 0,0-6 0,1 7 0,-1-7 0,0 5 0,0-4 0,0-1 0,0 5 0,0-12 0,0 13 0,0-13 0,0 12 0,1-11 0,-1 11 0,0-11 0,0 11 0,0-12 0,0 12 0,0-4 0,0-1 0,0 5 0,0-5 0,1 1 0,-1 4 0,0-12 0,0 13 0,0-13 0,0 12 0,0-11 0,0 11 0,0-5 0,0 0 0,1 6 0,-1-6 0,0 7 0,0 0 0,0 0 0,0-7 0,0 5 0,0-11 0,0 11 0,0-12 0,1 13 0,-1-13 0,0 12 0,0-11 0,0 11 0,0-5 0,0 0 0,0 6 0,0-6 0,-6 0 0,4 5 0,-11-11 0,11 11 0,-11-5 0,5 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24575,'15'0'0,"0"0"0,0 0 0,0 0 0,0 0 0,0 0 0,0 0 0,0 0 0,0 0 0,1 0 0,-1 0 0,0 0 0,0 0 0,0 0 0,0 0 0,0 0 0,0 0 0,0 0 0,0 0 0,1 0 0,-1 0 0,0 0 0,0 0 0,0 0 0,0 0 0,0 0 0,0 0 0,0 0 0,0 0 0,0 0 0,1 0 0,-1 0 0,0 0 0,0 0 0,0 0 0,0 0 0,0 0 0,0 0 0,0 0 0,0 0 0,1 6 0,-1 3 0,0-1 0,0 6 0,0-13 0,0 13 0,0-6 0,0 7 0,0-6 0,0 4 0,1-11 0,-1 11 0,0-11 0,-7 11 0,6-11 0,-13 11 0,13-11 0,-6 5 0,7-7 0,0 6 0,0-4 0,-6 11 0,4-11 0,-4 12 0,6-13 0,0 13 0,0-13 0,-7 13 0,6-13 0,-13 13 0,13-12 0,-13 11 0,6-11 0,-7 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24575,'0'15'0,"0"0"0,0 0 0,0 0 0,0 0 0,0 1 0,0-1 0,0 0 0,0 0 0,0 0 0,0 0 0,0 0 0,0 0 0,0 0 0,0 0 0,0 1 0,0-1 0,0 0 0,0 0 0,0 0 0,0 0 0,0 0 0,0 0 0,0 0 0,0 0 0,0 0 0,0 1 0,0-1 0,0 0 0,0 0 0,0 0 0,-7 0 0,5 0 0,-4 0 0,6 0 0,0 0 0,0 1 0,0-1 0,-7 0 0,5 0 0,-5 0 0,7 0 0,-7 0 0,6 0 0,-6 0 0,0 0 0,5 1 0,-4-8 0,6-1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24575,'6'15'0,"3"-6"0,-1 4 0,5-11 0,-11 11 0,12-11 0,-6 11 0,7-4 0,0 6 0,0-7 0,0 6 0,0-6 0,0 0 0,1 6 0,-1-6 0,0 7 0,0-6 0,0 4 0,0-5 0,0 1 0,0 4 0,0-11 0,0 11 0,-6-4 0,4-1 0,-4 6 0,6-13 0,0 13 0,0-13 0,-7 13 0,6-13 0,-6 13 0,7-12 0,0 11 0,0-11 0,1 4 0,-8 1 0,5-5 0,-4 4 0,6-6 0,0 7 0,0-5 0,0 11 0,0-11 0,0 5 0,0-7 0,1 0 0,-1 0 0,0 0 0,-7 6 0,6-4 0,-13 11 0,-1-4 0,-2-1 0,-4-1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24575,'16'0'0,"-1"0"0,9 0 0,-6 0 0,6 0 0,0 0 0,-6 0 0,15 8 0,-15 1 0,6 7 0,-9-1 0,0 0 0,1-6 0,-1-3 0,0 1 0,0 2 0,0-1 0,0 5 0,0-11 0,0 11 0,0-4 0,0-1 0,-6 6 0,4-6 0,-4 0 0,6 6 0,0-6 0,0 7 0,0 0 0,0 1 0,0-1 0,0-7 0,-6 5 0,4-11 0,-11 12 0,11-13 0,-11 13 0,11-13 0,-11 13 0,11-13 0,-11 13 0,12-12 0,-13 11 0,13-11 0,-13 11 0,13-11 0,-13 11 0,13-11 0,-13 11 0,13-11 0,-12 11 0,11-11 0,-11 11 0,11-11 0,-11 12 0,11-13 0,-11 13 0,11-13 0,-11 13 0,5-6 0,-1 1 0,-4 4 0,12-5 0,-13 7 0,13-6 0,-13 4 0,13-11 0,-6 5 0,7-1 0,-6 3 0,4 6 0,-5 0 0,1 0 0,4-7 0,-11 6 0,11-13 0,-11 13 0,5-6 0,-1 1 0,-4 4 0,11-5 0,-11 8 0,12-8 0,-13 5 0,13-11 0,-13 12 0,6-6 0,-7 7 0,0 0 0,0-7 0,0-1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4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24575,'0'15'0,"7"1"0,-5-1 0,11 0 0,-11 0 0,4 0 0,1-7 0,-5 6 0,11-6 0,-11 7 0,5 0 0,-1 0 0,-4 1 0,5-1 0,-7 0 0,6-7 0,-4 6 0,5-6 0,-7 7 0,7-7 0,-6 6 0,6-6 0,-7 7 0,7-6 0,-6 4 0,6-4 0,-7 6 0,0 0 0,7 0 0,-6 0 0,6 0 0,-7 0 0,0 0 0,0 0 0,0 0 0,0 1 0,7-8 0,-5 5 0,4-11 0,-6 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7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0,-1 0 0,0 0 0,0 0 0,0 0 0,0 0 0,0 0 0,0 0 0,0 0 0,0 0 0,0 0 0,-6 6 0,4-4 0,-4 5 0,6-7 0,0 0 0,0 0 0,0 0 0,0 7 0,0-6 0,0 6 0,0-7 0,1 0 0,-1 0 0,0 0 0,0 0 0,0 7 0,0-6 0,0 6 0,0-7 0,0 0 0,0 0 0,1 0 0,-1 0 0,0 0 0,0 0 0,0 7 0,0-6 0,0 6 0,0-7 0,0 0 0,0 0 0,1 0 0,-1 0 0,0 0 0,0 0 0,-7 0 0,-1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5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24575,'16'9'0,"-8"4"0,5-4 0,-4 6 0,-1 0 0,6 0 0,-13 0 0,13 0 0,-13 0 0,13 0 0,-13 0 0,13 1 0,-13-1 0,13 0 0,-6 0 0,1 0 0,4 0 0,-11 0 0,11 0 0,-4 0 0,-1 0 0,5 1 0,-11-1 0,5 0 0,-1-7 0,-4 6 0,5-6 0,-7 7 0,0 0 0,7-6 0,-6 4 0,6-5 0,-7 7 0,7-6 0,-6 4 0,6-4 0,-7 6 0,0 0 0,0 0 0,0 0 0,0 0 0,7 0 0,-6 0 0,6 0 0,-7 1 0,0-1 0,0 0 0,0 0 0,0 0 0,0 0 0,0 0 0,0 0 0,0 0 0,0-13 0,0-11 0,0-8 0,0-5 0,0 7 0,0 0 0,0-1 0,0 1 0,0 0 0,0-1 0,7 1 0,1 0 0,1-1 0,-3 1 0,-6 0 0,0-1 0,7 8 0,-5-6 0,4 6 0,-6-8 0,7 1 0,-5 0 0,5-1 0,-7 1 0,6 7 0,-4-6 0,11 6 0,-11-8 0,5 1 0,-1 6 0,-4-4 0,12 11 0,-13-12 0,13 6 0,-6-7 0,7-1 0,-6 1 0,4 7 0,-11-6 0,11 12 0,-11-11 0,11 4 0,-4-6 0,-1-1 0,5 8 0,-11-6 0,11 6 0,-4-7 0,6-1 0,0 1 0,0 0 0,-6-1 0,4 8 0,-5-6 0,7 6 0,1-8 0,-1 1 0,0 0 0,0 6 0,-7-4 0,6 11 0,-6-5 0,7 7 0,0 0 0,-6-7 0,4 6 0,-5-6 0,1 0 0,-2 5 0,-7-5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8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24575,'0'15'0,"0"0"0,0 0 0,0 0 0,0 0 0,0 0 0,0 0 0,0 1 0,0-1 0,0 0 0,0 0 0,-7 0 0,5 0 0,-4 0 0,-1-6 0,5 4 0,-12-5 0,13 7 0,-13 1 0,12-1 0,-4 0 0,-1 0 0,5 0 0,-11-7 0,11 6 0,-12-13 0,13 13 0,-13-12 0,12 11 0,-5-5 0,1 1 0,4 4 0,-12-4 0,6-1 0,-1 5 0,2-4 0,7 6 0,-16 1 0,12 0 0,-12 0 0,9-1 0,-1-7 0,-1 6 0,-4-6 0,11 7 0,-5 0 0,0-6 0,6 4 0,-13-4 0,6 6 0,-1 0 0,2 0 0,1-7 0,4 6 0,-5-19 0,7 3 0,0-14 0,0 1 0,7 7 0,-6-6 0,13 12 0,-6-11 0,1 4 0,4 1 0,-11-6 0,11 12 0,-11-11 0,11 11 0,-11-12 0,11 13 0,-11-13 0,11 12 0,-4-4 0,6-1 0,0 5 0,0-5 0,0 1 0,0 4 0,0-5 0,-6 0 0,4 5 0,-4-4 0,6 6 0,0-7 0,0 5 0,0-5 0,0 1 0,0 4 0,0-5 0,0 7 0,0-7 0,1 6 0,-1-6 0,0 7 0,0 0 0,0 0 0,0-7 0,0 5 0,0-5 0,0 7 0,0 0 0,1-6 0,-1 4 0,0-5 0,0 7 0,9 0 0,-6-7 0,6 6 0,-9-6 0,0 7 0,0 0 0,0-7 0,1 5 0,-1-5 0,0 7 0,0 0 0,0 0 0,0 0 0,0 0 0,-6-6 0,4 4 0,-18-5 0,3 7 0,-6 0 0,1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07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0,0 0 0,0 1 0,0-1 0,0 0 0,0 0 0,0 0 0,0 0 0,0 0 0,7 0 0,1 0 0,1 0 0,-3 1 0,1-1 0,-5 0 0,11 0 0,-11 0 0,5 0 0,-1-7 0,-4 6 0,5-6 0,-1 7 0,3 0 0,-1 1 0,6-1 0,-6 0 0,0 0 0,6-7 0,-6 6 0,7-6 0,-6 7 0,4 0 0,-5 0 0,8 0 0,-1 1 0,0-1 0,0 0 0,-7 0 0,6 0 0,-6 0 0,7 0 0,0 0 0,-6 0 0,4 0 0,-5 1 0,8-1 0,-1 0 0,0 0 0,0 0 0,0 0 0,0 0 0,0 0 0,0 0 0,0 0 0,0 0 0,1 1 0,-1-1 0,0 0 0,0 0 0,0 0 0,-7 0 0,6 0 0,-6 0 0,7-6 0,0 4 0,0-5 0,1 1 0,-1 4 0,0-4 0,0-1 0,-7 5 0,6-11 0,-6 12 0,7-13 0,0 13 0,0-13 0,0 13 0,1-13 0,-8 13 0,5-12 0,-4 4 0,-1-6 0,-1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4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2015 1 24575,'-24'8'0,"13"5"0,-12-4 0,21 6 0,-21-7 0,12 6 0,-13-6 0,8 7 0,1 0 0,0 0 0,-2 10 0,2-8 0,-11 9 0,7-2 0,-15-4 0,14 14 0,-15-14 0,15 14 0,-14-14 0,14 14 0,-14-14 0,14 14 0,-15-14 0,15 14 0,-5-15 0,-1 14 0,9-15 0,-9 16 0,1-16 0,5 16 0,-5-15 0,7 15 0,2-17 0,0 7 0,-1 1 0,2-8 0,-3 17 0,2-17 0,-8 24 0,5-13 0,-5 6 0,7-1 0,8-15 0,-7 15 0,6-6 0,-7 0 0,-1 7 0,2-17 0,7 17 0,-6-8 0,5 10 0,-7-9 0,7 7 0,-5-7 0,5 9 0,-8 0 0,-8 16 0,6-12 0,-6 12 0,15-16 0,-5 0 0,6 0 0,0 0 0,-5-9 0,6 6 0,0-6 0,-6 0 0,13 6 0,-13-6 0,5 9 0,0 0 0,-6 0 0,6 0 0,0-9 0,-6 7 0,14-17 0,-6 17 0,1-17 0,5 17 0,-5-17 0,1 8 0,4-1 0,-12-7 0,13 17 0,-13 0 0,6-6 0,-1 12 0,-5-22 0,13 16 0,-13-17 0,12 17 0,-11-17 0,11 17 0,-12-17 0,13 17 0,-6-17 0,-1 17 0,6-17 0,-13 8 0,13-1 0,-11-6 0,11 6 0,-5-9 0,0 0 0,6 0 0,-6 0 0,0 1 0,5 8 0,-4-7 0,-1 8 0,-2-3 0,1-6 0,-7 15 0,13-13 0,-6 6 0,1-9 0,5 10 0,-4-8 0,-1 8 0,5-1 0,-12-7 0,13 17 0,-14-7 0,13 0 0,-14 6 0,14-6 0,-13 0 0,13 6 0,-13-6 0,13 0 0,-14 7 0,14-17 0,-14 17 0,14-17 0,-14 17 0,14-17 0,-13 8 0,13-1 0,-11 0 0,11 2 0,-12-4 0,13 2 0,-6-6 0,0 6 0,5-9 0,-11 0 0,11 0 0,-11 1 0,11-1 0,-5 0 0,0 0 0,6 0 0,-13 0 0,12 0 0,-5 0 0,1-6 0,4 4 0,-5-5 0,7 8 0,-7-8 0,6 5 0,-6-4 0,7 6 0,-7-7 0,5 6 0,-5-6 0,7 7 0,-6-6 0,4 4 0,-5-5 0,7 7 0,-7-6 0,6 4 0,-6-4 0,7 6 0,-7-7 0,5 6 0,-5-6 0,7 7 0,0 0 0,0 0 0,-6 0 0,4 0 0,-5 1 0,7-1 0,0 0 0,-7-7 0,6 6 0,-6-6 0,7 7 0,0 0 0,0 0 0,0 0 0,0 0 0,0 1 0,0-1 0,0 0 0,0 0 0,0 0 0,0 0 0,0 0 0,0 0 0,0 0 0,0 0 0,0-6 0,0-2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7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0 24575,'0'24'0,"0"-6"0,-6 6 0,-3-9 0,1 10 0,-15-7 0,19 16 0,-29-14 0,21 14 0,-13-15 0,0 15 0,7-17 0,-8 17 0,1-15 0,5 15 0,2-16 0,3 0 0,-3-3 0,1-7 0,-8 9 0,16-2 0,-4 0 0,4 0 0,-6 0 0,0 0 0,-1 0 0,1 0 0,7 0 0,-6-6 0,5 4 0,-6-4 0,7 6 0,-6-7 0,12 6 0,-11-13 0,11 13 0,-12-13 0,13 13 0,-13-13 0,12 13 0,-4-6 0,-1 1 0,5 4 0,-12-11 0,13 11 0,-13-11 0,12 11 0,-11-4 0,4-1 0,1 5 0,1-4 0,0-1 0,-1 6 0,-8-13 0,1 13 0,7-6 0,-6 0 0,5 6 0,-6-6 0,7 7 0,-6-6 0,12 4 0,-11-11 0,11 5 0,-5-7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10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24575,'0'15'0,"0"10"0,0-8 0,0 17 0,0-7 0,-16 1 0,12 6 0,-12-16 0,16 7 0,-8-1 0,6-7 0,-6 8 0,1-10 0,6 0 0,-6 0 0,7 0 0,0 0 0,0 0 0,0 1 0,-7-8 0,5 5 0,-4-4 0,6 6 0,0 0 0,0 0 0,0 0 0,0 0 0,0 0 0,0 0 0,0 0 0,0 1 0,0-1 0,0 0 0,0 0 0,0 0 0,0 0 0,0 0 0,0 0 0,0 0 0,0 0 0,0 1 0,0-1 0,0 0 0,0 0 0,0 0 0,6 0 0,-4 0 0,11 0 0,-11 0 0,5 0 0,-1 1 0,-4-1 0,12 0 0,-13 0 0,13 0 0,-13 0 0,13 0 0,-6 0 0,0 0 0,6 0 0,-6 1 0,1-1 0,4-7 0,-11 5 0,11-11 0,-11 12 0,5-6 0,-1 0 0,-4 6 0,11-6 0,-11 7 0,11-6 0,-11 4 0,5-11 0,-7 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4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24575,'0'15'0,"0"0"0,0 0 0,0 0 0,0 1 0,0-1 0,0 0 0,0 0 0,0 0 0,0 0 0,0 0 0,0 0 0,0 0 0,0 0 0,0 10 0,-7-8 0,5 17 0,-5-17 0,7 17 0,0-7 0,0 9 0,-6-9 0,4 6 0,-5-15 0,-1 15 0,6-15 0,-6 15 0,1-15 0,6 6 0,-13-9 0,12 0 0,-11 1 0,11-1 0,-13 9 0,13-7 0,-13 8 0,5-1 0,-5-6 0,5 6 0,-4-9 0,5 10 0,-7-8 0,-1 7 0,9-8 0,-6-1 0,6 0 0,-1 0 0,-4 7 0,11-6 0,-12 6 0,13-7 0,-6-6 0,7-3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24575,'0'15'0,"0"1"0,0-1 0,6-7 0,-4 5 0,11-4 0,-11 6 0,11-7 0,-11 6 0,12-13 0,-13 13 0,6-6 0,0 1 0,-6 4 0,13-11 0,-13 11 0,13-4 0,-6 6 0,1 0 0,4-7 0,-11 6 0,11-13 0,-11 13 0,11-13 0,-11 13 0,11-6 0,-4 0 0,-1 6 0,6-12 0,-13 11 0,13-11 0,-6 11 0,7-11 0,-6 11 0,4-11 0,-5 5 0,1-1 0,4-4 0,-4 5 0,6-1 0,0-4 0,0 5 0,0-7 0,0 6 0,0-4 0,0 5 0,0 0 0,0-6 0,10 6 0,-8 0 0,8-6 0,-1 6 0,-7-7 0,8 7 0,-10-6 0,9 6 0,-6-7 0,6 0 0,-9 0 0,0 7 0,0-5 0,1 4 0,-1-6 0,0 0 0,0 0 0,0 0 0,0 0 0,0 0 0,0 0 0,0 0 0,0 0 0,1 0 0,-1 0 0,-7 7 0,5-5 0,-11 4 0,5-6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2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1 631 24575,'0'-16'0,"0"1"0,0 0 0,0-1 0,0 1 0,0 0 0,0-1 0,0 1 0,0 0 0,0 0 0,0-1 0,0 1 0,0 0 0,0-1 0,0 1 0,0 0 0,0-1 0,0 1 0,0 0 0,0-1 0,0 1 0,0 0 0,0-1 0,0 1 0,0 0 0,0 0 0,0-1 0,0 1 0,0 0 0,0-1 0,0 1 0,0 0 0,0-1 0,0 1 0,0 0 0,0-1 0,0 1 0,0 0 0,0-1 0,0 1 0,0 0 0,0 13 0,0 10 0,0 9 0,0 5 0,0-7 0,0-7 0,0-1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3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604 169 24575,'-21'-7'0,"-1"5"0,13-4 0,-6-1 0,-1 5 0,8-12 0,-6 13 0,6-6 0,-1 0 0,-4 5 0,4-11 0,-6 11 0,6-11 0,-4 11 0,4-5 0,1 0 0,-6 6 0,6-6 0,-8 0 0,1 5 0,0-11 0,-1 11 0,1-5 0,7 0 0,-6 6 0,5-6 0,-6 7 0,0-7 0,-1 5 0,1-5 0,0 7 0,0 0 0,-1 0 0,1 0 0,0 0 0,-1 0 0,1 0 0,0 0 0,-1 0 0,1 0 0,0 0 0,-1 0 0,1 0 0,7 0 0,1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3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2604 24575,'0'-26'0,"0"1"0,0 10 0,0-1 0,0 1 0,0 0 0,0-1 0,0 1 0,0 0 0,0-1 0,0 1 0,0 0 0,0-1 0,0 1 0,0 0 0,0-10 0,0 8 0,0-8 0,0 0 0,0 8 0,0-8 0,0 0 0,0 8 0,0-8 0,0 10 0,0-10 0,0 8 0,0-8 0,0 0 0,0 8 0,0-8 0,0 1 0,0 6 0,0-7 0,0 10 0,0-10 0,0 8 0,0-8 0,0 10 0,0-1 0,0 1 0,0 0 0,0 0 0,0-1 0,0 1 0,0 0 0,0-1 0,0 1 0,0 0 0,0-1 0,0 1 0,0 0 0,7-1 0,-5 1 0,4 0 0,1-1 0,-5 1 0,11 0 0,-11 0 0,11-1 0,-11-8 0,11 6 0,-11-7 0,11 10 0,-11 0 0,12-1 0,-6 1 0,0 0 0,6-1 0,-6 1 0,1 0 0,4 0 0,-11-1 0,11 1 0,-11 0 0,11-1 0,-11 1 0,11 0 0,-11-1 0,11 1 0,-11 0 0,11-1 0,-4 1 0,-1 0 0,6-1 0,-13 1 0,13 0 0,-13-1 0,13 1 0,-6 0 0,1 0 0,-3-1 0,1 1 0,3-10 0,5 8 0,-5-17 0,3 16 0,-11-6 0,11 8 0,-4 1 0,-1 0 0,5-1 0,-11 1 0,12 0 0,-6-1 0,7 1 0,0 0 0,-6-1 0,4 1 0,-5 0 0,1-1 0,4 8 0,-4-6 0,-1 6 0,5-1 0,-11-4 0,11 4 0,-4-6 0,6 0 0,0-1 0,0 1 0,0 6 0,-6-4 0,4 11 0,-5-12 0,8 6 0,-1-1 0,-7-4 0,5 11 0,-4-11 0,6 4 0,0 1 0,0-6 0,0 5 0,0 1 0,0-6 0,0 13 0,1-13 0,-1 12 0,0-5 0,0 1 0,0 4 0,0-5 0,0 0 0,0 6 0,-6-13 0,4 12 0,-5-4 0,1-1 0,4 5 0,-4-5 0,6 0 0,0 6 0,0-13 0,0 6 0,0-1 0,-6-5 0,4 13 0,-5-6 0,1 0 0,4 5 0,-4-11 0,6 11 0,0-12 0,0 13 0,-7-13 0,6 12 0,-13-11 0,13 11 0,-6-11 0,7 11 0,-6-12 0,4 13 0,-5-13 0,8 12 0,-1-5 0,-7 1 0,5 4 0,-4-12 0,6 13 0,0-6 0,-7 0 0,6 5 0,-6-5 0,1 1 0,4 4 0,-5-5 0,1 0 0,4 6 0,-4-6 0,6 0 0,0 5 0,0-11 0,0 11 0,0-5 0,-6 0 0,4 6 0,-11-13 0,4 12 0,-6-4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24575,'0'15'0,"0"1"0,0-1 0,0 0 0,0 0 0,0 0 0,0 0 0,0 0 0,0 0 0,0 0 0,0 0 0,0 1 0,0-1 0,0 0 0,0 0 0,0 0 0,0 0 0,0 0 0,0 0 0,7 0 0,-6 0 0,6 1 0,-7-1 0,7 0 0,-5 0 0,4 0 0,-6 0 0,0 0 0,7-6 0,-5 4 0,4-5 0,-6 7 0,0 1 0,0-1 0,0 0 0,7 0 0,-5 0 0,4 0 0,-6-7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0 0,0 0 0,0 0 0,0 1 0,0-1 0,0 0 0,0 0 0,0 0 0,0 0 0,0 0 0,0 0 0,0 0 0,0 0 0,0 1 0,0-1 0,0 0 0,0 0 0,0 0 0,0 0 0,0 0 0,0 0 0,0 0 0,0 0 0,0 1 0,0-1 0,0 0 0,0 0 0,0 0 0,0-7 0,0-1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3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910 0 24575,'-27'0'0,"2"0"0,10 0 0,-1 0 0,1 0 0,0 0 0,-1 0 0,1 0 0,0 7 0,-1-5 0,1 4 0,7 1 0,-6-5 0,6 4 0,-8 1 0,1-5 0,0 4 0,6 1 0,-5-5 0,6 5 0,-1-1 0,-4-4 0,4 11 0,-6-11 0,0 5 0,6-1 0,-4-4 0,11 12 0,-12-13 0,6 6 0,-8 0 0,1 1 0,0 0 0,0-1 0,6 0 0,-5-5 0,6 11 0,-7-5 0,-1 1 0,8 4 0,-6-11 0,12 11 0,-11-11 0,11 11 0,-11-11 0,11 11 0,-12-11 0,13 12 0,-13-13 0,5 13 0,1-6 0,-6 0 0,6 6 0,-8-6 0,1 1 0,7 4 0,-6-11 0,6 4 0,-1 1 0,-5-5 0,13 11 0,-13-11 0,6 5 0,-1-1 0,-5-4 0,6 5 0,-1-1 0,-4-4 0,11 12 0,-12-13 0,6 6 0,-1 0 0,-4-6 0,4 6 0,1 0 0,-6-6 0,6 6 0,-1 0 0,2-6 0,7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9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1405 506 24575,'-36'0'0,"16"-7"0,-3 6 0,21-13 0,-11 5 0,4 1 0,1-6 0,-6 13 0,12-13 0,-11 12 0,4-11 0,-6 11 0,7-12 0,-6 13 0,5-13 0,-6 12 0,7-11 0,-6 11 0,5-12 0,-6 13 0,0-13 0,0 6 0,-1-1 0,1 2 0,0 0 0,-1 6 0,1-6 0,0 0 0,-1-1 0,1-1 0,0 2 0,-1 1 0,1 4 0,0-5 0,-1 0 0,1 6 0,0-6 0,0 0 0,-1 5 0,1-5 0,0 1 0,-1 4 0,1-5 0,0 0 0,-1 6 0,1-6 0,6 0 0,-4 5 0,4-5 0,-6 7 0,0-6 0,-1 4 0,1-12 0,0 13 0,-1-13 0,1 12 0,0-4 0,0-1 0,-1 5 0,1-5 0,0 7 0,-1 0 0,1 0 0,0 0 0,-1-7 0,1 6 0,0-6 0,-1 7 0,1 0 0,7-7 0,-6 5 0,5-4 0,-6 6 0,0 0 0,0 0 0,-1 0 0,1 0 0,0 0 0,-1-7 0,1 5 0,0-5 0,-1 7 0,8-7 0,-6 6 0,6-6 0,-8 0 0,1 5 0,0-4 0,-1-1 0,1 5 0,0-5 0,6 0 0,-4 6 0,4-6 0,-6 7 0,0-7 0,-1 5 0,1-4 0,6 6 0,3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5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1279 329 24575,'7'15'0,"1"0"0,7 0 0,0 0 0,1 1 0,-8-1 0,5-7 0,-11 5 0,12-11 0,-13 12 0,13-13 0,-13 13 0,13-13 0,-13 13 0,13-13 0,-13 13 0,13-12 0,-12 11 0,11-11 0,-11 11 0,11-11 0,-11 11 0,11-11 0,-4 5 0,-1-1 0,5-4 0,-11 11 0,11-11 0,-4 5 0,-1-1 0,6-4 0,-6 5 0,7-7 0,-6 7 0,4-6 0,-5 6 0,7-7 0,1 0 0,-1 0 0,0 0 0,0 0 0,0 0 0,0 0 0,0 0 0,-6 7 0,4-6 0,-11 13 0,11-13 0,-11 13 0,11-12 0,-11 11 0,5-5 0,-1 1 0,-4 4 0,11-4 0,-11 6 0,5 0 0,-7 0 0,0 0 0,0 0 0,0 0 0,0 0 0,0-13 0,0-11 0,-7-1 0,5-10 0,-11 18 0,11-12 0,-12 13 0,13-13 0,-13 5 0,5-6 0,1 0 0,-6 6 0,6-4 0,-7 4 0,6-6 0,-5 6 0,13-4 0,-13 11 0,12-12 0,-11 13 0,4-13 0,-6 6 0,0-8 0,-1 8 0,8-6 0,-6 12 0,6-11 0,-8 4 0,1-6 0,0 7 0,6-6 0,-4 12 0,11-11 0,-12 11 0,13-12 0,-13 13 0,6-6 0,-1 0 0,-5 5 0,13-11 0,-13 11 0,6-5 0,-1 0 0,-5 6 0,13-13 0,-13 12 0,6-11 0,-8 4 0,1 1 0,6-6 0,-4 6 0,4-1 0,1-5 0,-6 13 0,6-13 0,-8 6 0,1-1 0,7-4 0,-6 11 0,5-5 0,-6 7 0,0 0 0,6-7 0,-4 6 0,4-6 0,-6 0 0,0 5 0,-1-11 0,1 11 0,6-12 0,-4 13 0,4-6 0,-6 7 0,0 0 0,-1 0 0,1 0 0,7-7 0,-6 5 0,5-5 0,-6 7 0,0 0 0,0 0 0,-1 0 0,1 0 0,0 0 0,-1 0 0,1 0 0,0 0 0,-1 0 0,1 0 0,0-6 0,-1 4 0,1-12 0,0 13 0,-1-6 0,1 0 0,0 5 0,-1-4 0,1 6 0,0 0 0,0-7 0,-1 5 0,1-5 0,0 0 0,-1 6 0,1-6 0,0 0 0,-1 5 0,1-4 0,0 6 0,-1-7 0,1 5 0,0-5 0,-1 7 0,8-7 0,-6 6 0,6-6 0,-7 7 0,-1 0 0,1 0 0,0 0 0,6-7 0,-5 5 0,6-4 0,-7 6 0,-1 0 0,1-7 0,0 5 0,-1-5 0,1 7 0,0 0 0,-1 0 0,1 0 0,7-6 0,-6 4 0,5-5 0,-6 7 0,0 0 0,0 0 0,-1 0 0,1 0 0,0 0 0,-1-7 0,1 5 0,6-11 0,-4 11 0,11-5 0,-5 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0,-8 7 0,5-6 0,-11 13 0,11-13 0,-11 13 0,12-13 0,-13 13 0,13-6 0,-6 1 0,0 4 0,6-11 0,-6 11 0,7-4 0,-6 6 0,4-7 0,-4 5 0,-1-4 0,5-1 0,-4-1 0,-1 0 0,6 1 0,-6 7 0,0 0 0,6-6 0,-6 4 0,1-5 0,4 1 0,-11 4 0,11-11 0,-11 11 0,11-11 0,-11 11 0,11-11 0,-4 11 0,6-4 0,0-1 0,-7 6 0,6-13 0,-6 6 0,0 0 0,6-6 0,-6 6 0,7-7 0,-6 7 0,-3 1 0,-6 7 0,0 0 0,0-6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6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9 0,0-6 0,0 6 0,0-9 0,0 0 0,0 0 0,0 1 0,0-1 0,0 0 0,0 0 0,0 0 0,0 0 0,0 0 0,0 0 0,0 0 0,0 0 0,0 1 0,0-1 0,0 0 0,0 0 0,0 0 0,0 0 0,0 0 0,0 0 0,0 0 0,0 0 0,0 1 0,0-1 0,0 0 0,0 0 0,0 0 0,0 0 0,0 0 0,0 0 0,0 0 0,0 0 0,0 1 0,0-8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628 199 24575,'-8'-7'0,"-6"6"0,6-6 0,-8 7 0,1-7 0,0 5 0,-1-11 0,1 11 0,0-12 0,0 13 0,-1-6 0,1 0 0,0 5 0,-1-11 0,1 11 0,0-5 0,-1 0 0,1 6 0,0-6 0,-1 0 0,1 5 0,0-11 0,-1 11 0,1-5 0,0 1 0,-1 4 0,1-5 0,7 0 0,-6 5 0,6-4 0,-1-1 0,-5 5 0,6-5 0,-1 1 0,-4 4 0,4-5 0,-6 7 0,0 0 0,-1 0 0,1 0 0,0 0 0,-1 0 0,1 0 0,0 0 0,6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34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24575,'0'15'0,"0"0"0,0 9 0,0-6 0,0 15 0,0-15 0,0 16 0,0-8 0,0 1 0,0 7 0,0-8 0,0 10 0,0-9 0,0 7 0,0-7 0,0-1 0,0 8 0,0-17 0,0 17 0,0-17 0,0 8 0,0-10 0,0 0 0,0 0 0,0 0 0,0 0 0,0 10 0,0-8 0,0 8 0,0-10 0,0 0 0,0 0 0,0 0 0,0 0 0,0 0 0,0 0 0,0 0 0,0 0 0,0 1 0,0-1 0,-7 6 0,6-4 0,-6 5 0,7-7 0,0 0 0,0 0 0,-7 0 0,5 1 0,-5-1 0,7 0 0,0 0 0,-6 0 0,4 0 0,-5 0 0,0 0 0,6 0 0,-6 0 0,7 1 0,-7-1 0,5 9 0,-4-7 0,6 8 0,0-10 0,-7 0 0,5 7 0,-5-5 0,7 4 0,0-5 0,-7-1 0,6 0 0,-6 0 0,0 0 0,5 0 0,-4 0 0,6 0 0,-7 0 0,5 0 0,-5 1 0,0-1 0,6 0 0,-6 0 0,0 0 0,5 0 0,-4 0 0,6 0 0,-7-6 0,5 4 0,-5-11 0,7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5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1 337 24575,'15'0'0,"0"0"0,0 0 0,0 0 0,0 0 0,0 0 0,0 0 0,0 0 0,1 0 0,8 0 0,-7 0 0,8 0 0,-1 0 0,-6 0 0,6 0 0,-9 0 0,0 0 0,0-7 0,0 6 0,0-6 0,1 7 0,-1-7 0,0 5 0,0-4 0,0-1 0,0 5 0,0-12 0,0 13 0,0-13 0,0 12 0,1-11 0,-1 11 0,0-11 0,0 11 0,0-12 0,0 12 0,0-4 0,0-1 0,0 5 0,0-5 0,1 1 0,-1 4 0,0-12 0,0 13 0,0-13 0,0 12 0,0-11 0,0 11 0,0-5 0,0 0 0,1 6 0,-1-6 0,0 7 0,0 0 0,0 0 0,0-7 0,0 5 0,0-11 0,0 11 0,0-12 0,1 13 0,-1-13 0,0 12 0,0-11 0,0 11 0,0-5 0,0 0 0,0 6 0,0-6 0,-6 0 0,4 5 0,-11-11 0,11 11 0,-11-5 0,5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24575,'15'0'0,"0"0"0,0 0 0,0 0 0,0 0 0,0 0 0,0 0 0,0 0 0,0 0 0,1 0 0,-1 0 0,0 0 0,0 0 0,0 0 0,0 0 0,0 0 0,0 0 0,0 0 0,0 0 0,1 0 0,-1 0 0,0 0 0,0 0 0,0 0 0,0 0 0,0 0 0,0 0 0,0 0 0,0 0 0,0 0 0,1 0 0,-1 0 0,0 0 0,0 0 0,0 0 0,0 0 0,0 0 0,0 0 0,0 0 0,0 0 0,1 6 0,-1 3 0,0-1 0,0 6 0,0-13 0,0 13 0,0-6 0,0 7 0,0-6 0,0 4 0,1-11 0,-1 11 0,0-11 0,-7 11 0,6-11 0,-13 11 0,13-11 0,-6 5 0,7-7 0,0 6 0,0-4 0,-6 11 0,4-11 0,-4 12 0,6-13 0,0 13 0,0-13 0,-7 13 0,6-13 0,-13 13 0,13-12 0,-13 11 0,6-11 0,-7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24575,'0'15'0,"0"0"0,0 0 0,0 0 0,0 0 0,0 1 0,0-1 0,0 0 0,0 0 0,0 0 0,0 0 0,0 0 0,0 0 0,0 0 0,0 0 0,0 1 0,0-1 0,0 0 0,0 0 0,0 0 0,0 0 0,0 0 0,0 0 0,0 0 0,0 0 0,0 0 0,0 1 0,0-1 0,0 0 0,0 0 0,0 0 0,-7 0 0,5 0 0,-4 0 0,6 0 0,0 0 0,0 1 0,0-1 0,-7 0 0,5 0 0,-5 0 0,7 0 0,-7 0 0,6 0 0,-6 0 0,0 0 0,5 1 0,-4-8 0,6-1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24575,'6'15'0,"3"-6"0,-1 4 0,5-11 0,-11 11 0,12-11 0,-6 11 0,7-4 0,0 6 0,0-7 0,0 6 0,0-6 0,0 0 0,1 6 0,-1-6 0,0 7 0,0-6 0,0 4 0,0-5 0,0 1 0,0 4 0,0-11 0,0 11 0,-6-4 0,4-1 0,-4 6 0,6-13 0,0 13 0,0-13 0,-7 13 0,6-13 0,-6 13 0,7-12 0,0 11 0,0-11 0,1 4 0,-8 1 0,5-5 0,-4 4 0,6-6 0,0 7 0,0-5 0,0 11 0,0-11 0,0 5 0,0-7 0,1 0 0,-1 0 0,0 0 0,-7 6 0,6-4 0,-13 11 0,-1-4 0,-2-1 0,-4-1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24575,'16'0'0,"-1"0"0,9 0 0,-6 0 0,6 0 0,0 0 0,-6 0 0,15 8 0,-15 1 0,6 7 0,-9-1 0,0 0 0,1-6 0,-1-3 0,0 1 0,0 2 0,0-1 0,0 5 0,0-11 0,0 11 0,0-4 0,0-1 0,-6 6 0,4-6 0,-4 0 0,6 6 0,0-6 0,0 7 0,0 0 0,0 1 0,0-1 0,0-7 0,-6 5 0,4-11 0,-11 12 0,11-13 0,-11 13 0,11-13 0,-11 13 0,11-13 0,-11 13 0,12-12 0,-13 11 0,13-11 0,-13 11 0,13-11 0,-13 11 0,13-11 0,-13 11 0,13-11 0,-12 11 0,11-11 0,-11 11 0,11-11 0,-11 12 0,11-13 0,-11 13 0,11-13 0,-11 13 0,5-6 0,-1 1 0,-4 4 0,12-5 0,-13 7 0,13-6 0,-13 4 0,13-11 0,-6 5 0,7-1 0,-6 3 0,4 6 0,-5 0 0,1 0 0,4-7 0,-11 6 0,11-13 0,-11 13 0,5-6 0,-1 1 0,-4 4 0,11-5 0,-11 8 0,12-8 0,-13 5 0,13-11 0,-13 12 0,6-6 0,-7 7 0,0 0 0,0-7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4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24575,'0'15'0,"7"1"0,-5-1 0,11 0 0,-11 0 0,4 0 0,1-7 0,-5 6 0,11-6 0,-11 7 0,5 0 0,-1 0 0,-4 1 0,5-1 0,-7 0 0,6-7 0,-4 6 0,5-6 0,-7 7 0,7-7 0,-6 6 0,6-6 0,-7 7 0,7-6 0,-6 4 0,6-4 0,-7 6 0,0 0 0,7 0 0,-6 0 0,6 0 0,-7 0 0,0 0 0,0 0 0,0 0 0,0 1 0,7-8 0,-5 5 0,4-11 0,-6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7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0,-1 0 0,0 0 0,0 0 0,0 0 0,0 0 0,0 0 0,0 0 0,0 0 0,0 0 0,0 0 0,-6 6 0,4-4 0,-4 5 0,6-7 0,0 0 0,0 0 0,0 0 0,0 7 0,0-6 0,0 6 0,0-7 0,1 0 0,-1 0 0,0 0 0,0 0 0,0 7 0,0-6 0,0 6 0,0-7 0,0 0 0,0 0 0,1 0 0,-1 0 0,0 0 0,0 0 0,0 7 0,0-6 0,0 6 0,0-7 0,0 0 0,0 0 0,1 0 0,-1 0 0,0 0 0,0 0 0,-7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5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24575,'16'9'0,"-8"4"0,5-4 0,-4 6 0,-1 0 0,6 0 0,-13 0 0,13 0 0,-13 0 0,13 0 0,-13 0 0,13 1 0,-13-1 0,13 0 0,-6 0 0,1 0 0,4 0 0,-11 0 0,11 0 0,-4 0 0,-1 0 0,5 1 0,-11-1 0,5 0 0,-1-7 0,-4 6 0,5-6 0,-7 7 0,0 0 0,7-6 0,-6 4 0,6-5 0,-7 7 0,7-6 0,-6 4 0,6-4 0,-7 6 0,0 0 0,0 0 0,0 0 0,0 0 0,7 0 0,-6 0 0,6 0 0,-7 1 0,0-1 0,0 0 0,0 0 0,0 0 0,0 0 0,0 0 0,0 0 0,0 0 0,0-13 0,0-11 0,0-8 0,0-5 0,0 7 0,0 0 0,0-1 0,0 1 0,0 0 0,0-1 0,7 1 0,1 0 0,1-1 0,-3 1 0,-6 0 0,0-1 0,7 8 0,-5-6 0,4 6 0,-6-8 0,7 1 0,-5 0 0,5-1 0,-7 1 0,6 7 0,-4-6 0,11 6 0,-11-8 0,5 1 0,-1 6 0,-4-4 0,12 11 0,-13-12 0,13 6 0,-6-7 0,7-1 0,-6 1 0,4 7 0,-11-6 0,11 12 0,-11-11 0,11 4 0,-4-6 0,-1-1 0,5 8 0,-11-6 0,11 6 0,-4-7 0,6-1 0,0 1 0,0 0 0,-6-1 0,4 8 0,-5-6 0,7 6 0,1-8 0,-1 1 0,0 0 0,0 6 0,-7-4 0,6 11 0,-6-5 0,7 7 0,0 0 0,-6-7 0,4 6 0,-5-6 0,1 0 0,-2 5 0,-7-5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07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0,0 0 0,0 1 0,0-1 0,0 0 0,0 0 0,0 0 0,0 0 0,0 0 0,7 0 0,1 0 0,1 0 0,-3 1 0,1-1 0,-5 0 0,11 0 0,-11 0 0,5 0 0,-1-7 0,-4 6 0,5-6 0,-1 7 0,3 0 0,-1 1 0,6-1 0,-6 0 0,0 0 0,6-7 0,-6 6 0,7-6 0,-6 7 0,4 0 0,-5 0 0,8 0 0,-1 1 0,0-1 0,0 0 0,-7 0 0,6 0 0,-6 0 0,7 0 0,0 0 0,-6 0 0,4 0 0,-5 1 0,8-1 0,-1 0 0,0 0 0,0 0 0,0 0 0,0 0 0,0 0 0,0 0 0,0 0 0,0 0 0,1 1 0,-1-1 0,0 0 0,0 0 0,0 0 0,-7 0 0,6 0 0,-6 0 0,7-6 0,0 4 0,0-5 0,1 1 0,-1 4 0,0-4 0,0-1 0,-7 5 0,6-11 0,-6 12 0,7-13 0,0 13 0,0-13 0,0 13 0,1-13 0,-8 13 0,5-12 0,-4 4 0,-1-6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4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2015 1 24575,'-24'8'0,"13"5"0,-12-4 0,21 6 0,-21-7 0,12 6 0,-13-6 0,8 7 0,1 0 0,0 0 0,-2 10 0,2-8 0,-11 9 0,7-2 0,-15-4 0,14 14 0,-15-14 0,15 14 0,-14-14 0,14 14 0,-14-14 0,14 14 0,-15-14 0,15 14 0,-5-15 0,-1 14 0,9-15 0,-9 16 0,1-16 0,5 16 0,-5-15 0,7 15 0,2-17 0,0 7 0,-1 1 0,2-8 0,-3 17 0,2-17 0,-8 24 0,5-13 0,-5 6 0,7-1 0,8-15 0,-7 15 0,6-6 0,-7 0 0,-1 7 0,2-17 0,7 17 0,-6-8 0,5 10 0,-7-9 0,7 7 0,-5-7 0,5 9 0,-8 0 0,-8 16 0,6-12 0,-6 12 0,15-16 0,-5 0 0,6 0 0,0 0 0,-5-9 0,6 6 0,0-6 0,-6 0 0,13 6 0,-13-6 0,5 9 0,0 0 0,-6 0 0,6 0 0,0-9 0,-6 7 0,14-17 0,-6 17 0,1-17 0,5 17 0,-5-17 0,1 8 0,4-1 0,-12-7 0,13 17 0,-13 0 0,6-6 0,-1 12 0,-5-22 0,13 16 0,-13-17 0,12 17 0,-11-17 0,11 17 0,-12-17 0,13 17 0,-6-17 0,-1 17 0,6-17 0,-13 8 0,13-1 0,-11-6 0,11 6 0,-5-9 0,0 0 0,6 0 0,-6 0 0,0 1 0,5 8 0,-4-7 0,-1 8 0,-2-3 0,1-6 0,-7 15 0,13-13 0,-6 6 0,1-9 0,5 10 0,-4-8 0,-1 8 0,5-1 0,-12-7 0,13 17 0,-14-7 0,13 0 0,-14 6 0,14-6 0,-13 0 0,13 6 0,-13-6 0,13 0 0,-14 7 0,14-17 0,-14 17 0,14-17 0,-14 17 0,14-17 0,-13 8 0,13-1 0,-11 0 0,11 2 0,-12-4 0,13 2 0,-6-6 0,0 6 0,5-9 0,-11 0 0,11 0 0,-11 1 0,11-1 0,-5 0 0,0 0 0,6 0 0,-13 0 0,12 0 0,-5 0 0,1-6 0,4 4 0,-5-5 0,7 8 0,-7-8 0,6 5 0,-6-4 0,7 6 0,-7-7 0,5 6 0,-5-6 0,7 7 0,-6-6 0,4 4 0,-5-5 0,7 7 0,-7-6 0,6 4 0,-6-4 0,7 6 0,-7-7 0,5 6 0,-5-6 0,7 7 0,0 0 0,0 0 0,-6 0 0,4 0 0,-5 1 0,7-1 0,0 0 0,-7-7 0,6 6 0,-6-6 0,7 7 0,0 0 0,0 0 0,0 0 0,0 0 0,0 1 0,0-1 0,0 0 0,0 0 0,0 0 0,0 0 0,0 0 0,0 0 0,0 0 0,0 0 0,0-6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44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3706 0 24575,'0'37'0,"0"4"0,0 22 0,-19 0 0,14 0 0,-23 0 0,15 15 0,-18-12 0,5 27 0,-5-27 0,-3 26 0,10-25 0,-9 10 0,2-14 0,7 15 0,-7-11 0,8 10 0,-7-14 0,6 0 0,-6 0 0,0 0 0,7-12 0,-5-3 0,8 0 0,2-9 0,-2 9 0,2-12 0,-8-8 0,6 6 0,-6-6 0,8 8 0,-9 0 0,7 0 0,-6 0 0,0 0 0,6 0 0,-14 0 0,13 0 0,-5 0 0,0-8 0,6 6 0,-6-6 0,0 0 0,5 6 0,-5-6 0,9-1 0,-8 7 0,-2-8 0,-2 10 0,-5-8 0,14 6 0,-14-6 0,15-1 0,-15 7 0,-1 8 0,-3-2 0,-6 12 0,5-4 0,2-9 0,-5 21 0,6-21 0,-3 9 0,9 0 0,-4-9 0,13 0 0,-13-5 0,17-17 0,-8 8 0,10-10 0,0 0 0,-1 0 0,8 0 0,-6 0 0,6 0 0,-8-6 0,1 4 0,0-4 0,-1 6 0,-8 1 0,6-1 0,-6 2 0,-1-1 0,7-1 0,-6 2 0,8-2 0,-8 1 0,-1 6 0,-10-2 0,10 2 0,1-6 0,-1 0 0,7 0 0,-16 1 0,8 0 0,-1 0 0,-7 8 0,7-6 0,-9 7 0,-1-8 0,10-1 0,-7 0 0,17-1 0,-8 0 0,10-1 0,0 0 0,-1 0 0,1 0 0,0 0 0,-1-6 0,1 4 0,0-11 0,6 11 0,-4-11 0,4 5 0,1-1 0,-6 3 0,5-1 0,1 6 0,-6-13 0,6 6 0,-8 0 0,8 1 0,-6 1 0,6 4 0,-7-5 0,-1 1 0,8 4 0,-6-11 0,12 11 0,-11-11 0,4 5 0,1-1 0,-6-4 0,6 11 0,-8-11 0,1 12 0,0-13 0,-1 13 0,1-13 0,0 13 0,-1-13 0,1 6 0,0-7 0,-1 0 0,1 7 0,0-6 0,0 6 0,-1-7 0,1 7 0,0-5 0,-1 4 0,1-6 0,0 0 0,-1 0 0,1 0 0,0 7 0,-1-5 0,1 4 0,0-6 0,-1 7 0,1-5 0,0 4 0,6 1 0,-4-5 0,4 5 0,-6-7 0,6 6 0,-4-4 0,4 5 0,-6-1 0,0-4 0,-1 5 0,8-1 0,-6-4 0,6 5 0,-8 0 0,1-6 0,0 13 0,-1-13 0,8 13 0,-6-13 0,6 6 0,-1 0 0,-4-5 0,4 4 0,1 1 0,-6-5 0,6 4 0,-8 1 0,1-5 0,6 11 0,-4-11 0,4 5 0,1-1 0,1-4 0,7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7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0 24575,'0'24'0,"0"-6"0,-6 6 0,-3-9 0,1 10 0,-15-7 0,19 16 0,-29-14 0,21 14 0,-13-15 0,0 15 0,7-17 0,-8 17 0,1-15 0,5 15 0,2-16 0,3 0 0,-3-3 0,1-7 0,-8 9 0,16-2 0,-4 0 0,4 0 0,-6 0 0,0 0 0,-1 0 0,1 0 0,7 0 0,-6-6 0,5 4 0,-6-4 0,7 6 0,-6-7 0,12 6 0,-11-13 0,11 13 0,-12-13 0,13 13 0,-13-13 0,12 13 0,-4-6 0,-1 1 0,5 4 0,-12-11 0,13 11 0,-13-11 0,12 11 0,-11-4 0,4-1 0,1 5 0,1-4 0,0-1 0,-1 6 0,-8-13 0,1 13 0,7-6 0,-6 0 0,5 6 0,-6-6 0,7 7 0,-6-6 0,12 4 0,-11-11 0,11 5 0,-5-7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10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24575,'0'15'0,"0"10"0,0-8 0,0 17 0,0-7 0,-16 1 0,12 6 0,-12-16 0,16 7 0,-8-1 0,6-7 0,-6 8 0,1-10 0,6 0 0,-6 0 0,7 0 0,0 0 0,0 0 0,0 1 0,-7-8 0,5 5 0,-4-4 0,6 6 0,0 0 0,0 0 0,0 0 0,0 0 0,0 0 0,0 0 0,0 0 0,0 1 0,0-1 0,0 0 0,0 0 0,0 0 0,0 0 0,0 0 0,0 0 0,0 0 0,0 0 0,0 1 0,0-1 0,0 0 0,0 0 0,0 0 0,6 0 0,-4 0 0,11 0 0,-11 0 0,5 0 0,-1 1 0,-4-1 0,12 0 0,-13 0 0,13 0 0,-13 0 0,13 0 0,-6 0 0,0 0 0,6 0 0,-6 1 0,1-1 0,4-7 0,-11 5 0,11-11 0,-11 12 0,5-6 0,-1 0 0,-4 6 0,11-6 0,-11 7 0,11-6 0,-11 4 0,5-11 0,-7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4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24575,'0'15'0,"0"0"0,0 0 0,0 0 0,0 1 0,0-1 0,0 0 0,0 0 0,0 0 0,0 0 0,0 0 0,0 0 0,0 0 0,0 0 0,0 10 0,-7-8 0,5 17 0,-5-17 0,7 17 0,0-7 0,0 9 0,-6-9 0,4 6 0,-5-15 0,-1 15 0,6-15 0,-6 15 0,1-15 0,6 6 0,-13-9 0,12 0 0,-11 1 0,11-1 0,-13 9 0,13-7 0,-13 8 0,5-1 0,-5-6 0,5 6 0,-4-9 0,5 10 0,-7-8 0,-1 7 0,9-8 0,-6-1 0,6 0 0,-1 0 0,-4 7 0,11-6 0,-12 6 0,13-7 0,-6-6 0,7-3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24575,'0'15'0,"0"1"0,0-1 0,6-7 0,-4 5 0,11-4 0,-11 6 0,11-7 0,-11 6 0,12-13 0,-13 13 0,6-6 0,0 1 0,-6 4 0,13-11 0,-13 11 0,13-4 0,-6 6 0,1 0 0,4-7 0,-11 6 0,11-13 0,-11 13 0,11-13 0,-11 13 0,11-6 0,-4 0 0,-1 6 0,6-12 0,-13 11 0,13-11 0,-6 11 0,7-11 0,-6 11 0,4-11 0,-5 5 0,1-1 0,4-4 0,-4 5 0,6-1 0,0-4 0,0 5 0,0-7 0,0 6 0,0-4 0,0 5 0,0 0 0,0-6 0,10 6 0,-8 0 0,8-6 0,-1 6 0,-7-7 0,8 7 0,-10-6 0,9 6 0,-6-7 0,6 0 0,-9 0 0,0 7 0,0-5 0,1 4 0,-1-6 0,0 0 0,0 0 0,0 0 0,0 0 0,0 0 0,0 0 0,0 0 0,0 0 0,1 0 0,-1 0 0,-7 7 0,5-5 0,-11 4 0,5-6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2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1 631 24575,'0'-16'0,"0"1"0,0 0 0,0-1 0,0 1 0,0 0 0,0-1 0,0 1 0,0 0 0,0 0 0,0-1 0,0 1 0,0 0 0,0-1 0,0 1 0,0 0 0,0-1 0,0 1 0,0 0 0,0-1 0,0 1 0,0 0 0,0-1 0,0 1 0,0 0 0,0 0 0,0-1 0,0 1 0,0 0 0,0-1 0,0 1 0,0 0 0,0-1 0,0 1 0,0 0 0,0-1 0,0 1 0,0 0 0,0-1 0,0 1 0,0 0 0,0 13 0,0 10 0,0 9 0,0 5 0,0-7 0,0-7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3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604 169 24575,'-21'-7'0,"-1"5"0,13-4 0,-6-1 0,-1 5 0,8-12 0,-6 13 0,6-6 0,-1 0 0,-4 5 0,4-11 0,-6 11 0,6-11 0,-4 11 0,4-5 0,1 0 0,-6 6 0,6-6 0,-8 0 0,1 5 0,0-11 0,-1 11 0,1-5 0,7 0 0,-6 6 0,5-6 0,-6 7 0,0-7 0,-1 5 0,1-5 0,0 7 0,0 0 0,-1 0 0,1 0 0,0 0 0,-1 0 0,1 0 0,0 0 0,-1 0 0,1 0 0,0 0 0,-1 0 0,1 0 0,7 0 0,1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3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2604 24575,'0'-26'0,"0"1"0,0 10 0,0-1 0,0 1 0,0 0 0,0-1 0,0 1 0,0 0 0,0-1 0,0 1 0,0 0 0,0-1 0,0 1 0,0 0 0,0-10 0,0 8 0,0-8 0,0 0 0,0 8 0,0-8 0,0 0 0,0 8 0,0-8 0,0 10 0,0-10 0,0 8 0,0-8 0,0 0 0,0 8 0,0-8 0,0 1 0,0 6 0,0-7 0,0 10 0,0-10 0,0 8 0,0-8 0,0 10 0,0-1 0,0 1 0,0 0 0,0 0 0,0-1 0,0 1 0,0 0 0,0-1 0,0 1 0,0 0 0,0-1 0,0 1 0,0 0 0,7-1 0,-5 1 0,4 0 0,1-1 0,-5 1 0,11 0 0,-11 0 0,11-1 0,-11-8 0,11 6 0,-11-7 0,11 10 0,-11 0 0,12-1 0,-6 1 0,0 0 0,6-1 0,-6 1 0,1 0 0,4 0 0,-11-1 0,11 1 0,-11 0 0,11-1 0,-11 1 0,11 0 0,-11-1 0,11 1 0,-11 0 0,11-1 0,-4 1 0,-1 0 0,6-1 0,-13 1 0,13 0 0,-13-1 0,13 1 0,-6 0 0,1 0 0,-3-1 0,1 1 0,3-10 0,5 8 0,-5-17 0,3 16 0,-11-6 0,11 8 0,-4 1 0,-1 0 0,5-1 0,-11 1 0,12 0 0,-6-1 0,7 1 0,0 0 0,-6-1 0,4 1 0,-5 0 0,1-1 0,4 8 0,-4-6 0,-1 6 0,5-1 0,-11-4 0,11 4 0,-4-6 0,6 0 0,0-1 0,0 1 0,0 6 0,-6-4 0,4 11 0,-5-12 0,8 6 0,-1-1 0,-7-4 0,5 11 0,-4-11 0,6 4 0,0 1 0,0-6 0,0 5 0,0 1 0,0-6 0,0 13 0,1-13 0,-1 12 0,0-5 0,0 1 0,0 4 0,0-5 0,0 0 0,0 6 0,-6-13 0,4 12 0,-5-4 0,1-1 0,4 5 0,-4-5 0,6 0 0,0 6 0,0-13 0,0 6 0,0-1 0,-6-5 0,4 13 0,-5-6 0,1 0 0,4 5 0,-4-11 0,6 11 0,0-12 0,0 13 0,-7-13 0,6 12 0,-13-11 0,13 11 0,-6-11 0,7 11 0,-6-12 0,4 13 0,-5-13 0,8 12 0,-1-5 0,-7 1 0,5 4 0,-4-12 0,6 13 0,0-6 0,-7 0 0,6 5 0,-6-5 0,1 1 0,4 4 0,-5-5 0,1 0 0,4 6 0,-4-6 0,6 0 0,0 5 0,0-11 0,0 11 0,0-5 0,-6 0 0,4 6 0,-11-13 0,4 12 0,-6-4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24575,'0'15'0,"0"1"0,0-1 0,0 0 0,0 0 0,0 0 0,0 0 0,0 0 0,0 0 0,0 0 0,0 0 0,0 1 0,0-1 0,0 0 0,0 0 0,0 0 0,0 0 0,0 0 0,0 0 0,7 0 0,-6 0 0,6 1 0,-7-1 0,7 0 0,-5 0 0,4 0 0,-6 0 0,0 0 0,7-6 0,-5 4 0,4-5 0,-6 7 0,0 1 0,0-1 0,0 0 0,7 0 0,-5 0 0,4 0 0,-6-7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3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910 0 24575,'-27'0'0,"2"0"0,10 0 0,-1 0 0,1 0 0,0 0 0,-1 0 0,1 0 0,0 7 0,-1-5 0,1 4 0,7 1 0,-6-5 0,6 4 0,-8 1 0,1-5 0,0 4 0,6 1 0,-5-5 0,6 5 0,-1-1 0,-4-4 0,4 11 0,-6-11 0,0 5 0,6-1 0,-4-4 0,11 12 0,-12-13 0,6 6 0,-8 0 0,1 1 0,0 0 0,0-1 0,6 0 0,-5-5 0,6 11 0,-7-5 0,-1 1 0,8 4 0,-6-11 0,12 11 0,-11-11 0,11 11 0,-11-11 0,11 11 0,-12-11 0,13 12 0,-13-13 0,5 13 0,1-6 0,-6 0 0,6 6 0,-8-6 0,1 1 0,7 4 0,-6-11 0,6 4 0,-1 1 0,-5-5 0,13 11 0,-13-11 0,6 5 0,-1-1 0,-5-4 0,6 5 0,-1-1 0,-4-4 0,11 12 0,-12-13 0,6 6 0,-1 0 0,-4-6 0,4 6 0,1 0 0,-6-6 0,6 6 0,-1 0 0,2-6 0,7 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13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0 599 24575,'25'0'0,"14"0"0,0-8 0,21 6 0,-9-15 0,12 5 0,0-9 0,-1 0 0,1 9 0,0-7 0,0 7 0,0-9 0,0 10 0,0-8 0,0 7 0,0 0 0,-12-5 0,9 5 0,-21 2 0,21-9 0,-21 17 0,9-16 0,-12 16 0,0-14 0,0 14 0,0-14 0,0 14 0,-9-13 0,7 14 0,-7-14 0,9 13 0,0-14 0,0 14 0,-10-13 0,8 13 0,-7-5 0,9-1 0,0-2 0,7 0 0,-15-5 0,12 13 0,-13-4 0,0-1 0,7 5 0,-8-5 0,1 1 0,7 4 0,-8-5 0,10 7 0,0 0 0,0-8 0,-9 6 0,7-6 0,-7 8 0,9-8 0,-10 6 0,8-6 0,-7 8 0,9 0 0,-10 0 0,8-8 0,-7 6 0,9-6 0,0 8 0,0-8 0,0 6 0,7-6 0,-6 0 0,6 6 0,5-7 0,-9 9 0,9-8 0,-12 6 0,0-6 0,12 8 0,-9-8 0,9 6 0,0-6 0,-9 8 0,21 0 0,-21 0 0,21 0 0,-21 0 0,21 0 0,-21 0 0,21 0 0,-21 0 0,21 0 0,-9 0 0,12 0 0,-12 0 0,9 0 0,7 0 0,-12 0 0,9 0 0,-16 0 0,-9 0 0,9 0 0,-12 0 0,0 0 0,0 0 0,-9 0 0,7 0 0,-17 0 0,17 0 0,-17 0 0,17 0 0,-17 0 0,8 0 0,-1 0 0,-6 0 0,6 0 0,0 0 0,-6 0 0,13 0 0,-14 0 0,5 0 0,-7 0 0,0 0 0,0 0 0,0 0 0,0 0 0,0 0 0,0 0 0,0 0 0,0 0 0,1 0 0,-1 0 0,0 0 0,0 0 0,0 0 0,0 0 0,0 0 0,0 0 0,0 0 0,0 0 0,1 0 0,-1 0 0,0 0 0,0 0 0,0 0 0,0 0 0,0 0 0,0 0 0,0 0 0,0 0 0,0 0 0,1 0 0,-1 0 0,0 0 0,0 0 0,0 0 0,0 0 0,0 0 0,0 0 0,0 0 0,0 0 0,1 0 0,-1 0 0,0 0 0,0 0 0,0 0 0,0 0 0,0 0 0,0 0 0,0 0 0,0 0 0,1 0 0,-1 0 0,0 0 0,0 0 0,0 0 0,0 0 0,0 0 0,0 0 0,0 0 0,0 0 0,1 0 0,-1 0 0,0 0 0,0 0 0,0 0 0,0 0 0,-36 7 0,20-5 0,-29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5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24575,'87'0'0,"0"0"0,-25 0 0,3 0 0,22 0 0,12 0 0,-5 0-2065,-23 0 1,-4 0 0,2 0 2064,11 0 0,3 0 0,-1 0 0,0 0 0,-1 0 0,1 0 0,0 0 0,0 0 0,-2 0 0,-10 0 0,-2 0 0,2 0 0,9 0 0,1 0 0,-4 0-226,10 0 0,-1 0 226,14 0 0,0 0 0,-18 0 0,-1 0 0,0 0 0,1 0 0,-1 0 0,1 0 0,-1 0 0,1 0 0,-2 0 0,3 0 0,16 0 0,2 0 0,-15 0 0,0 0 0,13 0 0,2 0-280,0 0 0,-2 0 280,-12 0 0,-1 0 0,14 0 0,0 0 0,-18 0 0,-1 0-625,0 0 0,1 0 625,-1 0 0,1 0 0,0 0 0,-1 0 640,-15 0 1,0 0-641,13 0 0,-3 0 0,25 0 0,-23 0 0,-1 0 0,24 0 0,-23 0 0,-1 0 0,24 0 0,-23 0 0,-1 0 0,24 0 0,-39 0 0,1 0 0,0 0 0,-2 0 1137,40 0-1137,-38 0 0,-1 0 0,31 0 0,0 0 0,0 0 0,-31 0 0,1 0 0,37 0 0,-38 0 0,1 0 0,0 0 0,-1 0 0,38 0 0,-38 0 0,1 0 0,0 0 0,-1 0 0,39 0 0,-20 0 0,3 0 0,-16 0 0,-1 0 0,5 0 0,-1 0 0,-7 0 0,-4 0 0,33 0 0,0 0 0,0 0 1982,-23 0-1982,17 0 1706,-42 0-1706,43 0 0,-43 0 0,42 0 0,-41 17 0,41-13 1487,-42 13-1487,19-17 641,-1 0-641,-17 0 221,17 17-221,-24-12 0,1 12 0,0-17 0,-1 0 0,1 0 0,-1 0 0,1 0 0,0 0 0,-1 0 0,1 0 0,-1 0 0,1 0 0,-1 0 0,1 0 0,0 0 0,-1 0 0,1 0 0,-1 0 0,1 0 0,0 0 0,-1 0 0,1 0 0,-1 0 0,1 0 0,0-18 0,-1 14 0,1-13 0,-18 17 0,-4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29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24575,'24'0'0,"3"0"0,9 0 0,-9 0 0,6 0 0,6 0 0,0 0 0,9 0 0,-12 0 0,0 0 0,0 0 0,0 0 0,0 0 0,0 0 0,0 0 0,0 0 0,12 0 0,-9 0 0,9 0 0,-12 8 0,0 2 0,0 0 0,0-2 0,0-8 0,0 0 0,0 0 0,0 0 0,0 8 0,12-6 0,-9 6 0,9-8 0,-12 8 0,12-6 0,-9 5 0,9-7 0,-12 0 0,1 8 0,-1-6 0,0 6 0,0 0 0,12-6 0,-9 6 0,9 0 0,0-6 0,-9 6 0,9 0 0,0-6 0,-9 14 0,9-14 0,0 15 0,-9-14 0,21 15 0,-9-15 0,0 14 0,9-6 0,-9 9 0,12-9 0,-12 7 0,37 2 0,-30-7 0,21 13 0,-19-14 0,-21 6 0,21 2 0,-9-9 0,12 7 0,-12-7 0,9 9 0,-9 0 0,0-1 0,9-7 0,-21 3 0,9-5 0,0 0 0,-9 6 0,9-6 0,4 16 0,-12-14 0,12 12 0,-16-14 0,0 8 0,0 0 0,0 0 0,0-1 0,0 1 0,0 0 0,0 0 0,0 0 0,0 0 0,0 0 0,0 0 0,0 0 0,0 0 0,0-1 0,0 1 0,0 0 0,0 0 0,0 0 0,-9-1 0,6 0 0,-6 0 0,0 0 0,7 0 0,-17-1 0,7 0 0,-8-1 0,-1-7 0,0 6 0,7-6 0,-6 7 0,6-6 0,-7-3 0,-6 1 0,4-5 0,-11 11 0,11-11 0,-11 11 0,11-4 0,-4-1 0,6 6 0,0-6 0,0 0 0,-7 6 0,6-13 0,-6 6 0,0 0 0,6-5 0,-12 11 0,11-11 0,-5 11 0,7-11 0,-6 11 0,4-11 0,-11 11 0,11-4 0,-4 6 0,6-7 0,-7 6 0,6-6 0,-6 7 0,0-7 0,-1-1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34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24575,'0'15'0,"0"0"0,0 9 0,0-6 0,0 15 0,0-15 0,0 16 0,0-8 0,0 1 0,0 7 0,0-8 0,0 10 0,0-9 0,0 7 0,0-7 0,0-1 0,0 8 0,0-17 0,0 17 0,0-17 0,0 8 0,0-10 0,0 0 0,0 0 0,0 0 0,0 0 0,0 10 0,0-8 0,0 8 0,0-10 0,0 0 0,0 0 0,0 0 0,0 0 0,0 0 0,0 0 0,0 0 0,0 0 0,0 1 0,0-1 0,-7 6 0,6-4 0,-6 5 0,7-7 0,0 0 0,0 0 0,-7 0 0,5 1 0,-5-1 0,7 0 0,0 0 0,-6 0 0,4 0 0,-5 0 0,0 0 0,6 0 0,-6 0 0,7 1 0,-7-1 0,5 9 0,-4-7 0,6 8 0,0-10 0,-7 0 0,5 7 0,-5-5 0,7 4 0,0-5 0,-7-1 0,6 0 0,-6 0 0,0 0 0,5 0 0,-4 0 0,6 0 0,-7 0 0,5 0 0,-5 1 0,0-1 0,6 0 0,-6 0 0,0 0 0,5 0 0,-4 0 0,6 0 0,-7-6 0,5 4 0,-5-11 0,7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44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3706 0 24575,'0'37'0,"0"4"0,0 22 0,-19 0 0,14 0 0,-23 0 0,15 15 0,-18-12 0,5 27 0,-5-27 0,-3 26 0,10-25 0,-9 10 0,2-14 0,7 15 0,-7-11 0,8 10 0,-7-14 0,6 0 0,-6 0 0,0 0 0,7-12 0,-5-3 0,8 0 0,2-9 0,-2 9 0,2-12 0,-8-8 0,6 6 0,-6-6 0,8 8 0,-9 0 0,7 0 0,-6 0 0,0 0 0,6 0 0,-14 0 0,13 0 0,-5 0 0,0-8 0,6 6 0,-6-6 0,0 0 0,5 6 0,-5-6 0,9-1 0,-8 7 0,-2-8 0,-2 10 0,-5-8 0,14 6 0,-14-6 0,15-1 0,-15 7 0,-1 8 0,-3-2 0,-6 12 0,5-4 0,2-9 0,-5 21 0,6-21 0,-3 9 0,9 0 0,-4-9 0,13 0 0,-13-5 0,17-17 0,-8 8 0,10-10 0,0 0 0,-1 0 0,8 0 0,-6 0 0,6 0 0,-8-6 0,1 4 0,0-4 0,-1 6 0,-8 1 0,6-1 0,-6 2 0,-1-1 0,7-1 0,-6 2 0,8-2 0,-8 1 0,-1 6 0,-10-2 0,10 2 0,1-6 0,-1 0 0,7 0 0,-16 1 0,8 0 0,-1 0 0,-7 8 0,7-6 0,-9 7 0,-1-8 0,10-1 0,-7 0 0,17-1 0,-8 0 0,10-1 0,0 0 0,-1 0 0,1 0 0,0 0 0,-1-6 0,1 4 0,0-11 0,6 11 0,-4-11 0,4 5 0,1-1 0,-6 3 0,5-1 0,1 6 0,-6-13 0,6 6 0,-8 0 0,8 1 0,-6 1 0,6 4 0,-7-5 0,-1 1 0,8 4 0,-6-11 0,12 11 0,-11-11 0,4 5 0,1-1 0,-6-4 0,6 11 0,-8-11 0,1 12 0,0-13 0,-1 13 0,1-13 0,0 13 0,-1-13 0,1 6 0,0-7 0,-1 0 0,1 7 0,0-6 0,0 6 0,-1-7 0,1 7 0,0-5 0,-1 4 0,1-6 0,0 0 0,-1 0 0,1 0 0,0 7 0,-1-5 0,1 4 0,0-6 0,-1 7 0,1-5 0,0 4 0,6 1 0,-4-5 0,4 5 0,-6-7 0,6 6 0,-4-4 0,4 5 0,-6-1 0,0-4 0,-1 5 0,8-1 0,-6-4 0,6 5 0,-8 0 0,1-6 0,0 13 0,-1-13 0,8 13 0,-6-13 0,6 6 0,-1 0 0,-4-5 0,4 4 0,1 1 0,-6-5 0,6 4 0,-8 1 0,1-5 0,6 11 0,-4-11 0,4 5 0,1-1 0,1-4 0,7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5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24575,'87'0'0,"0"0"0,-25 0 0,3 0 0,22 0 0,12 0 0,-5 0-2065,-23 0 1,-4 0 0,2 0 2064,11 0 0,3 0 0,-1 0 0,0 0 0,-1 0 0,1 0 0,0 0 0,0 0 0,-2 0 0,-10 0 0,-2 0 0,2 0 0,9 0 0,1 0 0,-4 0-226,10 0 0,-1 0 226,14 0 0,0 0 0,-18 0 0,-1 0 0,0 0 0,1 0 0,-1 0 0,1 0 0,-1 0 0,1 0 0,-2 0 0,3 0 0,16 0 0,2 0 0,-15 0 0,0 0 0,13 0 0,2 0-280,0 0 0,-2 0 280,-12 0 0,-1 0 0,14 0 0,0 0 0,-18 0 0,-1 0-625,0 0 0,1 0 625,-1 0 0,1 0 0,0 0 0,-1 0 640,-15 0 1,0 0-641,13 0 0,-3 0 0,25 0 0,-23 0 0,-1 0 0,24 0 0,-23 0 0,-1 0 0,24 0 0,-23 0 0,-1 0 0,24 0 0,-39 0 0,1 0 0,0 0 0,-2 0 1137,40 0-1137,-38 0 0,-1 0 0,31 0 0,0 0 0,0 0 0,-31 0 0,1 0 0,37 0 0,-38 0 0,1 0 0,0 0 0,-1 0 0,38 0 0,-38 0 0,1 0 0,0 0 0,-1 0 0,39 0 0,-20 0 0,3 0 0,-16 0 0,-1 0 0,5 0 0,-1 0 0,-7 0 0,-4 0 0,33 0 0,0 0 0,0 0 1982,-23 0-1982,17 0 1706,-42 0-1706,43 0 0,-43 0 0,42 0 0,-41 17 0,41-13 1487,-42 13-1487,19-17 641,-1 0-641,-17 0 221,17 17-221,-24-12 0,1 12 0,0-17 0,-1 0 0,1 0 0,-1 0 0,1 0 0,0 0 0,-1 0 0,1 0 0,-1 0 0,1 0 0,-1 0 0,1 0 0,0 0 0,-1 0 0,1 0 0,-1 0 0,1 0 0,0 0 0,-1 0 0,1 0 0,-1 0 0,1 0 0,0-18 0,-1 14 0,1-13 0,-18 17 0,-4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9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24575,'0'69'0,"0"17"0,0-42 0,0 43 0,0-43 0,0 14 0,0 1 0,0-7 0,0 41 0,0-31 0,0-17 0,0 41 0,0-42 0,0 43 0,0-43 0,0 18 0,0-23 0,0 0 0,0-1 0,0 1 0,0-1 0,0 1 0,0 0 0,17-18 0,-13 13 0,30-12 0,-29 16 0,29 1 0,-30-1 0,30-16 0,-29 12 0,12-12 0,0-1 0,-13 13 0,13-12 0,1-1 0,-14 14 0,13-14 0,0 0 0,5 14 0,-1-14 0,13 1 0,-29 12 0,29-13 0,-13 18 0,1-1 0,12 1 0,-12 0 0,16-1 0,1 1 0,-18-1 0,13-16 0,-29 12 0,29-30 0,-30 31 0,13-14 0,1 1 0,-14 12 0,30-13 0,-12 18 0,-1-1 0,13 1 0,-12 0 0,16-1 0,-16 1 0,12-18 0,-30 14 0,31-14 0,-14 18 0,18-1 0,-1 1 0,1-1 0,-18 1 0,14-18 0,-31 14 0,30-31 0,-29 13 0,12-17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27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1072 1580 24575,'-52'-17'0,"11"-5"0,24 0 0,12-36 0,-29 48 0,12-49 0,-17 37 0,17-17 0,-13 17 0,31-12 0,-31 12 0,13-17 0,-17 0 0,0-1 0,17 1 0,-13 0 0,14 0 0,-18 0 0,-1 0 0,19 0 0,-14 17 0,31-13 0,-14 13 0,1 1 0,12-14 0,-12 13 0,0 0 0,12-12 0,-30 12 0,31-17 0,-31 0 0,31-1 0,-31 19 0,31-14 0,-14 13 0,1 0 0,13-12 0,-14 12 0,1 0 0,13-13 0,-14 14 0,1-1 0,12-13 0,-12 13 0,17-17 0,-17 0 0,12 0 0,-12 0 0,0 17 0,12-13 0,-30 31 0,31-13 0,-13 17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4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1214 1681 24575,'0'-39'0,"0"0"0,0 0 0,0-24 0,-18 18 0,14-18 0,-31 24 0,31-1 0,-31 1 0,13 0 0,0 0 0,-12 0 0,12 0 0,0 0 0,-13 17 0,31-13 0,-31 31 0,31-31 0,-31 31 0,31-31 0,-31 13 0,31-17 0,-31 17 0,30-13 0,-29 31 0,29-31 0,-30 31 0,31-31 0,-31 13 0,14 1 0,-1-14 0,-13 30 0,31-29 0,-31 12 0,13-17 0,0 0 0,-12 17 0,29-13 0,-29 31 0,29-31 0,-12 13 0,-1 0 0,-3-12 0,-18 12 0,17-17 0,-13 17 0,31-13 0,-31 31 0,31-31 0,-31 31 0,30-31 0,-29 31 0,29-31 0,-30 31 0,31-31 0,-31 30 0,31-29 0,-31 29 0,31-30 0,-31 31 0,31 4 0,-14 21 0,18 18 0,17-1 0,-12-16 0,12-5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55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24575,'39'0'0,"-1"17"0,1 4 0,-1 18 0,1-18 0,-18 14 0,14-14 0,-14 1 0,1 12 0,-5-13 0,0 1 0,-13 12 0,30-30 0,-29 31 0,29-14 0,-13 18 0,1-1 0,12-16 0,-30 12 0,31-13 0,-31 18 0,30-18 0,-29 14 0,12-14 0,0 1 0,-13 12 0,31-30 0,-31 31 0,13-14 0,0 0 0,-13-3 0,14-18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0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1527 0 24575,'-39'39'0,"17"0"0,-13-1 0,14 1 0,-1-1 0,-13 1 0,13 0 0,1-1 0,-14-16 0,13 12 0,0-13 0,-12 18 0,12-1 0,0 1 0,-13-18 0,14 14 0,-19-14 0,1 1 0,18 12 0,-14-13 0,13 1 0,0 12 0,-13-30 0,31 31 0,-31-31 0,14 13 0,-19 0 0,1-12 0,18 29 0,-14-30 0,13 30 0,-17-12 0,0 16 0,0-16 0,-1 12 0,1-12 0,0-1 0,0 13 0,0-12 0,0-1 0,17 14 0,-13-31 0,31 30 0,-31-30 0,13 14 0,-17-1 0,0-13 0,17 30 0,-12-29 0,12 12 0,0-17 0,5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16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1 24575,'0'38'0,"0"1"0,17 0 0,-13-1 0,13 1 0,0-1 0,-12 1 0,29 0 0,-30-1 0,13 1 0,1-18 0,-14 13 0,13-12 0,0-1 0,-13 14 0,14-14 0,-1 18 0,-13-1 0,13 1 0,-17-1 0,0 1 0,0 0 0,0-1 0,0 1 0,0-1 0,0 1 0,0 0 0,0-1 0,0 1 0,0-1 0,0 1 0,0-1 0,0 1 0,0 0 0,0-1 0,0 1 0,0-1 0,0 1 0,0 0 0,0-1 0,0 1 0,0-1 0,0 1 0,0-1 0,0 1 0,0 0 0,0-1 0,0 1 0,0-1 0,0 1 0,0 0 0,0-1 0,0 1 0,-17-1 0,12 1 0,-12 0 0,17-1 0,-17 1 0,12-1 0,-12 1 0,17-1 0,-17 1 0,12 0 0,-12-1 0,-1 1 0,14-1 0,-31 1 0,31 0 0,-31-1 0,31 1 0,-14-1 0,1 1 0,13-1 0,-31 1 0,13 0 0,0-1 0,5 1 0,0-18 0,12 14 0,-30-14 0,31 18 0,-13-1 0,-1-16 0,14 12 0,-31-13 0,31 18 0,-31-1 0,31 1 0,-31-18 0,31 14 0,-14-14 0,1 1 0,12 12 0,-29-30 0,29 31 0,-12-14 0,0 0 0,12 14 0,-30-14 0,14 1 0,-1 12 0,-13-13 0,31 18 0,-31-1 0,13 1 0,0 0 0,-12-18 0,29 13 0,-29-29 0,29 29 0,-30-30 0,48 13 0,-26-17 0,30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09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24575,'0'69'0,"0"17"0,0-42 0,0 43 0,0-43 0,0 14 0,0 1 0,0-7 0,0 41 0,0-31 0,0-17 0,0 41 0,0-42 0,0 43 0,0-43 0,0 18 0,0-23 0,0 0 0,0-1 0,0 1 0,0-1 0,0 1 0,0 0 0,17-18 0,-13 13 0,30-12 0,-29 16 0,29 1 0,-30-1 0,30-16 0,-29 12 0,12-12 0,0-1 0,-13 13 0,13-12 0,1-1 0,-14 14 0,13-14 0,0 0 0,5 14 0,-1-14 0,13 1 0,-29 12 0,29-13 0,-13 18 0,1-1 0,12 1 0,-12 0 0,16-1 0,1 1 0,-18-1 0,13-16 0,-29 12 0,29-30 0,-30 31 0,13-14 0,1 1 0,-14 12 0,30-13 0,-12 18 0,-1-1 0,13 1 0,-12 0 0,16-1 0,-16 1 0,12-18 0,-30 14 0,31-14 0,-14 18 0,18-1 0,-1 1 0,1-1 0,-18 1 0,14-18 0,-31 14 0,30-31 0,-29 13 0,12-17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2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1726 1 24575,'-92'0'0,"40"17"0,-30-13 0,72 30 0,-32-12 0,25-1 0,-5 13 0,-17-29 0,17 29 0,-12-13 0,12 1 0,0 12 0,-13-30 0,14 31 0,-19-14 0,1 1 0,18 12 0,-14-30 0,13 31 0,0-14 0,-12 0 0,29 14 0,-30-31 0,14 30 0,-1-12 0,-13-1 0,13-4 0,1 0 0,-14-12 0,30 29 0,-29-13 0,12 1 0,0 12 0,-13-29 0,14 29 0,-18-30 0,-1 30 0,1-29 0,18 29 0,-14-30 0,30 31 0,-29-31 0,12 13 0,0 0 0,-13-13 0,31 31 0,-31-31 0,31 30 0,-31-29 0,13 12 0,1 0 0,-14-13 0,13 13 0,0 0 0,-12-12 0,12 12 0,0 0 0,-13-13 0,13 14 0,1-1 0,3-13 0,18 13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24575,'15'0'0,"1"0"0,-1 0 0,0 0 0,0 0 0,-7 7 0,6-5 0,-6 11 0,7-11 0,0 11 0,0-11 0,-6 11 0,4-11 0,-4 11 0,6-11 0,0 11 0,0-11 0,-7 11 0,6-11 0,-13 12 0,13-13 0,-6 6 0,7 0 0,0 1 0,0 7 0,1-7 0,-8 6 0,5-12 0,-4 11 0,6-11 0,0 11 0,0-11 0,-7 11 0,6-11 0,-6 11 0,7-11 0,0 11 0,1-11 0,-1 5 0,0-7 0,-7 6 0,6-4 0,-6 5 0,-7-7 0,-9 7 0,-2 1 0,-11 0 0,13 6 0,-8-6 0,1 7 0,0-6 0,6 4 0,-4-11 0,4 11 0,-6-11 0,0 11 0,-1-4 0,1-1 0,6 5 0,-4-11 0,4 5 0,1 0 0,-6-6 0,12 13 0,-11-13 0,4 13 0,1-6 0,1 7 0,7 0 0,-7-6 0,-1 4 0,-1-4 0,-4 6 0,11 0 0,-12 0 0,6 0 0,-1 0 0,-4 0 0,11 0 0,-12 0 0,6 0 0,-1 1 0,-4-1 0,4 0 0,1 0 0,1 0 0,0 0 0,5 0 0,-11 0 0,11 0 0,-12 0 0,13 1 0,-13-8 0,12 5 0,-4-4 0,6 6 0,-7-7 0,5 6 0,-11-6 0,11 7 0,-12-6 0,12 4 0,-4-11 0,6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0:5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0,7 1 0,-5-1 0,11-7 0,-11 5 0,5-4 0,-1 6 0,-4 0 0,11-7 0,-11 6 0,5-6 0,0 1 0,-6 4 0,6-5 0,0 1 0,-6 4 0,13-4 0,-13 6 0,13-7 0,-12 6 0,4-6 0,1 0 0,-5 6 0,11-13 0,-11 13 0,11-13 0,-11 13 0,11-12 0,-11 11 0,11-11 0,-11 11 0,11-11 0,-11 11 0,12-11 0,-13 11 0,13-11 0,-6 11 0,0-4 0,6-1 0,-12 6 0,11-13 0,-11 13 0,11-13 0,-11 13 0,11-13 0,-4 6 0,6-7 0,-7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0 24575,'-15'0'0,"0"0"0,-1 0 0,1 0 0,0 0 0,-1 0 0,8 7 0,-15 2 0,19 7 0,-19-7 0,14 5 0,1-6 0,-6 7 0,6 0 0,-7 1 0,-1-1 0,1 0 0,-10 1 0,8 0 0,-8 0 0,10-1 0,-1 0 0,1 0 0,0 0 0,-1 0 0,1 0 0,0 1 0,6-1 0,-4-7 0,11 5 0,-12-11 0,13 12 0,-13-6 0,12 7 0,-4 0 0,-1-6 0,5 4 0,-5-11 0,7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1 460 24575,'0'-16'0,"7"8"0,1-6 0,7 6 0,0-7 0,0 6 0,-6-5 0,4 13 0,-11-13 0,11 6 0,-4-1 0,-1-5 0,5 13 0,-11-13 0,11 12 0,-4-11 0,-1 4 0,6 1 0,-13-6 0,13 6 0,-6-8 0,7 8 0,-6-6 0,4 13 0,-5-13 0,1 5 0,4 1 0,-11-6 0,11 6 0,-4-8 0,6 1 0,-7 0 0,6 0 0,-6-1 0,7 1 0,-7 0 0,6-1 0,-6 1 0,1 0 0,-3 6 0,-6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08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1 24575,'0'15'0,"0"0"0,0 0 0,0 0 0,0 0 0,0 0 0,0 1 0,-6-1 0,4 0 0,-5 0 0,0 0 0,-1 0 0,-1 0 0,-4 0 0,4 0 0,1 0 0,-6 1 0,6-1 0,-8 0 0,8 0 0,-6-7 0,12 6 0,-4-6 0,-1 0 0,5 6 0,-5-6 0,0 1 0,6 4 0,-6-5 0,0 1 0,5 4 0,-4-4 0,-1-1 0,5 5 0,-5-4 0,1-1 0,4 6 0,-12-6 0,12 7 0,-11 0 0,11 0 0,-11-6 0,11 4 0,-5-5 0,0 8 0,-1-1 0,-1 0 0,-4 0 0,11 0 0,-12 0 0,13 0 0,-13 0 0,12 0 0,-11-6 0,11 4 0,-12-11 0,13 11 0,-6-11 0,7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3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0 230 24575,'15'0'0,"0"-7"0,0 6 0,0-6 0,1 7 0,-8-7 0,5 5 0,-4-11 0,6 11 0,0-11 0,0 11 0,0-12 0,0 6 0,0-1 0,-6-4 0,4 11 0,-5-12 0,8 6 0,-1-1 0,-7-4 0,5 11 0,-4-5 0,-1 0 0,6 6 0,-13-13 0,13 12 0,-6-5 0,7 1 0,0 4 0,0-5 0,1 7 0,-1 0 0,0-7 0,0 6 0,0-6 0,0 7 0,0 0 0,0 0 0,0 0 0,0-7 0,1 5 0,-1-4 0,0 6 0,0 0 0,0 0 0,0 0 0,0 0 0,0 0 0,0 0 0,0 0 0,1 0 0,-1 0 0,0 0 0,0 0 0,0 0 0,0 0 0,-7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1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 24575,'0'15'0,"0"0"0,0 9 0,0-6 0,0 6 0,0-9 0,0 0 0,0 0 0,0 1 0,0-1 0,0 0 0,0 0 0,-6-7 0,4 6 0,-5-6 0,0 7 0,6 0 0,-6 0 0,0 0 0,5 1 0,-11-1 0,4 0 0,1 0 0,-6 0 0,4 9 0,-5-6 0,5 15 0,-4-15 0,5 16 0,-7-17 0,6 7 0,-3-9 0,11 1 0,-12-1 0,13 0 0,-6 0 0,0 0 0,5 0 0,-5 0 0,1 0 0,4 0 0,-12 0 0,13 1 0,-13-1 0,12 0 0,-4 0 0,-1-7 0,5 6 0,-5-6 0,0 0 0,12-1 0,-3-7 0,6-7 0,6 6 0,-13-13 0,13 12 0,-6-11 0,7 4 0,0 1 0,1-6 0,-1 12 0,-7-11 0,5 11 0,-11-12 0,12 13 0,-6-6 0,0 0 0,6 5 0,-13-11 0,13 11 0,-6-12 0,7 6 0,0-1 0,1-4 0,-1 4 0,0 1 0,-7-6 0,6 13 0,-6-13 0,7 5 0,0-6 0,0 7 0,-6-6 0,4 12 0,-11-11 0,11 11 0,-11-12 0,11 13 0,-4-13 0,6 12 0,-7-11 0,6 11 0,-13-12 0,13 13 0,-6-6 0,0 0 0,6 5 0,-6-11 0,7 4 0,0-6 0,1 6 0,-8-4 0,5 11 0,-4-5 0,6 1 0,0 4 0,0-12 0,0 13 0,0-6 0,0 0 0,0 5 0,1-11 0,-1 11 0,0-12 0,0 13 0,0-6 0,0 0 0,0 5 0,0-5 0,0 7 0,0 0 0,0 0 0,-6-6 0,4 4 0,-4-5 0,6 7 0,0 0 0,0 0 0,0 0 0,0 0 0,0 0 0,0 0 0,0 0 0,1 0 0,-8 7 0,-1-5 0,-7 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0 414 24575,'15'0'0,"0"0"0,0 0 0,1 0 0,-1 0 0,0 0 0,0 0 0,0 0 0,0 0 0,0 0 0,0 0 0,0 0 0,0 0 0,1 0 0,-1 0 0,0 0 0,0 0 0,0 0 0,0 0 0,-7-7 0,6 5 0,-6-5 0,7 7 0,0 0 0,1-6 0,-1 4 0,0-5 0,0 0 0,0 6 0,0-13 0,0 12 0,0-5 0,0 1 0,0 4 0,1-12 0,-1 13 0,0-13 0,0 12 0,0-5 0,0 1 0,0 4 0,0-5 0,0 0 0,0 6 0,0-13 0,1 12 0,-1-11 0,0 11 0,0-12 0,0 13 0,0-13 0,0 12 0,0-4 0,-6-1 0,4 5 0,-5-5 0,8 0 0,-8-1 0,5-1 0,-4-4 0,6 11 0,-7-11 0,6 11 0,-6-12 0,7 6 0,0-1 0,0-4 0,0 4 0,1-6 0,-1 6 0,0-4 0,0 4 0,0-6 0,0 6 0,-7-4 0,6 11 0,-19-5 0,3 7 0,-13 7 0,6-5 0,2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2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24575,'15'0'0,"0"0"0,0 0 0,1 0 0,-1 0 0,0 0 0,0 0 0,0 0 0,0 0 0,0 0 0,0 0 0,0 0 0,0 7 0,1-6 0,-1 6 0,0-7 0,0 0 0,0 0 0,0 0 0,0 7 0,0-5 0,0 4 0,0-6 0,1 0 0,-1 0 0,0 0 0,0 0 0,0 0 0,0 7 0,0-5 0,0 4 0,0-6 0,0 7 0,1-5 0,-1 4 0,0-6 0,0 0 0,0 0 0,0 0 0,0 7 0,0-5 0,0 5 0,0-7 0,1 6 0,-1-4 0,0 5 0,-7-1 0,6-4 0,-6 5 0,0-1 0,6-4 0,-6 5 0,0 0 0,6-6 0,-6 13 0,7-13 0,0 13 0,1-6 0,-1 1 0,-7 4 0,5-11 0,-4 11 0,6-11 0,-7 11 0,6-4 0,-6-1 0,1 5 0,4-4 0,-11 6 0,11 0 0,-11 0 0,4 0 0,1-6 0,-5 4 0,11-11 0,-11 11 0,11-11 0,-11 11 0,11-4 0,-4-1 0,-1 5 0,6-4 0,-13 6 0,13-7 0,-13 6 0,13-13 0,-12 13 0,11-13 0,-11 13 0,11-12 0,-11 11 0,4-11 0,-6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27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1072 1580 24575,'-52'-17'0,"11"-5"0,24 0 0,12-36 0,-29 48 0,12-49 0,-17 37 0,17-17 0,-13 17 0,31-12 0,-31 12 0,13-17 0,-17 0 0,0-1 0,17 1 0,-13 0 0,14 0 0,-18 0 0,-1 0 0,19 0 0,-14 17 0,31-13 0,-14 13 0,1 1 0,12-14 0,-12 13 0,0 0 0,12-12 0,-30 12 0,31-17 0,-31 0 0,31-1 0,-31 19 0,31-14 0,-14 13 0,1 0 0,13-12 0,-14 12 0,1 0 0,13-13 0,-14 14 0,1-1 0,12-13 0,-12 13 0,17-17 0,-17 0 0,12 0 0,-12 0 0,0 17 0,12-13 0,-30 31 0,31-13 0,-13 17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3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0 24575,'0'15'0,"0"0"0,-7 0 0,6 1 0,-13-8 0,12 5 0,-11-4 0,11 6 0,-12-7 0,13 6 0,-13-6 0,12 7 0,-11-6 0,11 4 0,-12-5 0,13 7 0,-13 1 0,12-1 0,-4 0 0,6 0 0,0 0 0,-7-7 0,5 6 0,-11-13 0,11 13 0,-12-12 0,13 11 0,-13-11 0,12 11 0,-11-5 0,4 8 0,1-1 0,-6-7 0,12 5 0,-11-4 0,4 6 0,1 0 0,-18 21 0,21-22 0,-13 14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38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 24575,'0'15'0,"0"0"0,0 0 0,0 0 0,0 0 0,0 0 0,0 0 0,0 1 0,0-1 0,0 0 0,0 0 0,-7 0 0,5 0 0,-4 0 0,-1-6 0,5 4 0,-12-5 0,13 7 0,-13 1 0,12-1 0,-4 0 0,-1 0 0,5 0 0,-11-7 0,11 6 0,-12-13 0,13 13 0,-13-12 0,12 11 0,-5-5 0,1 1 0,4 4 0,-12-4 0,6-1 0,-1 5 0,2-4 0,7 6 0,-16 1 0,12 0 0,-12 0 0,9-1 0,-1-7 0,-1 6 0,-4-6 0,11 7 0,-5 0 0,0-6 0,6 4 0,-13-4 0,6 6 0,-1 0 0,2 0 0,1-7 0,4 6 0,-5-19 0,7 3 0,0-14 0,0 1 0,7 7 0,-6-6 0,13 12 0,-6-11 0,1 4 0,4 1 0,-11-6 0,11 12 0,-11-11 0,11 11 0,-11-12 0,11 13 0,-11-13 0,11 12 0,-4-4 0,6-1 0,0 5 0,0-5 0,0 1 0,0 4 0,0-5 0,-6 0 0,4 5 0,-4-4 0,6 6 0,0-7 0,0 5 0,0-5 0,0 1 0,0 4 0,0-5 0,0 7 0,0-7 0,1 6 0,-1-6 0,0 7 0,0 0 0,0 0 0,0-7 0,0 5 0,0-5 0,0 7 0,0 0 0,1-6 0,-1 4 0,0-5 0,0 7 0,9 0 0,-6-7 0,6 6 0,-9-6 0,0 7 0,0 0 0,0-7 0,1 5 0,-1-5 0,0 7 0,0 0 0,0 0 0,0 0 0,0 0 0,-6-6 0,4 4 0,-18-5 0,3 7 0,-6 0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0 0,0 0 0,0 0 0,0 1 0,0-1 0,0 0 0,0 0 0,0 0 0,0 0 0,0 0 0,0 0 0,0 0 0,0 0 0,0 1 0,0-1 0,0 0 0,0 0 0,0 0 0,0 0 0,0 0 0,0 0 0,0 0 0,0 0 0,0 1 0,0-1 0,0 0 0,0 0 0,0 0 0,0-7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9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1405 506 24575,'-36'0'0,"16"-7"0,-3 6 0,21-13 0,-11 5 0,4 1 0,1-6 0,-6 13 0,12-13 0,-11 12 0,4-11 0,-6 11 0,7-12 0,-6 13 0,5-13 0,-6 12 0,7-11 0,-6 11 0,5-12 0,-6 13 0,0-13 0,0 6 0,-1-1 0,1 2 0,0 0 0,-1 6 0,1-6 0,0 0 0,-1-1 0,1-1 0,0 2 0,-1 1 0,1 4 0,0-5 0,-1 0 0,1 6 0,0-6 0,0 0 0,-1 5 0,1-5 0,0 1 0,-1 4 0,1-5 0,0 0 0,-1 6 0,1-6 0,6 0 0,-4 5 0,4-5 0,-6 7 0,0-6 0,-1 4 0,1-12 0,0 13 0,-1-13 0,1 12 0,0-4 0,0-1 0,-1 5 0,1-5 0,0 7 0,-1 0 0,1 0 0,0 0 0,-1-7 0,1 6 0,0-6 0,-1 7 0,1 0 0,7-7 0,-6 5 0,5-4 0,-6 6 0,0 0 0,0 0 0,-1 0 0,1 0 0,0 0 0,-1-7 0,1 5 0,0-5 0,-1 7 0,8-7 0,-6 6 0,6-6 0,-8 0 0,1 5 0,0-4 0,-1-1 0,1 5 0,0-5 0,6 0 0,-4 6 0,4-6 0,-6 7 0,0-7 0,-1 5 0,1-4 0,6 6 0,3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56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1279 329 24575,'7'15'0,"1"0"0,7 0 0,0 0 0,1 1 0,-8-1 0,5-7 0,-11 5 0,12-11 0,-13 12 0,13-13 0,-13 13 0,13-13 0,-13 13 0,13-13 0,-13 13 0,13-12 0,-12 11 0,11-11 0,-11 11 0,11-11 0,-11 11 0,11-11 0,-4 5 0,-1-1 0,5-4 0,-11 11 0,11-11 0,-4 5 0,-1-1 0,6-4 0,-6 5 0,7-7 0,-6 7 0,4-6 0,-5 6 0,7-7 0,1 0 0,-1 0 0,0 0 0,0 0 0,0 0 0,0 0 0,0 0 0,-6 7 0,4-6 0,-11 13 0,11-13 0,-11 13 0,11-12 0,-11 11 0,5-5 0,-1 1 0,-4 4 0,11-4 0,-11 6 0,5 0 0,-7 0 0,0 0 0,0 0 0,0 0 0,0 0 0,0-13 0,0-11 0,-7-1 0,5-10 0,-11 18 0,11-12 0,-12 13 0,13-13 0,-13 5 0,5-6 0,1 0 0,-6 6 0,6-4 0,-7 4 0,6-6 0,-5 6 0,13-4 0,-13 11 0,12-12 0,-11 13 0,4-13 0,-6 6 0,0-8 0,-1 8 0,8-6 0,-6 12 0,6-11 0,-8 4 0,1-6 0,0 7 0,6-6 0,-4 12 0,11-11 0,-12 11 0,13-12 0,-13 13 0,6-6 0,-1 0 0,-5 5 0,13-11 0,-13 11 0,6-5 0,-1 0 0,-5 6 0,13-13 0,-13 12 0,6-11 0,-8 4 0,1 1 0,6-6 0,-4 6 0,4-1 0,1-5 0,-6 13 0,6-13 0,-8 6 0,1-1 0,7-4 0,-6 11 0,5-5 0,-6 7 0,0 0 0,6-7 0,-4 6 0,4-6 0,-6 0 0,0 5 0,-1-11 0,1 11 0,6-12 0,-4 13 0,4-6 0,-6 7 0,0 0 0,-1 0 0,1 0 0,7-7 0,-6 5 0,5-5 0,-6 7 0,0 0 0,0 0 0,-1 0 0,1 0 0,0 0 0,-1 0 0,1 0 0,0 0 0,-1 0 0,1 0 0,0-6 0,-1 4 0,1-12 0,0 13 0,-1-6 0,1 0 0,0 5 0,-1-4 0,1 6 0,0 0 0,0-7 0,-1 5 0,1-5 0,0 0 0,-1 6 0,1-6 0,0 0 0,-1 5 0,1-4 0,0 6 0,-1-7 0,1 5 0,0-5 0,-1 7 0,8-7 0,-6 6 0,6-6 0,-7 7 0,-1 0 0,1 0 0,0 0 0,6-7 0,-5 5 0,6-4 0,-7 6 0,-1 0 0,1-7 0,0 5 0,-1-5 0,1 7 0,0 0 0,-1 0 0,1 0 0,7-6 0,-6 4 0,5-5 0,-6 7 0,0 0 0,0 0 0,-1 0 0,1 0 0,0 0 0,-1-7 0,1 5 0,6-11 0,-4 11 0,11-5 0,-5 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0,-8 7 0,5-6 0,-11 13 0,11-13 0,-11 13 0,12-13 0,-13 13 0,13-6 0,-6 1 0,0 4 0,6-11 0,-6 11 0,7-4 0,-6 6 0,4-7 0,-4 5 0,-1-4 0,5-1 0,-4-1 0,-1 0 0,6 1 0,-6 7 0,0 0 0,6-6 0,-6 4 0,1-5 0,4 1 0,-11 4 0,11-11 0,-11 11 0,11-11 0,-11 11 0,11-11 0,-4 11 0,6-4 0,0-1 0,-7 6 0,6-13 0,-6 6 0,0 0 0,6-6 0,-6 6 0,7-7 0,-6 7 0,-3 1 0,-6 7 0,0 0 0,0-6 0,0-2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1:46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24575,'0'15'0,"0"0"0,0 0 0,0 0 0,0 9 0,0-6 0,0 6 0,0-9 0,0 0 0,0 0 0,0 1 0,0-1 0,0 0 0,0 0 0,0 0 0,0 0 0,0 0 0,0 0 0,0 0 0,0 0 0,0 1 0,0-1 0,0 0 0,0 0 0,0 0 0,0 0 0,0 0 0,0 0 0,0 0 0,0 0 0,0 1 0,0-1 0,0 0 0,0 0 0,0 0 0,0 0 0,0 0 0,0 0 0,0 0 0,0 0 0,0 1 0,0-8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628 199 24575,'-8'-7'0,"-6"6"0,6-6 0,-8 7 0,1-7 0,0 5 0,-1-11 0,1 11 0,0-12 0,0 13 0,-1-6 0,1 0 0,0 5 0,-1-11 0,1 11 0,0-5 0,-1 0 0,1 6 0,0-6 0,-1 0 0,1 5 0,0-11 0,-1 11 0,1-5 0,0 1 0,-1 4 0,1-5 0,7 0 0,-6 5 0,6-4 0,-1-1 0,-5 5 0,6-5 0,-1 1 0,-4 4 0,4-5 0,-6 7 0,0 0 0,-1 0 0,1 0 0,0 0 0,-1 0 0,1 0 0,0 0 0,6 0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5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1 337 24575,'15'0'0,"0"0"0,0 0 0,0 0 0,0 0 0,0 0 0,0 0 0,0 0 0,1 0 0,8 0 0,-7 0 0,8 0 0,-1 0 0,-6 0 0,6 0 0,-9 0 0,0 0 0,0-7 0,0 6 0,0-6 0,1 7 0,-1-7 0,0 5 0,0-4 0,0-1 0,0 5 0,0-12 0,0 13 0,0-13 0,0 12 0,1-11 0,-1 11 0,0-11 0,0 11 0,0-12 0,0 12 0,0-4 0,0-1 0,0 5 0,0-5 0,1 1 0,-1 4 0,0-12 0,0 13 0,0-13 0,0 12 0,0-11 0,0 11 0,0-5 0,0 0 0,1 6 0,-1-6 0,0 7 0,0 0 0,0 0 0,0-7 0,0 5 0,0-11 0,0 11 0,0-12 0,1 13 0,-1-13 0,0 12 0,0-11 0,0 11 0,0-5 0,0 0 0,0 6 0,0-6 0,-6 0 0,4 5 0,-11-11 0,11 11 0,-11-5 0,5 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0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24575,'15'0'0,"0"0"0,0 0 0,0 0 0,0 0 0,0 0 0,0 0 0,0 0 0,0 0 0,1 0 0,-1 0 0,0 0 0,0 0 0,0 0 0,0 0 0,0 0 0,0 0 0,0 0 0,0 0 0,1 0 0,-1 0 0,0 0 0,0 0 0,0 0 0,0 0 0,0 0 0,0 0 0,0 0 0,0 0 0,0 0 0,1 0 0,-1 0 0,0 0 0,0 0 0,0 0 0,0 0 0,0 0 0,0 0 0,0 0 0,0 0 0,1 6 0,-1 3 0,0-1 0,0 6 0,0-13 0,0 13 0,0-6 0,0 7 0,0-6 0,0 4 0,1-11 0,-1 11 0,0-11 0,-7 11 0,6-11 0,-13 11 0,13-11 0,-6 5 0,7-7 0,0 6 0,0-4 0,-6 11 0,4-11 0,-4 12 0,6-13 0,0 13 0,0-13 0,-7 13 0,6-13 0,-13 13 0,13-12 0,-13 11 0,6-11 0,-7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4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1214 1681 24575,'0'-39'0,"0"0"0,0 0 0,0-24 0,-18 18 0,14-18 0,-31 24 0,31-1 0,-31 1 0,13 0 0,0 0 0,-12 0 0,12 0 0,0 0 0,-13 17 0,31-13 0,-31 31 0,31-31 0,-31 31 0,31-31 0,-31 13 0,31-17 0,-31 17 0,30-13 0,-29 31 0,29-31 0,-30 31 0,31-31 0,-31 13 0,14 1 0,-1-14 0,-13 30 0,31-29 0,-31 12 0,13-17 0,0 0 0,-12 17 0,29-13 0,-29 31 0,29-31 0,-12 13 0,-1 0 0,-3-12 0,-18 12 0,17-17 0,-13 17 0,31-13 0,-31 31 0,31-31 0,-31 31 0,30-31 0,-29 31 0,29-31 0,-30 31 0,31-31 0,-31 30 0,31-29 0,-31 29 0,31-30 0,-31 31 0,31 4 0,-14 21 0,18 18 0,17-1 0,-12-16 0,12-5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2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24575,'0'15'0,"0"0"0,0 0 0,0 0 0,0 0 0,0 1 0,0-1 0,0 0 0,0 0 0,0 0 0,0 0 0,0 0 0,0 0 0,0 0 0,0 0 0,0 1 0,0-1 0,0 0 0,0 0 0,0 0 0,0 0 0,0 0 0,0 0 0,0 0 0,0 0 0,0 0 0,0 1 0,0-1 0,0 0 0,0 0 0,0 0 0,-7 0 0,5 0 0,-4 0 0,6 0 0,0 0 0,0 1 0,0-1 0,-7 0 0,5 0 0,-5 0 0,7 0 0,-7 0 0,6 0 0,-6 0 0,0 0 0,5 1 0,-4-8 0,6-1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1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24575,'6'15'0,"3"-6"0,-1 4 0,5-11 0,-11 11 0,12-11 0,-6 11 0,7-4 0,0 6 0,0-7 0,0 6 0,0-6 0,0 0 0,1 6 0,-1-6 0,0 7 0,0-6 0,0 4 0,0-5 0,0 1 0,0 4 0,0-11 0,0 11 0,-6-4 0,4-1 0,-4 6 0,6-13 0,0 13 0,0-13 0,-7 13 0,6-13 0,-6 13 0,7-12 0,0 11 0,0-11 0,1 4 0,-8 1 0,5-5 0,-4 4 0,6-6 0,0 7 0,0-5 0,0 11 0,0-11 0,0 5 0,0-7 0,1 0 0,-1 0 0,0 0 0,-7 6 0,6-4 0,-13 11 0,-1-4 0,-2-1 0,-4-1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24575,'16'0'0,"-1"0"0,9 0 0,-6 0 0,6 0 0,0 0 0,-6 0 0,15 8 0,-15 1 0,6 7 0,-9-1 0,0 0 0,1-6 0,-1-3 0,0 1 0,0 2 0,0-1 0,0 5 0,0-11 0,0 11 0,0-4 0,0-1 0,-6 6 0,4-6 0,-4 0 0,6 6 0,0-6 0,0 7 0,0 0 0,0 1 0,0-1 0,0-7 0,-6 5 0,4-11 0,-11 12 0,11-13 0,-11 13 0,11-13 0,-11 13 0,11-13 0,-11 13 0,12-12 0,-13 11 0,13-11 0,-13 11 0,13-11 0,-13 11 0,13-11 0,-13 11 0,13-11 0,-12 11 0,11-11 0,-11 11 0,11-11 0,-11 12 0,11-13 0,-11 13 0,11-13 0,-11 13 0,5-6 0,-1 1 0,-4 4 0,12-5 0,-13 7 0,13-6 0,-13 4 0,13-11 0,-6 5 0,7-1 0,-6 3 0,4 6 0,-5 0 0,1 0 0,4-7 0,-11 6 0,11-13 0,-11 13 0,5-6 0,-1 1 0,-4 4 0,11-5 0,-11 8 0,12-8 0,-13 5 0,13-11 0,-13 12 0,6-6 0,-7 7 0,0 0 0,0-7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4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24575,'0'15'0,"7"1"0,-5-1 0,11 0 0,-11 0 0,4 0 0,1-7 0,-5 6 0,11-6 0,-11 7 0,5 0 0,-1 0 0,-4 1 0,5-1 0,-7 0 0,6-7 0,-4 6 0,5-6 0,-7 7 0,7-7 0,-6 6 0,6-6 0,-7 7 0,7-6 0,-6 4 0,6-4 0,-7 6 0,0 0 0,7 0 0,-6 0 0,6 0 0,-7 0 0,0 0 0,0 0 0,0 0 0,0 1 0,7-8 0,-5 5 0,4-11 0,-6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27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24575,'15'0'0,"0"0"0,0 0 0,1 0 0,-1 0 0,0 0 0,0 0 0,0 0 0,0 0 0,0 0 0,0 0 0,0 0 0,0 0 0,0 0 0,-6 6 0,4-4 0,-4 5 0,6-7 0,0 0 0,0 0 0,0 0 0,0 7 0,0-6 0,0 6 0,0-7 0,1 0 0,-1 0 0,0 0 0,0 0 0,0 7 0,0-6 0,0 6 0,0-7 0,0 0 0,0 0 0,1 0 0,-1 0 0,0 0 0,0 0 0,0 7 0,0-6 0,0 6 0,0-7 0,0 0 0,0 0 0,1 0 0,-1 0 0,0 0 0,0 0 0,-7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2:5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24575,'16'9'0,"-8"4"0,5-4 0,-4 6 0,-1 0 0,6 0 0,-13 0 0,13 0 0,-13 0 0,13 0 0,-13 0 0,13 1 0,-13-1 0,13 0 0,-6 0 0,1 0 0,4 0 0,-11 0 0,11 0 0,-4 0 0,-1 0 0,5 1 0,-11-1 0,5 0 0,-1-7 0,-4 6 0,5-6 0,-7 7 0,0 0 0,7-6 0,-6 4 0,6-5 0,-7 7 0,7-6 0,-6 4 0,6-4 0,-7 6 0,0 0 0,0 0 0,0 0 0,0 0 0,7 0 0,-6 0 0,6 0 0,-7 1 0,0-1 0,0 0 0,0 0 0,0 0 0,0 0 0,0 0 0,0 0 0,0 0 0,0-13 0,0-11 0,0-8 0,0-5 0,0 7 0,0 0 0,0-1 0,0 1 0,0 0 0,0-1 0,7 1 0,1 0 0,1-1 0,-3 1 0,-6 0 0,0-1 0,7 8 0,-5-6 0,4 6 0,-6-8 0,7 1 0,-5 0 0,5-1 0,-7 1 0,6 7 0,-4-6 0,11 6 0,-11-8 0,5 1 0,-1 6 0,-4-4 0,12 11 0,-13-12 0,13 6 0,-6-7 0,7-1 0,-6 1 0,4 7 0,-11-6 0,11 12 0,-11-11 0,11 4 0,-4-6 0,-1-1 0,5 8 0,-11-6 0,11 6 0,-4-7 0,6-1 0,0 1 0,0 0 0,-6-1 0,4 8 0,-5-6 0,7 6 0,1-8 0,-1 1 0,0 0 0,0 6 0,-7-4 0,6 11 0,-6-5 0,7 7 0,0 0 0,-6-7 0,4 6 0,-5-6 0,1 0 0,-2 5 0,-7-5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07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24575,'0'15'0,"0"0"0,0 0 0,0 0 0,0 0 0,0 0 0,0 1 0,0-1 0,0 0 0,0 0 0,0 0 0,0 0 0,0 0 0,7 0 0,1 0 0,1 0 0,-3 1 0,1-1 0,-5 0 0,11 0 0,-11 0 0,5 0 0,-1-7 0,-4 6 0,5-6 0,-1 7 0,3 0 0,-1 1 0,6-1 0,-6 0 0,0 0 0,6-7 0,-6 6 0,7-6 0,-6 7 0,4 0 0,-5 0 0,8 0 0,-1 1 0,0-1 0,0 0 0,-7 0 0,6 0 0,-6 0 0,7 0 0,0 0 0,-6 0 0,4 0 0,-5 1 0,8-1 0,-1 0 0,0 0 0,0 0 0,0 0 0,0 0 0,0 0 0,0 0 0,0 0 0,0 0 0,1 1 0,-1-1 0,0 0 0,0 0 0,0 0 0,-7 0 0,6 0 0,-6 0 0,7-6 0,0 4 0,0-5 0,1 1 0,-1 4 0,0-4 0,0-1 0,-7 5 0,6-11 0,-6 12 0,7-13 0,0 13 0,0-13 0,0 13 0,1-13 0,-8 13 0,5-12 0,-4 4 0,-1-6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4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2015 1 24575,'-24'8'0,"13"5"0,-12-4 0,21 6 0,-21-7 0,12 6 0,-13-6 0,8 7 0,1 0 0,0 0 0,-2 10 0,2-8 0,-11 9 0,7-2 0,-15-4 0,14 14 0,-15-14 0,15 14 0,-14-14 0,14 14 0,-14-14 0,14 14 0,-15-14 0,15 14 0,-5-15 0,-1 14 0,9-15 0,-9 16 0,1-16 0,5 16 0,-5-15 0,7 15 0,2-17 0,0 7 0,-1 1 0,2-8 0,-3 17 0,2-17 0,-8 24 0,5-13 0,-5 6 0,7-1 0,8-15 0,-7 15 0,6-6 0,-7 0 0,-1 7 0,2-17 0,7 17 0,-6-8 0,5 10 0,-7-9 0,7 7 0,-5-7 0,5 9 0,-8 0 0,-8 16 0,6-12 0,-6 12 0,15-16 0,-5 0 0,6 0 0,0 0 0,-5-9 0,6 6 0,0-6 0,-6 0 0,13 6 0,-13-6 0,5 9 0,0 0 0,-6 0 0,6 0 0,0-9 0,-6 7 0,14-17 0,-6 17 0,1-17 0,5 17 0,-5-17 0,1 8 0,4-1 0,-12-7 0,13 17 0,-13 0 0,6-6 0,-1 12 0,-5-22 0,13 16 0,-13-17 0,12 17 0,-11-17 0,11 17 0,-12-17 0,13 17 0,-6-17 0,-1 17 0,6-17 0,-13 8 0,13-1 0,-11-6 0,11 6 0,-5-9 0,0 0 0,6 0 0,-6 0 0,0 1 0,5 8 0,-4-7 0,-1 8 0,-2-3 0,1-6 0,-7 15 0,13-13 0,-6 6 0,1-9 0,5 10 0,-4-8 0,-1 8 0,5-1 0,-12-7 0,13 17 0,-14-7 0,13 0 0,-14 6 0,14-6 0,-13 0 0,13 6 0,-13-6 0,13 0 0,-14 7 0,14-17 0,-14 17 0,14-17 0,-14 17 0,14-17 0,-13 8 0,13-1 0,-11 0 0,11 2 0,-12-4 0,13 2 0,-6-6 0,0 6 0,5-9 0,-11 0 0,11 0 0,-11 1 0,11-1 0,-5 0 0,0 0 0,6 0 0,-13 0 0,12 0 0,-5 0 0,1-6 0,4 4 0,-5-5 0,7 8 0,-7-8 0,6 5 0,-6-4 0,7 6 0,-7-7 0,5 6 0,-5-6 0,7 7 0,-6-6 0,4 4 0,-5-5 0,7 7 0,-7-6 0,6 4 0,-6-4 0,7 6 0,-7-7 0,5 6 0,-5-6 0,7 7 0,0 0 0,0 0 0,-6 0 0,4 0 0,-5 1 0,7-1 0,0 0 0,-7-7 0,6 6 0,-6-6 0,7 7 0,0 0 0,0 0 0,0 0 0,0 0 0,0 1 0,0-1 0,0 0 0,0 0 0,0 0 0,0 0 0,0 0 0,0 0 0,0 0 0,0 0 0,0-6 0,0-2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07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0 24575,'0'24'0,"0"-6"0,-6 6 0,-3-9 0,1 10 0,-15-7 0,19 16 0,-29-14 0,21 14 0,-13-15 0,0 15 0,7-17 0,-8 17 0,1-15 0,5 15 0,2-16 0,3 0 0,-3-3 0,1-7 0,-8 9 0,16-2 0,-4 0 0,4 0 0,-6 0 0,0 0 0,-1 0 0,1 0 0,7 0 0,-6-6 0,5 4 0,-6-4 0,7 6 0,-6-7 0,12 6 0,-11-13 0,11 13 0,-12-13 0,13 13 0,-13-13 0,12 13 0,-4-6 0,-1 1 0,5 4 0,-12-11 0,13 11 0,-13-11 0,12 11 0,-11-4 0,4-1 0,1 5 0,1-4 0,0-1 0,-1 6 0,-8-13 0,1 13 0,7-6 0,-6 0 0,5 6 0,-6-6 0,7 7 0,-6-6 0,12 4 0,-11-11 0,11 5 0,-5-7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10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24575,'0'15'0,"0"10"0,0-8 0,0 17 0,0-7 0,-16 1 0,12 6 0,-12-16 0,16 7 0,-8-1 0,6-7 0,-6 8 0,1-10 0,6 0 0,-6 0 0,7 0 0,0 0 0,0 0 0,0 1 0,-7-8 0,5 5 0,-4-4 0,6 6 0,0 0 0,0 0 0,0 0 0,0 0 0,0 0 0,0 0 0,0 0 0,0 1 0,0-1 0,0 0 0,0 0 0,0 0 0,0 0 0,0 0 0,0 0 0,0 0 0,0 0 0,0 1 0,0-1 0,0 0 0,0 0 0,0 0 0,6 0 0,-4 0 0,11 0 0,-11 0 0,5 0 0,-1 1 0,-4-1 0,12 0 0,-13 0 0,13 0 0,-13 0 0,13 0 0,-6 0 0,0 0 0,6 0 0,-6 1 0,1-1 0,4-7 0,-11 5 0,11-11 0,-11 12 0,5-6 0,-1 0 0,-4 6 0,11-6 0,-11 7 0,11-6 0,-11 4 0,5-11 0,-7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9:55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24575,'39'0'0,"-1"17"0,1 4 0,-1 18 0,1-18 0,-18 14 0,14-14 0,-14 1 0,1 12 0,-5-13 0,0 1 0,-13 12 0,30-30 0,-29 31 0,29-14 0,-13 18 0,1-1 0,12-16 0,-30 12 0,31-13 0,-31 18 0,30-18 0,-29 14 0,12-14 0,0 1 0,-13 12 0,31-30 0,-31 31 0,13-14 0,0 0 0,-13-3 0,14-18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4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24575,'0'15'0,"0"0"0,0 0 0,0 0 0,0 1 0,0-1 0,0 0 0,0 0 0,0 0 0,0 0 0,0 0 0,0 0 0,0 0 0,0 0 0,0 10 0,-7-8 0,5 17 0,-5-17 0,7 17 0,0-7 0,0 9 0,-6-9 0,4 6 0,-5-15 0,-1 15 0,6-15 0,-6 15 0,1-15 0,6 6 0,-13-9 0,12 0 0,-11 1 0,11-1 0,-13 9 0,13-7 0,-13 8 0,5-1 0,-5-6 0,5 6 0,-4-9 0,5 10 0,-7-8 0,-1 7 0,9-8 0,-6-1 0,6 0 0,-1 0 0,-4 7 0,11-6 0,-12 6 0,13-7 0,-6-6 0,7-3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2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24575,'0'15'0,"0"1"0,0-1 0,6-7 0,-4 5 0,11-4 0,-11 6 0,11-7 0,-11 6 0,12-13 0,-13 13 0,6-6 0,0 1 0,-6 4 0,13-11 0,-13 11 0,13-4 0,-6 6 0,1 0 0,4-7 0,-11 6 0,11-13 0,-11 13 0,11-13 0,-11 13 0,11-6 0,-4 0 0,-1 6 0,6-12 0,-13 11 0,13-11 0,-6 11 0,7-11 0,-6 11 0,4-11 0,-5 5 0,1-1 0,4-4 0,-4 5 0,6-1 0,0-4 0,0 5 0,0-7 0,0 6 0,0-4 0,0 5 0,0 0 0,0-6 0,10 6 0,-8 0 0,8-6 0,-1 6 0,-7-7 0,8 7 0,-10-6 0,9 6 0,-6-7 0,6 0 0,-9 0 0,0 7 0,0-5 0,1 4 0,-1-6 0,0 0 0,0 0 0,0 0 0,0 0 0,0 0 0,0 0 0,0 0 0,0 0 0,1 0 0,-1 0 0,-7 7 0,5-5 0,-11 4 0,5-6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2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1 631 24575,'0'-16'0,"0"1"0,0 0 0,0-1 0,0 1 0,0 0 0,0-1 0,0 1 0,0 0 0,0 0 0,0-1 0,0 1 0,0 0 0,0-1 0,0 1 0,0 0 0,0-1 0,0 1 0,0 0 0,0-1 0,0 1 0,0 0 0,0-1 0,0 1 0,0 0 0,0 0 0,0-1 0,0 1 0,0 0 0,0-1 0,0 1 0,0 0 0,0-1 0,0 1 0,0 0 0,0-1 0,0 1 0,0 0 0,0-1 0,0 1 0,0 0 0,0 13 0,0 10 0,0 9 0,0 5 0,0-7 0,0-7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3:31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604 169 24575,'-21'-7'0,"-1"5"0,13-4 0,-6-1 0,-1 5 0,8-12 0,-6 13 0,6-6 0,-1 0 0,-4 5 0,4-11 0,-6 11 0,6-11 0,-4 11 0,4-5 0,1 0 0,-6 6 0,6-6 0,-8 0 0,1 5 0,0-11 0,-1 11 0,1-5 0,7 0 0,-6 6 0,5-6 0,-6 7 0,0-7 0,-1 5 0,1-5 0,0 7 0,0 0 0,-1 0 0,1 0 0,0 0 0,-1 0 0,1 0 0,0 0 0,-1 0 0,1 0 0,0 0 0,-1 0 0,1 0 0,7 0 0,1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3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2604 24575,'0'-26'0,"0"1"0,0 10 0,0-1 0,0 1 0,0 0 0,0-1 0,0 1 0,0 0 0,0-1 0,0 1 0,0 0 0,0-1 0,0 1 0,0 0 0,0-10 0,0 8 0,0-8 0,0 0 0,0 8 0,0-8 0,0 0 0,0 8 0,0-8 0,0 10 0,0-10 0,0 8 0,0-8 0,0 0 0,0 8 0,0-8 0,0 1 0,0 6 0,0-7 0,0 10 0,0-10 0,0 8 0,0-8 0,0 10 0,0-1 0,0 1 0,0 0 0,0 0 0,0-1 0,0 1 0,0 0 0,0-1 0,0 1 0,0 0 0,0-1 0,0 1 0,0 0 0,7-1 0,-5 1 0,4 0 0,1-1 0,-5 1 0,11 0 0,-11 0 0,11-1 0,-11-8 0,11 6 0,-11-7 0,11 10 0,-11 0 0,12-1 0,-6 1 0,0 0 0,6-1 0,-6 1 0,1 0 0,4 0 0,-11-1 0,11 1 0,-11 0 0,11-1 0,-11 1 0,11 0 0,-11-1 0,11 1 0,-11 0 0,11-1 0,-4 1 0,-1 0 0,6-1 0,-13 1 0,13 0 0,-13-1 0,13 1 0,-6 0 0,1 0 0,-3-1 0,1 1 0,3-10 0,5 8 0,-5-17 0,3 16 0,-11-6 0,11 8 0,-4 1 0,-1 0 0,5-1 0,-11 1 0,12 0 0,-6-1 0,7 1 0,0 0 0,-6-1 0,4 1 0,-5 0 0,1-1 0,4 8 0,-4-6 0,-1 6 0,5-1 0,-11-4 0,11 4 0,-4-6 0,6 0 0,0-1 0,0 1 0,0 6 0,-6-4 0,4 11 0,-5-12 0,8 6 0,-1-1 0,-7-4 0,5 11 0,-4-11 0,6 4 0,0 1 0,0-6 0,0 5 0,0 1 0,0-6 0,0 13 0,1-13 0,-1 12 0,0-5 0,0 1 0,0 4 0,0-5 0,0 0 0,0 6 0,-6-13 0,4 12 0,-5-4 0,1-1 0,4 5 0,-4-5 0,6 0 0,0 6 0,0-13 0,0 6 0,0-1 0,-6-5 0,4 13 0,-5-6 0,1 0 0,4 5 0,-4-11 0,6 11 0,0-12 0,0 13 0,-7-13 0,6 12 0,-13-11 0,13 11 0,-6-11 0,7 11 0,-6-12 0,4 13 0,-5-13 0,8 12 0,-1-5 0,-7 1 0,5 4 0,-4-12 0,6 13 0,0-6 0,-7 0 0,6 5 0,-6-5 0,1 1 0,4 4 0,-5-5 0,1 0 0,4 6 0,-4-6 0,6 0 0,0 5 0,0-11 0,0 11 0,0-5 0,-6 0 0,4 6 0,-11-13 0,4 12 0,-6-4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0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24575,'0'15'0,"0"1"0,0-1 0,0 0 0,0 0 0,0 0 0,0 0 0,0 0 0,0 0 0,0 0 0,0 0 0,0 1 0,0-1 0,0 0 0,0 0 0,0 0 0,0 0 0,0 0 0,0 0 0,7 0 0,-6 0 0,6 1 0,-7-1 0,7 0 0,-5 0 0,4 0 0,-6 0 0,0 0 0,7-6 0,-5 4 0,4-5 0,-6 7 0,0 1 0,0-1 0,0 0 0,7 0 0,-5 0 0,4 0 0,-6-7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14:43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910 0 24575,'-27'0'0,"2"0"0,10 0 0,-1 0 0,1 0 0,0 0 0,-1 0 0,1 0 0,0 7 0,-1-5 0,1 4 0,7 1 0,-6-5 0,6 4 0,-8 1 0,1-5 0,0 4 0,6 1 0,-5-5 0,6 5 0,-1-1 0,-4-4 0,4 11 0,-6-11 0,0 5 0,6-1 0,-4-4 0,11 12 0,-12-13 0,6 6 0,-8 0 0,1 1 0,0 0 0,0-1 0,6 0 0,-5-5 0,6 11 0,-7-5 0,-1 1 0,8 4 0,-6-11 0,12 11 0,-11-11 0,11 11 0,-11-11 0,11 11 0,-12-11 0,13 12 0,-13-13 0,5 13 0,1-6 0,-6 0 0,6 6 0,-8-6 0,1 1 0,7 4 0,-6-11 0,6 4 0,-1 1 0,-5-5 0,13 11 0,-13-11 0,6 5 0,-1-1 0,-5-4 0,6 5 0,-1-1 0,-4-4 0,11 12 0,-12-13 0,6 6 0,-1 0 0,-4-6 0,4 6 0,1 0 0,-6-6 0,6 6 0,-1 0 0,2-6 0,7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13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0 599 24575,'25'0'0,"14"0"0,0-8 0,21 6 0,-9-15 0,12 5 0,0-9 0,-1 0 0,1 9 0,0-7 0,0 7 0,0-9 0,0 10 0,0-8 0,0 7 0,0 0 0,-12-5 0,9 5 0,-21 2 0,21-9 0,-21 17 0,9-16 0,-12 16 0,0-14 0,0 14 0,0-14 0,0 14 0,-9-13 0,7 14 0,-7-14 0,9 13 0,0-14 0,0 14 0,-10-13 0,8 13 0,-7-5 0,9-1 0,0-2 0,7 0 0,-15-5 0,12 13 0,-13-4 0,0-1 0,7 5 0,-8-5 0,1 1 0,7 4 0,-8-5 0,10 7 0,0 0 0,0-8 0,-9 6 0,7-6 0,-7 8 0,9-8 0,-10 6 0,8-6 0,-7 8 0,9 0 0,-10 0 0,8-8 0,-7 6 0,9-6 0,0 8 0,0-8 0,0 6 0,7-6 0,-6 0 0,6 6 0,5-7 0,-9 9 0,9-8 0,-12 6 0,0-6 0,12 8 0,-9-8 0,9 6 0,0-6 0,-9 8 0,21 0 0,-21 0 0,21 0 0,-21 0 0,21 0 0,-21 0 0,21 0 0,-21 0 0,21 0 0,-9 0 0,12 0 0,-12 0 0,9 0 0,7 0 0,-12 0 0,9 0 0,-16 0 0,-9 0 0,9 0 0,-12 0 0,0 0 0,0 0 0,-9 0 0,7 0 0,-17 0 0,17 0 0,-17 0 0,17 0 0,-17 0 0,8 0 0,-1 0 0,-6 0 0,6 0 0,0 0 0,-6 0 0,13 0 0,-14 0 0,5 0 0,-7 0 0,0 0 0,0 0 0,0 0 0,0 0 0,0 0 0,0 0 0,0 0 0,0 0 0,1 0 0,-1 0 0,0 0 0,0 0 0,0 0 0,0 0 0,0 0 0,0 0 0,0 0 0,0 0 0,1 0 0,-1 0 0,0 0 0,0 0 0,0 0 0,0 0 0,0 0 0,0 0 0,0 0 0,0 0 0,0 0 0,1 0 0,-1 0 0,0 0 0,0 0 0,0 0 0,0 0 0,0 0 0,0 0 0,0 0 0,0 0 0,1 0 0,-1 0 0,0 0 0,0 0 0,0 0 0,0 0 0,0 0 0,0 0 0,0 0 0,0 0 0,1 0 0,-1 0 0,0 0 0,0 0 0,0 0 0,0 0 0,0 0 0,0 0 0,0 0 0,0 0 0,1 0 0,-1 0 0,0 0 0,0 0 0,0 0 0,0 0 0,-36 7 0,20-5 0,-29 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29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24575,'24'0'0,"3"0"0,9 0 0,-9 0 0,6 0 0,6 0 0,0 0 0,9 0 0,-12 0 0,0 0 0,0 0 0,0 0 0,0 0 0,0 0 0,0 0 0,0 0 0,12 0 0,-9 0 0,9 0 0,-12 8 0,0 2 0,0 0 0,0-2 0,0-8 0,0 0 0,0 0 0,0 0 0,0 8 0,12-6 0,-9 6 0,9-8 0,-12 8 0,12-6 0,-9 5 0,9-7 0,-12 0 0,1 8 0,-1-6 0,0 6 0,0 0 0,12-6 0,-9 6 0,9 0 0,0-6 0,-9 6 0,9 0 0,0-6 0,-9 14 0,9-14 0,0 15 0,-9-14 0,21 15 0,-9-15 0,0 14 0,9-6 0,-9 9 0,12-9 0,-12 7 0,37 2 0,-30-7 0,21 13 0,-19-14 0,-21 6 0,21 2 0,-9-9 0,12 7 0,-12-7 0,9 9 0,-9 0 0,0-1 0,9-7 0,-21 3 0,9-5 0,0 0 0,-9 6 0,9-6 0,4 16 0,-12-14 0,12 12 0,-16-14 0,0 8 0,0 0 0,0 0 0,0-1 0,0 1 0,0 0 0,0 0 0,0 0 0,0 0 0,0 0 0,0 0 0,0 0 0,0 0 0,0-1 0,0 1 0,0 0 0,0 0 0,0 0 0,-9-1 0,6 0 0,-6 0 0,0 0 0,7 0 0,-17-1 0,7 0 0,-8-1 0,-1-7 0,0 6 0,7-6 0,-6 7 0,6-6 0,-7-3 0,-6 1 0,4-5 0,-11 11 0,11-11 0,-11 11 0,11-4 0,-4-1 0,6 6 0,0-6 0,0 0 0,-7 6 0,6-13 0,-6 6 0,0 0 0,6-5 0,-12 11 0,11-11 0,-5 11 0,7-11 0,-6 11 0,4-11 0,-11 11 0,11-4 0,-4 6 0,6-7 0,-7 6 0,6-6 0,-6 7 0,0-7 0,-1-1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7T04:08:34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24575,'0'15'0,"0"0"0,0 9 0,0-6 0,0 15 0,0-15 0,0 16 0,0-8 0,0 1 0,0 7 0,0-8 0,0 10 0,0-9 0,0 7 0,0-7 0,0-1 0,0 8 0,0-17 0,0 17 0,0-17 0,0 8 0,0-10 0,0 0 0,0 0 0,0 0 0,0 0 0,0 10 0,0-8 0,0 8 0,0-10 0,0 0 0,0 0 0,0 0 0,0 0 0,0 0 0,0 0 0,0 0 0,0 0 0,0 1 0,0-1 0,-7 6 0,6-4 0,-6 5 0,7-7 0,0 0 0,0 0 0,-7 0 0,5 1 0,-5-1 0,7 0 0,0 0 0,-6 0 0,4 0 0,-5 0 0,0 0 0,6 0 0,-6 0 0,7 1 0,-7-1 0,5 9 0,-4-7 0,6 8 0,0-10 0,-7 0 0,5 7 0,-5-5 0,7 4 0,0-5 0,-7-1 0,6 0 0,-6 0 0,0 0 0,5 0 0,-4 0 0,6 0 0,-7 0 0,5 0 0,-5 1 0,0-1 0,6 0 0,-6 0 0,0 0 0,5 0 0,-4 0 0,6 0 0,-7-6 0,5 4 0,-5-11 0,7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29.png"/><Relationship Id="rId42" Type="http://schemas.openxmlformats.org/officeDocument/2006/relationships/customXml" Target="../ink/ink21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63.png"/><Relationship Id="rId16" Type="http://schemas.openxmlformats.org/officeDocument/2006/relationships/customXml" Target="../ink/ink8.xml"/><Relationship Id="rId11" Type="http://schemas.openxmlformats.org/officeDocument/2006/relationships/image" Target="../media/image24.png"/><Relationship Id="rId32" Type="http://schemas.openxmlformats.org/officeDocument/2006/relationships/customXml" Target="../ink/ink16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58.png"/><Relationship Id="rId5" Type="http://schemas.openxmlformats.org/officeDocument/2006/relationships/image" Target="../media/image21.png"/><Relationship Id="rId90" Type="http://schemas.openxmlformats.org/officeDocument/2006/relationships/customXml" Target="../ink/ink45.xml"/><Relationship Id="rId95" Type="http://schemas.openxmlformats.org/officeDocument/2006/relationships/image" Target="../media/image66.png"/><Relationship Id="rId22" Type="http://schemas.openxmlformats.org/officeDocument/2006/relationships/customXml" Target="../ink/ink11.xml"/><Relationship Id="rId27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53.png"/><Relationship Id="rId80" Type="http://schemas.openxmlformats.org/officeDocument/2006/relationships/customXml" Target="../ink/ink40.xml"/><Relationship Id="rId85" Type="http://schemas.openxmlformats.org/officeDocument/2006/relationships/image" Target="../media/image61.png"/><Relationship Id="rId3" Type="http://schemas.openxmlformats.org/officeDocument/2006/relationships/image" Target="../media/image20.png"/><Relationship Id="rId12" Type="http://schemas.openxmlformats.org/officeDocument/2006/relationships/customXml" Target="../ink/ink6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10.xml"/><Relationship Id="rId41" Type="http://schemas.openxmlformats.org/officeDocument/2006/relationships/image" Target="../media/image39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56.png"/><Relationship Id="rId83" Type="http://schemas.openxmlformats.org/officeDocument/2006/relationships/image" Target="../media/image60.png"/><Relationship Id="rId88" Type="http://schemas.openxmlformats.org/officeDocument/2006/relationships/customXml" Target="../ink/ink44.xml"/><Relationship Id="rId91" Type="http://schemas.openxmlformats.org/officeDocument/2006/relationships/image" Target="../media/image64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5.xml"/><Relationship Id="rId31" Type="http://schemas.openxmlformats.org/officeDocument/2006/relationships/image" Target="../media/image34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78" Type="http://schemas.openxmlformats.org/officeDocument/2006/relationships/customXml" Target="../ink/ink39.xml"/><Relationship Id="rId81" Type="http://schemas.openxmlformats.org/officeDocument/2006/relationships/image" Target="../media/image59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9.xml"/><Relationship Id="rId39" Type="http://schemas.openxmlformats.org/officeDocument/2006/relationships/image" Target="../media/image38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6.png"/><Relationship Id="rId76" Type="http://schemas.openxmlformats.org/officeDocument/2006/relationships/customXml" Target="../ink/ink38.xml"/><Relationship Id="rId97" Type="http://schemas.openxmlformats.org/officeDocument/2006/relationships/image" Target="../media/image67.png"/><Relationship Id="rId7" Type="http://schemas.openxmlformats.org/officeDocument/2006/relationships/image" Target="../media/image22.png"/><Relationship Id="rId71" Type="http://schemas.openxmlformats.org/officeDocument/2006/relationships/image" Target="../media/image54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33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1.png"/><Relationship Id="rId66" Type="http://schemas.openxmlformats.org/officeDocument/2006/relationships/customXml" Target="../ink/ink33.xml"/><Relationship Id="rId87" Type="http://schemas.openxmlformats.org/officeDocument/2006/relationships/image" Target="../media/image62.png"/><Relationship Id="rId61" Type="http://schemas.openxmlformats.org/officeDocument/2006/relationships/image" Target="../media/image49.png"/><Relationship Id="rId82" Type="http://schemas.openxmlformats.org/officeDocument/2006/relationships/customXml" Target="../ink/ink41.xml"/><Relationship Id="rId19" Type="http://schemas.openxmlformats.org/officeDocument/2006/relationships/image" Target="../media/image28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36.png"/><Relationship Id="rId56" Type="http://schemas.openxmlformats.org/officeDocument/2006/relationships/customXml" Target="../ink/ink28.xml"/><Relationship Id="rId77" Type="http://schemas.openxmlformats.org/officeDocument/2006/relationships/image" Target="../media/image57.png"/><Relationship Id="rId8" Type="http://schemas.openxmlformats.org/officeDocument/2006/relationships/customXml" Target="../ink/ink4.xml"/><Relationship Id="rId51" Type="http://schemas.openxmlformats.org/officeDocument/2006/relationships/image" Target="../media/image44.png"/><Relationship Id="rId72" Type="http://schemas.openxmlformats.org/officeDocument/2006/relationships/customXml" Target="../ink/ink36.xml"/><Relationship Id="rId93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.xml"/><Relationship Id="rId21" Type="http://schemas.openxmlformats.org/officeDocument/2006/relationships/image" Target="../media/image29.png"/><Relationship Id="rId42" Type="http://schemas.openxmlformats.org/officeDocument/2006/relationships/customXml" Target="../ink/ink69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82.xml"/><Relationship Id="rId84" Type="http://schemas.openxmlformats.org/officeDocument/2006/relationships/customXml" Target="../ink/ink90.xml"/><Relationship Id="rId89" Type="http://schemas.openxmlformats.org/officeDocument/2006/relationships/image" Target="../media/image63.png"/><Relationship Id="rId16" Type="http://schemas.openxmlformats.org/officeDocument/2006/relationships/customXml" Target="../ink/ink56.xml"/><Relationship Id="rId11" Type="http://schemas.openxmlformats.org/officeDocument/2006/relationships/image" Target="../media/image24.png"/><Relationship Id="rId32" Type="http://schemas.openxmlformats.org/officeDocument/2006/relationships/customXml" Target="../ink/ink64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77.xml"/><Relationship Id="rId74" Type="http://schemas.openxmlformats.org/officeDocument/2006/relationships/customXml" Target="../ink/ink85.xml"/><Relationship Id="rId79" Type="http://schemas.openxmlformats.org/officeDocument/2006/relationships/image" Target="../media/image58.png"/><Relationship Id="rId5" Type="http://schemas.openxmlformats.org/officeDocument/2006/relationships/image" Target="../media/image21.png"/><Relationship Id="rId90" Type="http://schemas.openxmlformats.org/officeDocument/2006/relationships/customXml" Target="../ink/ink93.xml"/><Relationship Id="rId95" Type="http://schemas.openxmlformats.org/officeDocument/2006/relationships/image" Target="../media/image66.png"/><Relationship Id="rId22" Type="http://schemas.openxmlformats.org/officeDocument/2006/relationships/customXml" Target="../ink/ink59.xml"/><Relationship Id="rId27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customXml" Target="../ink/ink72.xml"/><Relationship Id="rId64" Type="http://schemas.openxmlformats.org/officeDocument/2006/relationships/customXml" Target="../ink/ink80.xml"/><Relationship Id="rId69" Type="http://schemas.openxmlformats.org/officeDocument/2006/relationships/image" Target="../media/image53.png"/><Relationship Id="rId80" Type="http://schemas.openxmlformats.org/officeDocument/2006/relationships/customXml" Target="../ink/ink88.xml"/><Relationship Id="rId85" Type="http://schemas.openxmlformats.org/officeDocument/2006/relationships/image" Target="../media/image61.png"/><Relationship Id="rId3" Type="http://schemas.openxmlformats.org/officeDocument/2006/relationships/image" Target="../media/image20.png"/><Relationship Id="rId12" Type="http://schemas.openxmlformats.org/officeDocument/2006/relationships/customXml" Target="../ink/ink54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67.xml"/><Relationship Id="rId46" Type="http://schemas.openxmlformats.org/officeDocument/2006/relationships/customXml" Target="../ink/ink71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58.xml"/><Relationship Id="rId41" Type="http://schemas.openxmlformats.org/officeDocument/2006/relationships/image" Target="../media/image39.png"/><Relationship Id="rId54" Type="http://schemas.openxmlformats.org/officeDocument/2006/relationships/customXml" Target="../ink/ink75.xml"/><Relationship Id="rId62" Type="http://schemas.openxmlformats.org/officeDocument/2006/relationships/customXml" Target="../ink/ink79.xml"/><Relationship Id="rId70" Type="http://schemas.openxmlformats.org/officeDocument/2006/relationships/customXml" Target="../ink/ink83.xml"/><Relationship Id="rId75" Type="http://schemas.openxmlformats.org/officeDocument/2006/relationships/image" Target="../media/image56.png"/><Relationship Id="rId83" Type="http://schemas.openxmlformats.org/officeDocument/2006/relationships/image" Target="../media/image60.png"/><Relationship Id="rId88" Type="http://schemas.openxmlformats.org/officeDocument/2006/relationships/customXml" Target="../ink/ink92.xml"/><Relationship Id="rId91" Type="http://schemas.openxmlformats.org/officeDocument/2006/relationships/image" Target="../media/image64.png"/><Relationship Id="rId96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53.xml"/><Relationship Id="rId31" Type="http://schemas.openxmlformats.org/officeDocument/2006/relationships/image" Target="../media/image34.png"/><Relationship Id="rId44" Type="http://schemas.openxmlformats.org/officeDocument/2006/relationships/customXml" Target="../ink/ink70.xml"/><Relationship Id="rId52" Type="http://schemas.openxmlformats.org/officeDocument/2006/relationships/customXml" Target="../ink/ink74.xml"/><Relationship Id="rId60" Type="http://schemas.openxmlformats.org/officeDocument/2006/relationships/customXml" Target="../ink/ink78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78" Type="http://schemas.openxmlformats.org/officeDocument/2006/relationships/customXml" Target="../ink/ink87.xml"/><Relationship Id="rId81" Type="http://schemas.openxmlformats.org/officeDocument/2006/relationships/image" Target="../media/image59.png"/><Relationship Id="rId86" Type="http://schemas.openxmlformats.org/officeDocument/2006/relationships/customXml" Target="../ink/ink91.xml"/><Relationship Id="rId94" Type="http://schemas.openxmlformats.org/officeDocument/2006/relationships/customXml" Target="../ink/ink95.xml"/><Relationship Id="rId4" Type="http://schemas.openxmlformats.org/officeDocument/2006/relationships/customXml" Target="../ink/ink50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57.xml"/><Relationship Id="rId39" Type="http://schemas.openxmlformats.org/officeDocument/2006/relationships/image" Target="../media/image38.png"/><Relationship Id="rId34" Type="http://schemas.openxmlformats.org/officeDocument/2006/relationships/customXml" Target="../ink/ink65.xml"/><Relationship Id="rId50" Type="http://schemas.openxmlformats.org/officeDocument/2006/relationships/customXml" Target="../ink/ink73.xml"/><Relationship Id="rId55" Type="http://schemas.openxmlformats.org/officeDocument/2006/relationships/image" Target="../media/image46.png"/><Relationship Id="rId76" Type="http://schemas.openxmlformats.org/officeDocument/2006/relationships/customXml" Target="../ink/ink86.xml"/><Relationship Id="rId97" Type="http://schemas.openxmlformats.org/officeDocument/2006/relationships/image" Target="../media/image67.png"/><Relationship Id="rId7" Type="http://schemas.openxmlformats.org/officeDocument/2006/relationships/image" Target="../media/image22.png"/><Relationship Id="rId71" Type="http://schemas.openxmlformats.org/officeDocument/2006/relationships/image" Target="../media/image54.png"/><Relationship Id="rId92" Type="http://schemas.openxmlformats.org/officeDocument/2006/relationships/customXml" Target="../ink/ink94.xml"/><Relationship Id="rId2" Type="http://schemas.openxmlformats.org/officeDocument/2006/relationships/customXml" Target="../ink/ink49.xml"/><Relationship Id="rId29" Type="http://schemas.openxmlformats.org/officeDocument/2006/relationships/image" Target="../media/image33.png"/><Relationship Id="rId24" Type="http://schemas.openxmlformats.org/officeDocument/2006/relationships/customXml" Target="../ink/ink60.xml"/><Relationship Id="rId40" Type="http://schemas.openxmlformats.org/officeDocument/2006/relationships/customXml" Target="../ink/ink68.xml"/><Relationship Id="rId45" Type="http://schemas.openxmlformats.org/officeDocument/2006/relationships/image" Target="../media/image41.png"/><Relationship Id="rId66" Type="http://schemas.openxmlformats.org/officeDocument/2006/relationships/customXml" Target="../ink/ink81.xml"/><Relationship Id="rId87" Type="http://schemas.openxmlformats.org/officeDocument/2006/relationships/image" Target="../media/image62.png"/><Relationship Id="rId61" Type="http://schemas.openxmlformats.org/officeDocument/2006/relationships/image" Target="../media/image49.png"/><Relationship Id="rId82" Type="http://schemas.openxmlformats.org/officeDocument/2006/relationships/customXml" Target="../ink/ink89.xml"/><Relationship Id="rId19" Type="http://schemas.openxmlformats.org/officeDocument/2006/relationships/image" Target="../media/image28.png"/><Relationship Id="rId14" Type="http://schemas.openxmlformats.org/officeDocument/2006/relationships/customXml" Target="../ink/ink55.xml"/><Relationship Id="rId30" Type="http://schemas.openxmlformats.org/officeDocument/2006/relationships/customXml" Target="../ink/ink63.xml"/><Relationship Id="rId35" Type="http://schemas.openxmlformats.org/officeDocument/2006/relationships/image" Target="../media/image36.png"/><Relationship Id="rId56" Type="http://schemas.openxmlformats.org/officeDocument/2006/relationships/customXml" Target="../ink/ink76.xml"/><Relationship Id="rId77" Type="http://schemas.openxmlformats.org/officeDocument/2006/relationships/image" Target="../media/image57.png"/><Relationship Id="rId8" Type="http://schemas.openxmlformats.org/officeDocument/2006/relationships/customXml" Target="../ink/ink52.xml"/><Relationship Id="rId51" Type="http://schemas.openxmlformats.org/officeDocument/2006/relationships/image" Target="../media/image44.png"/><Relationship Id="rId72" Type="http://schemas.openxmlformats.org/officeDocument/2006/relationships/customXml" Target="../ink/ink84.xml"/><Relationship Id="rId93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29.png"/><Relationship Id="rId42" Type="http://schemas.openxmlformats.org/officeDocument/2006/relationships/customXml" Target="../ink/ink117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63.png"/><Relationship Id="rId16" Type="http://schemas.openxmlformats.org/officeDocument/2006/relationships/customXml" Target="../ink/ink104.xml"/><Relationship Id="rId11" Type="http://schemas.openxmlformats.org/officeDocument/2006/relationships/image" Target="../media/image24.png"/><Relationship Id="rId32" Type="http://schemas.openxmlformats.org/officeDocument/2006/relationships/customXml" Target="../ink/ink112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58.png"/><Relationship Id="rId5" Type="http://schemas.openxmlformats.org/officeDocument/2006/relationships/image" Target="../media/image21.png"/><Relationship Id="rId90" Type="http://schemas.openxmlformats.org/officeDocument/2006/relationships/customXml" Target="../ink/ink141.xml"/><Relationship Id="rId95" Type="http://schemas.openxmlformats.org/officeDocument/2006/relationships/image" Target="../media/image66.png"/><Relationship Id="rId22" Type="http://schemas.openxmlformats.org/officeDocument/2006/relationships/customXml" Target="../ink/ink107.xml"/><Relationship Id="rId27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53.png"/><Relationship Id="rId80" Type="http://schemas.openxmlformats.org/officeDocument/2006/relationships/customXml" Target="../ink/ink136.xml"/><Relationship Id="rId85" Type="http://schemas.openxmlformats.org/officeDocument/2006/relationships/image" Target="../media/image61.png"/><Relationship Id="rId3" Type="http://schemas.openxmlformats.org/officeDocument/2006/relationships/image" Target="../media/image20.png"/><Relationship Id="rId12" Type="http://schemas.openxmlformats.org/officeDocument/2006/relationships/customXml" Target="../ink/ink102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106.xml"/><Relationship Id="rId41" Type="http://schemas.openxmlformats.org/officeDocument/2006/relationships/image" Target="../media/image39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70" Type="http://schemas.openxmlformats.org/officeDocument/2006/relationships/customXml" Target="../ink/ink131.xml"/><Relationship Id="rId75" Type="http://schemas.openxmlformats.org/officeDocument/2006/relationships/image" Target="../media/image56.png"/><Relationship Id="rId83" Type="http://schemas.openxmlformats.org/officeDocument/2006/relationships/image" Target="../media/image60.png"/><Relationship Id="rId88" Type="http://schemas.openxmlformats.org/officeDocument/2006/relationships/customXml" Target="../ink/ink140.xml"/><Relationship Id="rId91" Type="http://schemas.openxmlformats.org/officeDocument/2006/relationships/image" Target="../media/image64.png"/><Relationship Id="rId96" Type="http://schemas.openxmlformats.org/officeDocument/2006/relationships/customXml" Target="../ink/ink1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9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101.xml"/><Relationship Id="rId31" Type="http://schemas.openxmlformats.org/officeDocument/2006/relationships/image" Target="../media/image34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78" Type="http://schemas.openxmlformats.org/officeDocument/2006/relationships/customXml" Target="../ink/ink135.xml"/><Relationship Id="rId81" Type="http://schemas.openxmlformats.org/officeDocument/2006/relationships/image" Target="../media/image59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4" Type="http://schemas.openxmlformats.org/officeDocument/2006/relationships/customXml" Target="../ink/ink98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105.xml"/><Relationship Id="rId39" Type="http://schemas.openxmlformats.org/officeDocument/2006/relationships/image" Target="../media/image38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46.png"/><Relationship Id="rId76" Type="http://schemas.openxmlformats.org/officeDocument/2006/relationships/customXml" Target="../ink/ink134.xml"/><Relationship Id="rId97" Type="http://schemas.openxmlformats.org/officeDocument/2006/relationships/image" Target="../media/image67.png"/><Relationship Id="rId7" Type="http://schemas.openxmlformats.org/officeDocument/2006/relationships/image" Target="../media/image22.png"/><Relationship Id="rId71" Type="http://schemas.openxmlformats.org/officeDocument/2006/relationships/image" Target="../media/image54.png"/><Relationship Id="rId92" Type="http://schemas.openxmlformats.org/officeDocument/2006/relationships/customXml" Target="../ink/ink142.xml"/><Relationship Id="rId2" Type="http://schemas.openxmlformats.org/officeDocument/2006/relationships/customXml" Target="../ink/ink97.xml"/><Relationship Id="rId29" Type="http://schemas.openxmlformats.org/officeDocument/2006/relationships/image" Target="../media/image33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41.png"/><Relationship Id="rId66" Type="http://schemas.openxmlformats.org/officeDocument/2006/relationships/customXml" Target="../ink/ink129.xml"/><Relationship Id="rId87" Type="http://schemas.openxmlformats.org/officeDocument/2006/relationships/image" Target="../media/image62.png"/><Relationship Id="rId61" Type="http://schemas.openxmlformats.org/officeDocument/2006/relationships/image" Target="../media/image49.png"/><Relationship Id="rId82" Type="http://schemas.openxmlformats.org/officeDocument/2006/relationships/customXml" Target="../ink/ink137.xml"/><Relationship Id="rId19" Type="http://schemas.openxmlformats.org/officeDocument/2006/relationships/image" Target="../media/image28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36.png"/><Relationship Id="rId56" Type="http://schemas.openxmlformats.org/officeDocument/2006/relationships/customXml" Target="../ink/ink124.xml"/><Relationship Id="rId77" Type="http://schemas.openxmlformats.org/officeDocument/2006/relationships/image" Target="../media/image57.png"/><Relationship Id="rId8" Type="http://schemas.openxmlformats.org/officeDocument/2006/relationships/customXml" Target="../ink/ink100.xml"/><Relationship Id="rId51" Type="http://schemas.openxmlformats.org/officeDocument/2006/relationships/image" Target="../media/image44.png"/><Relationship Id="rId72" Type="http://schemas.openxmlformats.org/officeDocument/2006/relationships/customXml" Target="../ink/ink132.xml"/><Relationship Id="rId93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7.xml"/><Relationship Id="rId21" Type="http://schemas.openxmlformats.org/officeDocument/2006/relationships/image" Target="../media/image29.png"/><Relationship Id="rId42" Type="http://schemas.openxmlformats.org/officeDocument/2006/relationships/customXml" Target="../ink/ink165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178.xml"/><Relationship Id="rId84" Type="http://schemas.openxmlformats.org/officeDocument/2006/relationships/customXml" Target="../ink/ink186.xml"/><Relationship Id="rId89" Type="http://schemas.openxmlformats.org/officeDocument/2006/relationships/image" Target="../media/image63.png"/><Relationship Id="rId16" Type="http://schemas.openxmlformats.org/officeDocument/2006/relationships/customXml" Target="../ink/ink152.xml"/><Relationship Id="rId11" Type="http://schemas.openxmlformats.org/officeDocument/2006/relationships/image" Target="../media/image24.png"/><Relationship Id="rId32" Type="http://schemas.openxmlformats.org/officeDocument/2006/relationships/customXml" Target="../ink/ink160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173.xml"/><Relationship Id="rId74" Type="http://schemas.openxmlformats.org/officeDocument/2006/relationships/customXml" Target="../ink/ink181.xml"/><Relationship Id="rId79" Type="http://schemas.openxmlformats.org/officeDocument/2006/relationships/image" Target="../media/image58.png"/><Relationship Id="rId5" Type="http://schemas.openxmlformats.org/officeDocument/2006/relationships/image" Target="../media/image21.png"/><Relationship Id="rId90" Type="http://schemas.openxmlformats.org/officeDocument/2006/relationships/customXml" Target="../ink/ink189.xml"/><Relationship Id="rId95" Type="http://schemas.openxmlformats.org/officeDocument/2006/relationships/image" Target="../media/image66.png"/><Relationship Id="rId22" Type="http://schemas.openxmlformats.org/officeDocument/2006/relationships/customXml" Target="../ink/ink155.xml"/><Relationship Id="rId27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customXml" Target="../ink/ink168.xml"/><Relationship Id="rId64" Type="http://schemas.openxmlformats.org/officeDocument/2006/relationships/customXml" Target="../ink/ink176.xml"/><Relationship Id="rId69" Type="http://schemas.openxmlformats.org/officeDocument/2006/relationships/image" Target="../media/image53.png"/><Relationship Id="rId80" Type="http://schemas.openxmlformats.org/officeDocument/2006/relationships/customXml" Target="../ink/ink184.xml"/><Relationship Id="rId85" Type="http://schemas.openxmlformats.org/officeDocument/2006/relationships/image" Target="../media/image61.png"/><Relationship Id="rId3" Type="http://schemas.openxmlformats.org/officeDocument/2006/relationships/image" Target="../media/image20.png"/><Relationship Id="rId12" Type="http://schemas.openxmlformats.org/officeDocument/2006/relationships/customXml" Target="../ink/ink150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163.xml"/><Relationship Id="rId46" Type="http://schemas.openxmlformats.org/officeDocument/2006/relationships/customXml" Target="../ink/ink167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154.xml"/><Relationship Id="rId41" Type="http://schemas.openxmlformats.org/officeDocument/2006/relationships/image" Target="../media/image39.png"/><Relationship Id="rId54" Type="http://schemas.openxmlformats.org/officeDocument/2006/relationships/customXml" Target="../ink/ink171.xml"/><Relationship Id="rId62" Type="http://schemas.openxmlformats.org/officeDocument/2006/relationships/customXml" Target="../ink/ink175.xml"/><Relationship Id="rId70" Type="http://schemas.openxmlformats.org/officeDocument/2006/relationships/customXml" Target="../ink/ink179.xml"/><Relationship Id="rId75" Type="http://schemas.openxmlformats.org/officeDocument/2006/relationships/image" Target="../media/image56.png"/><Relationship Id="rId83" Type="http://schemas.openxmlformats.org/officeDocument/2006/relationships/image" Target="../media/image60.png"/><Relationship Id="rId88" Type="http://schemas.openxmlformats.org/officeDocument/2006/relationships/customXml" Target="../ink/ink188.xml"/><Relationship Id="rId91" Type="http://schemas.openxmlformats.org/officeDocument/2006/relationships/image" Target="../media/image64.png"/><Relationship Id="rId96" Type="http://schemas.openxmlformats.org/officeDocument/2006/relationships/customXml" Target="../ink/ink1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7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158.xml"/><Relationship Id="rId36" Type="http://schemas.openxmlformats.org/officeDocument/2006/relationships/customXml" Target="../ink/ink162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149.xml"/><Relationship Id="rId31" Type="http://schemas.openxmlformats.org/officeDocument/2006/relationships/image" Target="../media/image34.png"/><Relationship Id="rId44" Type="http://schemas.openxmlformats.org/officeDocument/2006/relationships/customXml" Target="../ink/ink166.xml"/><Relationship Id="rId52" Type="http://schemas.openxmlformats.org/officeDocument/2006/relationships/customXml" Target="../ink/ink170.xml"/><Relationship Id="rId60" Type="http://schemas.openxmlformats.org/officeDocument/2006/relationships/customXml" Target="../ink/ink174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78" Type="http://schemas.openxmlformats.org/officeDocument/2006/relationships/customXml" Target="../ink/ink183.xml"/><Relationship Id="rId81" Type="http://schemas.openxmlformats.org/officeDocument/2006/relationships/image" Target="../media/image59.png"/><Relationship Id="rId86" Type="http://schemas.openxmlformats.org/officeDocument/2006/relationships/customXml" Target="../ink/ink187.xml"/><Relationship Id="rId94" Type="http://schemas.openxmlformats.org/officeDocument/2006/relationships/customXml" Target="../ink/ink191.xml"/><Relationship Id="rId4" Type="http://schemas.openxmlformats.org/officeDocument/2006/relationships/customXml" Target="../ink/ink146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153.xml"/><Relationship Id="rId39" Type="http://schemas.openxmlformats.org/officeDocument/2006/relationships/image" Target="../media/image38.png"/><Relationship Id="rId34" Type="http://schemas.openxmlformats.org/officeDocument/2006/relationships/customXml" Target="../ink/ink161.xml"/><Relationship Id="rId50" Type="http://schemas.openxmlformats.org/officeDocument/2006/relationships/customXml" Target="../ink/ink169.xml"/><Relationship Id="rId55" Type="http://schemas.openxmlformats.org/officeDocument/2006/relationships/image" Target="../media/image46.png"/><Relationship Id="rId76" Type="http://schemas.openxmlformats.org/officeDocument/2006/relationships/customXml" Target="../ink/ink182.xml"/><Relationship Id="rId97" Type="http://schemas.openxmlformats.org/officeDocument/2006/relationships/image" Target="../media/image67.png"/><Relationship Id="rId7" Type="http://schemas.openxmlformats.org/officeDocument/2006/relationships/image" Target="../media/image22.png"/><Relationship Id="rId71" Type="http://schemas.openxmlformats.org/officeDocument/2006/relationships/image" Target="../media/image54.png"/><Relationship Id="rId92" Type="http://schemas.openxmlformats.org/officeDocument/2006/relationships/customXml" Target="../ink/ink190.xml"/><Relationship Id="rId2" Type="http://schemas.openxmlformats.org/officeDocument/2006/relationships/customXml" Target="../ink/ink145.xml"/><Relationship Id="rId29" Type="http://schemas.openxmlformats.org/officeDocument/2006/relationships/image" Target="../media/image33.png"/><Relationship Id="rId24" Type="http://schemas.openxmlformats.org/officeDocument/2006/relationships/customXml" Target="../ink/ink156.xml"/><Relationship Id="rId40" Type="http://schemas.openxmlformats.org/officeDocument/2006/relationships/customXml" Target="../ink/ink164.xml"/><Relationship Id="rId45" Type="http://schemas.openxmlformats.org/officeDocument/2006/relationships/image" Target="../media/image41.png"/><Relationship Id="rId66" Type="http://schemas.openxmlformats.org/officeDocument/2006/relationships/customXml" Target="../ink/ink177.xml"/><Relationship Id="rId87" Type="http://schemas.openxmlformats.org/officeDocument/2006/relationships/image" Target="../media/image62.png"/><Relationship Id="rId61" Type="http://schemas.openxmlformats.org/officeDocument/2006/relationships/image" Target="../media/image49.png"/><Relationship Id="rId82" Type="http://schemas.openxmlformats.org/officeDocument/2006/relationships/customXml" Target="../ink/ink185.xml"/><Relationship Id="rId19" Type="http://schemas.openxmlformats.org/officeDocument/2006/relationships/image" Target="../media/image28.png"/><Relationship Id="rId14" Type="http://schemas.openxmlformats.org/officeDocument/2006/relationships/customXml" Target="../ink/ink151.xml"/><Relationship Id="rId30" Type="http://schemas.openxmlformats.org/officeDocument/2006/relationships/customXml" Target="../ink/ink159.xml"/><Relationship Id="rId35" Type="http://schemas.openxmlformats.org/officeDocument/2006/relationships/image" Target="../media/image36.png"/><Relationship Id="rId56" Type="http://schemas.openxmlformats.org/officeDocument/2006/relationships/customXml" Target="../ink/ink172.xml"/><Relationship Id="rId77" Type="http://schemas.openxmlformats.org/officeDocument/2006/relationships/image" Target="../media/image57.png"/><Relationship Id="rId8" Type="http://schemas.openxmlformats.org/officeDocument/2006/relationships/customXml" Target="../ink/ink148.xml"/><Relationship Id="rId51" Type="http://schemas.openxmlformats.org/officeDocument/2006/relationships/image" Target="../media/image44.png"/><Relationship Id="rId72" Type="http://schemas.openxmlformats.org/officeDocument/2006/relationships/customXml" Target="../ink/ink180.xml"/><Relationship Id="rId93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5.xml"/><Relationship Id="rId21" Type="http://schemas.openxmlformats.org/officeDocument/2006/relationships/image" Target="../media/image29.png"/><Relationship Id="rId42" Type="http://schemas.openxmlformats.org/officeDocument/2006/relationships/customXml" Target="../ink/ink213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226.xml"/><Relationship Id="rId84" Type="http://schemas.openxmlformats.org/officeDocument/2006/relationships/customXml" Target="../ink/ink234.xml"/><Relationship Id="rId89" Type="http://schemas.openxmlformats.org/officeDocument/2006/relationships/image" Target="../media/image63.png"/><Relationship Id="rId16" Type="http://schemas.openxmlformats.org/officeDocument/2006/relationships/customXml" Target="../ink/ink200.xml"/><Relationship Id="rId11" Type="http://schemas.openxmlformats.org/officeDocument/2006/relationships/image" Target="../media/image24.png"/><Relationship Id="rId32" Type="http://schemas.openxmlformats.org/officeDocument/2006/relationships/customXml" Target="../ink/ink208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221.xml"/><Relationship Id="rId74" Type="http://schemas.openxmlformats.org/officeDocument/2006/relationships/customXml" Target="../ink/ink229.xml"/><Relationship Id="rId79" Type="http://schemas.openxmlformats.org/officeDocument/2006/relationships/image" Target="../media/image58.png"/><Relationship Id="rId5" Type="http://schemas.openxmlformats.org/officeDocument/2006/relationships/image" Target="../media/image21.png"/><Relationship Id="rId90" Type="http://schemas.openxmlformats.org/officeDocument/2006/relationships/customXml" Target="../ink/ink237.xml"/><Relationship Id="rId95" Type="http://schemas.openxmlformats.org/officeDocument/2006/relationships/image" Target="../media/image66.png"/><Relationship Id="rId22" Type="http://schemas.openxmlformats.org/officeDocument/2006/relationships/customXml" Target="../ink/ink203.xml"/><Relationship Id="rId27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customXml" Target="../ink/ink216.xml"/><Relationship Id="rId64" Type="http://schemas.openxmlformats.org/officeDocument/2006/relationships/customXml" Target="../ink/ink224.xml"/><Relationship Id="rId69" Type="http://schemas.openxmlformats.org/officeDocument/2006/relationships/image" Target="../media/image53.png"/><Relationship Id="rId80" Type="http://schemas.openxmlformats.org/officeDocument/2006/relationships/customXml" Target="../ink/ink232.xml"/><Relationship Id="rId85" Type="http://schemas.openxmlformats.org/officeDocument/2006/relationships/image" Target="../media/image61.png"/><Relationship Id="rId3" Type="http://schemas.openxmlformats.org/officeDocument/2006/relationships/image" Target="../media/image20.png"/><Relationship Id="rId12" Type="http://schemas.openxmlformats.org/officeDocument/2006/relationships/customXml" Target="../ink/ink198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211.xml"/><Relationship Id="rId46" Type="http://schemas.openxmlformats.org/officeDocument/2006/relationships/customXml" Target="../ink/ink215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202.xml"/><Relationship Id="rId41" Type="http://schemas.openxmlformats.org/officeDocument/2006/relationships/image" Target="../media/image39.png"/><Relationship Id="rId54" Type="http://schemas.openxmlformats.org/officeDocument/2006/relationships/customXml" Target="../ink/ink219.xml"/><Relationship Id="rId62" Type="http://schemas.openxmlformats.org/officeDocument/2006/relationships/customXml" Target="../ink/ink223.xml"/><Relationship Id="rId70" Type="http://schemas.openxmlformats.org/officeDocument/2006/relationships/customXml" Target="../ink/ink227.xml"/><Relationship Id="rId75" Type="http://schemas.openxmlformats.org/officeDocument/2006/relationships/image" Target="../media/image56.png"/><Relationship Id="rId83" Type="http://schemas.openxmlformats.org/officeDocument/2006/relationships/image" Target="../media/image60.png"/><Relationship Id="rId88" Type="http://schemas.openxmlformats.org/officeDocument/2006/relationships/customXml" Target="../ink/ink236.xml"/><Relationship Id="rId91" Type="http://schemas.openxmlformats.org/officeDocument/2006/relationships/image" Target="../media/image64.png"/><Relationship Id="rId96" Type="http://schemas.openxmlformats.org/officeDocument/2006/relationships/customXml" Target="../ink/ink2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5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206.xml"/><Relationship Id="rId36" Type="http://schemas.openxmlformats.org/officeDocument/2006/relationships/customXml" Target="../ink/ink210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197.xml"/><Relationship Id="rId31" Type="http://schemas.openxmlformats.org/officeDocument/2006/relationships/image" Target="../media/image34.png"/><Relationship Id="rId44" Type="http://schemas.openxmlformats.org/officeDocument/2006/relationships/customXml" Target="../ink/ink214.xml"/><Relationship Id="rId52" Type="http://schemas.openxmlformats.org/officeDocument/2006/relationships/customXml" Target="../ink/ink218.xml"/><Relationship Id="rId60" Type="http://schemas.openxmlformats.org/officeDocument/2006/relationships/customXml" Target="../ink/ink222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78" Type="http://schemas.openxmlformats.org/officeDocument/2006/relationships/customXml" Target="../ink/ink231.xml"/><Relationship Id="rId81" Type="http://schemas.openxmlformats.org/officeDocument/2006/relationships/image" Target="../media/image59.png"/><Relationship Id="rId86" Type="http://schemas.openxmlformats.org/officeDocument/2006/relationships/customXml" Target="../ink/ink235.xml"/><Relationship Id="rId94" Type="http://schemas.openxmlformats.org/officeDocument/2006/relationships/customXml" Target="../ink/ink239.xml"/><Relationship Id="rId4" Type="http://schemas.openxmlformats.org/officeDocument/2006/relationships/customXml" Target="../ink/ink194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201.xml"/><Relationship Id="rId39" Type="http://schemas.openxmlformats.org/officeDocument/2006/relationships/image" Target="../media/image38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46.png"/><Relationship Id="rId76" Type="http://schemas.openxmlformats.org/officeDocument/2006/relationships/customXml" Target="../ink/ink230.xml"/><Relationship Id="rId97" Type="http://schemas.openxmlformats.org/officeDocument/2006/relationships/image" Target="../media/image67.png"/><Relationship Id="rId7" Type="http://schemas.openxmlformats.org/officeDocument/2006/relationships/image" Target="../media/image22.png"/><Relationship Id="rId71" Type="http://schemas.openxmlformats.org/officeDocument/2006/relationships/image" Target="../media/image54.png"/><Relationship Id="rId92" Type="http://schemas.openxmlformats.org/officeDocument/2006/relationships/customXml" Target="../ink/ink238.xml"/><Relationship Id="rId2" Type="http://schemas.openxmlformats.org/officeDocument/2006/relationships/customXml" Target="../ink/ink193.xml"/><Relationship Id="rId29" Type="http://schemas.openxmlformats.org/officeDocument/2006/relationships/image" Target="../media/image33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41.png"/><Relationship Id="rId66" Type="http://schemas.openxmlformats.org/officeDocument/2006/relationships/customXml" Target="../ink/ink225.xml"/><Relationship Id="rId87" Type="http://schemas.openxmlformats.org/officeDocument/2006/relationships/image" Target="../media/image62.png"/><Relationship Id="rId61" Type="http://schemas.openxmlformats.org/officeDocument/2006/relationships/image" Target="../media/image49.png"/><Relationship Id="rId82" Type="http://schemas.openxmlformats.org/officeDocument/2006/relationships/customXml" Target="../ink/ink233.xml"/><Relationship Id="rId19" Type="http://schemas.openxmlformats.org/officeDocument/2006/relationships/image" Target="../media/image28.png"/><Relationship Id="rId14" Type="http://schemas.openxmlformats.org/officeDocument/2006/relationships/customXml" Target="../ink/ink199.xml"/><Relationship Id="rId30" Type="http://schemas.openxmlformats.org/officeDocument/2006/relationships/customXml" Target="../ink/ink207.xml"/><Relationship Id="rId35" Type="http://schemas.openxmlformats.org/officeDocument/2006/relationships/image" Target="../media/image36.png"/><Relationship Id="rId56" Type="http://schemas.openxmlformats.org/officeDocument/2006/relationships/customXml" Target="../ink/ink220.xml"/><Relationship Id="rId77" Type="http://schemas.openxmlformats.org/officeDocument/2006/relationships/image" Target="../media/image57.png"/><Relationship Id="rId8" Type="http://schemas.openxmlformats.org/officeDocument/2006/relationships/customXml" Target="../ink/ink196.xml"/><Relationship Id="rId51" Type="http://schemas.openxmlformats.org/officeDocument/2006/relationships/image" Target="../media/image44.png"/><Relationship Id="rId72" Type="http://schemas.openxmlformats.org/officeDocument/2006/relationships/customXml" Target="../ink/ink228.xml"/><Relationship Id="rId93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172" y="3962681"/>
            <a:ext cx="11122198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thiệu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học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vĩ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mô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E80C5-BC9C-EF43-9471-BB2D2557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A377FD6-F2ED-A545-8236-9CB210A15DC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Chi tiêu của chính phủ: B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6EF1CF1-8F44-0B45-A5BA-1628C70BC46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Trợ cấp = chuyển giao thu nhập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Không đòi hỏi đối ứng bằng hàng hoá và dịch vụ</a:t>
            </a:r>
          </a:p>
        </p:txBody>
      </p:sp>
      <p:pic>
        <p:nvPicPr>
          <p:cNvPr id="9218" name="Picture 2" descr="Smart subsidies - creating markets instead of distorting them | SSWM - Find  tools for sustainable sanitation and water management!">
            <a:extLst>
              <a:ext uri="{FF2B5EF4-FFF2-40B4-BE49-F238E27FC236}">
                <a16:creationId xmlns:a16="http://schemas.microsoft.com/office/drawing/2014/main" id="{308F29ED-D689-7B41-8C56-58C89827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438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66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0388BE-B7AF-8E41-AF2F-E0AF5E7B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1D4FEDB-3A6E-CC42-82C5-9C80CC6078F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Chi tiêu của chính phủ: B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00A908E-0F80-274B-8C83-C5900502977E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Chuyển giao thu nhập không được tính vào GDP và GNP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Chuyển từ người đóng thuế sang người được trợ cấp</a:t>
            </a:r>
          </a:p>
        </p:txBody>
      </p:sp>
      <p:pic>
        <p:nvPicPr>
          <p:cNvPr id="8194" name="Picture 2" descr="Indirect taxes, subsidies and price controls">
            <a:extLst>
              <a:ext uri="{FF2B5EF4-FFF2-40B4-BE49-F238E27FC236}">
                <a16:creationId xmlns:a16="http://schemas.microsoft.com/office/drawing/2014/main" id="{66F903B3-F122-9F49-B8E7-28BFB617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23" y="2329597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46C470-B1AB-844B-B6F4-63699E3B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6D03E23-9AD9-3E44-B786-CF4ACE0B471F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Chi tiêu của chính phủ: G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17297D0-7ACC-794A-A9AD-0B1143D253AE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Chi tiêu G tạo ra sản lượng ròng và tăng thu nhập yếu tố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 được tính vào GDP</a:t>
            </a:r>
          </a:p>
        </p:txBody>
      </p:sp>
      <p:pic>
        <p:nvPicPr>
          <p:cNvPr id="10242" name="Picture 2" descr="GDP - Gross Domestic Product, word cloud and hand with marker concept on  white background Stock Photo - Alamy">
            <a:extLst>
              <a:ext uri="{FF2B5EF4-FFF2-40B4-BE49-F238E27FC236}">
                <a16:creationId xmlns:a16="http://schemas.microsoft.com/office/drawing/2014/main" id="{C7C1F7DE-0D24-2247-A49F-F347690A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99" y="2196681"/>
            <a:ext cx="5333999" cy="421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24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11C07-5A73-0C49-A42E-938C442D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AA941F6-6219-8440-B824-2BC6CCC5E3A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Quan điểm trong tính GDP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1FA91D8-15E7-064B-B06C-45683695D13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Coi chính phủ là 1 hộ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 tính vào chi tiêu cuối cùng</a:t>
            </a:r>
          </a:p>
        </p:txBody>
      </p:sp>
      <p:pic>
        <p:nvPicPr>
          <p:cNvPr id="11266" name="Picture 2" descr="Selling property during COVID-19 alert level 3 | Settled.govt.nz">
            <a:extLst>
              <a:ext uri="{FF2B5EF4-FFF2-40B4-BE49-F238E27FC236}">
                <a16:creationId xmlns:a16="http://schemas.microsoft.com/office/drawing/2014/main" id="{A3F22F24-61D0-CB41-B9EE-43D09B4E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51172"/>
            <a:ext cx="50800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8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03D47-08BD-364D-B452-5D8153C3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B1C10BF-82DE-B546-BCA3-0541A17549D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Mục đích của hạch toán GDP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B27C6CD-8A2A-7A49-83E6-7F5857D10297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Thống nhất nội dung và cách tính GDP</a:t>
            </a:r>
          </a:p>
        </p:txBody>
      </p:sp>
      <p:pic>
        <p:nvPicPr>
          <p:cNvPr id="12290" name="Picture 2" descr="Số liệu GDP và GRDP đã tương thích cả về quy mô và tốc độ">
            <a:extLst>
              <a:ext uri="{FF2B5EF4-FFF2-40B4-BE49-F238E27FC236}">
                <a16:creationId xmlns:a16="http://schemas.microsoft.com/office/drawing/2014/main" id="{9802960C-B392-D74C-8597-0A313387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92" y="2660224"/>
            <a:ext cx="5373599" cy="322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BA5AC-D7BB-6A44-BAE0-360788E2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0640601-E49D-8C44-992B-97637B4F7545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Hai chỉ số GDP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C64D25F-0CFD-234E-AEEA-E6544759DC95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GDP theo giá thị trường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GDP theo giá cơ bản</a:t>
            </a:r>
          </a:p>
        </p:txBody>
      </p:sp>
      <p:pic>
        <p:nvPicPr>
          <p:cNvPr id="13314" name="Picture 2" descr="TDgroup - Tổng sản phẩm quốc nội - GDP (Gross Domestic Product) - Đào tạo  Xuất Nhập khẩu-Logistics-Supply chain">
            <a:extLst>
              <a:ext uri="{FF2B5EF4-FFF2-40B4-BE49-F238E27FC236}">
                <a16:creationId xmlns:a16="http://schemas.microsoft.com/office/drawing/2014/main" id="{7A9FF991-7C00-C442-843A-89B14CF77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3429000"/>
            <a:ext cx="5141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84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A2A87-F524-A94A-A899-4E543368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3B38E09E-12CA-944D-9F85-DF1AF13B7B3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GDP theo giá thị trường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376F397-8F34-7041-9B01-B1165EBB5846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Đo lường sản lượng trong nước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bao gồm thuế gián thu đánh vào hàng hoá dịch vụ</a:t>
            </a:r>
          </a:p>
        </p:txBody>
      </p:sp>
      <p:pic>
        <p:nvPicPr>
          <p:cNvPr id="14338" name="Picture 2" descr="Gross Domestic Product (GDP) là gì? Phân biệt GDP và GNP | Bstyle.vn">
            <a:extLst>
              <a:ext uri="{FF2B5EF4-FFF2-40B4-BE49-F238E27FC236}">
                <a16:creationId xmlns:a16="http://schemas.microsoft.com/office/drawing/2014/main" id="{D9C04CAF-A27B-8943-9D97-4045F1CE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99" y="2224262"/>
            <a:ext cx="5229568" cy="34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11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0DB28-1964-0645-ABAA-0CE63098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9447865-4590-1248-8824-87C2A7EA6C43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GDP theo giá cơ bản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A030ECA-267C-8940-9DA9-C60FFAC97452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Đo lường sản lượng trong nước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Không bao gồm thuế gián thu đánh vào hàng hoá dịch vụ</a:t>
            </a:r>
          </a:p>
        </p:txBody>
      </p:sp>
      <p:pic>
        <p:nvPicPr>
          <p:cNvPr id="15362" name="Picture 2" descr="GDP là gì? - Kênh tin tức tài chính">
            <a:extLst>
              <a:ext uri="{FF2B5EF4-FFF2-40B4-BE49-F238E27FC236}">
                <a16:creationId xmlns:a16="http://schemas.microsoft.com/office/drawing/2014/main" id="{44800F13-7FC8-4540-9747-5EF985AD4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36" y="2374834"/>
            <a:ext cx="5358062" cy="40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2FCD4-A6C0-2B4A-93EA-52E05D0B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C08EEB3-774F-F941-80E8-4F9E8071276F}"/>
              </a:ext>
            </a:extLst>
          </p:cNvPr>
          <p:cNvSpPr txBox="1">
            <a:spLocks/>
          </p:cNvSpPr>
          <p:nvPr/>
        </p:nvSpPr>
        <p:spPr>
          <a:xfrm>
            <a:off x="2438400" y="1371600"/>
            <a:ext cx="8001000" cy="4267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vi-VN" b="1" dirty="0">
                <a:solidFill>
                  <a:schemeClr val="tx1"/>
                </a:solidFill>
              </a:rPr>
              <a:t>	GDP theo giá thị trường </a:t>
            </a:r>
          </a:p>
          <a:p>
            <a:pPr algn="just"/>
            <a:r>
              <a:rPr lang="vi-VN" b="1" dirty="0">
                <a:solidFill>
                  <a:schemeClr val="tx1"/>
                </a:solidFill>
              </a:rPr>
              <a:t>-</a:t>
            </a:r>
          </a:p>
          <a:p>
            <a:pPr algn="just"/>
            <a:r>
              <a:rPr lang="vi-VN" b="1" dirty="0">
                <a:solidFill>
                  <a:schemeClr val="tx1"/>
                </a:solidFill>
              </a:rPr>
              <a:t>	GDP theo giá cơ bản </a:t>
            </a:r>
          </a:p>
          <a:p>
            <a:pPr algn="just"/>
            <a:r>
              <a:rPr lang="vi-VN" b="1" dirty="0">
                <a:solidFill>
                  <a:schemeClr val="tx1"/>
                </a:solidFill>
              </a:rPr>
              <a:t>----------------------------</a:t>
            </a:r>
          </a:p>
          <a:p>
            <a:pPr algn="just"/>
            <a:r>
              <a:rPr lang="vi-VN" b="1" dirty="0">
                <a:solidFill>
                  <a:schemeClr val="tx1"/>
                </a:solidFill>
              </a:rPr>
              <a:t>= 	Thuế gián thu</a:t>
            </a:r>
          </a:p>
        </p:txBody>
      </p:sp>
    </p:spTree>
    <p:extLst>
      <p:ext uri="{BB962C8B-B14F-4D97-AF65-F5344CB8AC3E}">
        <p14:creationId xmlns:p14="http://schemas.microsoft.com/office/powerpoint/2010/main" val="273235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15BAA1-8148-8B4E-8501-780D85A5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FAF236C-6EC0-6646-A436-DF29F0004F2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407762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vi-VN" b="1" dirty="0">
                <a:solidFill>
                  <a:schemeClr val="tx1"/>
                </a:solidFill>
              </a:rPr>
              <a:t>	GDP theo giá thị trường</a:t>
            </a:r>
          </a:p>
          <a:p>
            <a:pPr algn="just"/>
            <a:r>
              <a:rPr lang="vi-VN" b="1" dirty="0">
                <a:solidFill>
                  <a:schemeClr val="tx1"/>
                </a:solidFill>
              </a:rPr>
              <a:t>= </a:t>
            </a:r>
          </a:p>
          <a:p>
            <a:pPr algn="just"/>
            <a:r>
              <a:rPr lang="vi-VN" b="1" dirty="0">
                <a:solidFill>
                  <a:schemeClr val="tx1"/>
                </a:solidFill>
              </a:rPr>
              <a:t>	Chi tiêu cuối cùng </a:t>
            </a:r>
          </a:p>
          <a:p>
            <a:pPr algn="just"/>
            <a:r>
              <a:rPr lang="vi-VN" b="1" dirty="0">
                <a:solidFill>
                  <a:schemeClr val="tx1"/>
                </a:solidFill>
              </a:rPr>
              <a:t>= </a:t>
            </a:r>
          </a:p>
          <a:p>
            <a:pPr algn="just"/>
            <a:r>
              <a:rPr lang="vi-VN" b="1" dirty="0">
                <a:solidFill>
                  <a:schemeClr val="tx1"/>
                </a:solidFill>
              </a:rPr>
              <a:t>	C + I + G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DC1FD1-2D1C-3A46-8355-8F69EE39EA2A}"/>
              </a:ext>
            </a:extLst>
          </p:cNvPr>
          <p:cNvSpPr txBox="1">
            <a:spLocks/>
          </p:cNvSpPr>
          <p:nvPr/>
        </p:nvSpPr>
        <p:spPr>
          <a:xfrm>
            <a:off x="5350720" y="4876800"/>
            <a:ext cx="5548850" cy="170684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C là tiêu dùng hộ gia đình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I là đầu tư của khu vực tư nhân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G là chi tiêu của chính phủ</a:t>
            </a:r>
          </a:p>
        </p:txBody>
      </p:sp>
    </p:spTree>
    <p:extLst>
      <p:ext uri="{BB962C8B-B14F-4D97-AF65-F5344CB8AC3E}">
        <p14:creationId xmlns:p14="http://schemas.microsoft.com/office/powerpoint/2010/main" val="36810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H</a:t>
            </a:r>
            <a:r>
              <a:rPr lang="en-VN" b="1" dirty="0">
                <a:solidFill>
                  <a:schemeClr val="tx1"/>
                </a:solidFill>
              </a:rPr>
              <a:t>ạch toán thu nhập quốc dân (bài 3)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quốc nội (GDP)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quốc dân (GNP)</a:t>
            </a:r>
          </a:p>
        </p:txBody>
      </p:sp>
      <p:pic>
        <p:nvPicPr>
          <p:cNvPr id="5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35C42DD7-6B24-1F4B-80D3-82699788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99" y="3096119"/>
            <a:ext cx="5675401" cy="37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AE10E-15E7-6C4A-B793-6D7C1E7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F99B159-B99E-F34C-8A4C-CE8D6BE25EB6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Sự có mặt của thuế gián thu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E6C8B86-2611-DF40-BC60-B7DBCD0C3131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Giá cả tăng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Lượng sản phẩm không đổi</a:t>
            </a:r>
          </a:p>
        </p:txBody>
      </p:sp>
      <p:pic>
        <p:nvPicPr>
          <p:cNvPr id="18434" name="Picture 2" descr="A mirror to Indirect Taxes: GST - iPleaders">
            <a:extLst>
              <a:ext uri="{FF2B5EF4-FFF2-40B4-BE49-F238E27FC236}">
                <a16:creationId xmlns:a16="http://schemas.microsoft.com/office/drawing/2014/main" id="{EDDC272A-3BD9-F941-A9DD-02954F46F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92" y="3429000"/>
            <a:ext cx="50800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8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4D42C4-3406-1541-823B-5F770C25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090ED10-AD6C-3A4D-8AAB-1BD961EBEB4A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Tính GDP theo giá cơ bản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4BDF8-A06E-1E4E-9875-3D1DFF0891A6}"/>
              </a:ext>
            </a:extLst>
          </p:cNvPr>
          <p:cNvSpPr/>
          <p:nvPr/>
        </p:nvSpPr>
        <p:spPr>
          <a:xfrm>
            <a:off x="2351886" y="2489628"/>
            <a:ext cx="6571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= GDP = C + I + G -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9B2D7FE-2EE4-A142-96C8-F30681382A2D}"/>
              </a:ext>
            </a:extLst>
          </p:cNvPr>
          <p:cNvSpPr txBox="1">
            <a:spLocks/>
          </p:cNvSpPr>
          <p:nvPr/>
        </p:nvSpPr>
        <p:spPr>
          <a:xfrm>
            <a:off x="928150" y="3742356"/>
            <a:ext cx="714905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Y là ký hiệu dùng để chỉ GDP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C là tiêu dùng hộ gia đình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I là đầu tư của khu vực tư nhân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G là chi tiêu của chính phủ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Te là thuế gián thu</a:t>
            </a:r>
          </a:p>
        </p:txBody>
      </p:sp>
    </p:spTree>
    <p:extLst>
      <p:ext uri="{BB962C8B-B14F-4D97-AF65-F5344CB8AC3E}">
        <p14:creationId xmlns:p14="http://schemas.microsoft.com/office/powerpoint/2010/main" val="925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112AB-5252-3D47-9D1D-1C28091D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286E6E3-A007-884F-B29B-3E0624995EE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Tính GDP theo giá cơ bản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67F32F-A0DA-6A4E-BEE3-FE8A9346BC2D}"/>
              </a:ext>
            </a:extLst>
          </p:cNvPr>
          <p:cNvSpPr/>
          <p:nvPr/>
        </p:nvSpPr>
        <p:spPr>
          <a:xfrm>
            <a:off x="2351886" y="2489628"/>
            <a:ext cx="6571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= GDP = C + I + G -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D4CD1B6-CBBC-9C43-8076-D332C4501C02}"/>
              </a:ext>
            </a:extLst>
          </p:cNvPr>
          <p:cNvSpPr txBox="1">
            <a:spLocks/>
          </p:cNvSpPr>
          <p:nvPr/>
        </p:nvSpPr>
        <p:spPr>
          <a:xfrm>
            <a:off x="928150" y="3742356"/>
            <a:ext cx="714905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Khi thuế gián thu thay đổi, C + I + G cũng sẽ thay đổi. Nhưng bù lại, Te cũng thay đổi một lượng đúng như vậy.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Do đó, GDP theo giá cơ bản không đổi</a:t>
            </a:r>
          </a:p>
        </p:txBody>
      </p:sp>
    </p:spTree>
    <p:extLst>
      <p:ext uri="{BB962C8B-B14F-4D97-AF65-F5344CB8AC3E}">
        <p14:creationId xmlns:p14="http://schemas.microsoft.com/office/powerpoint/2010/main" val="81067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0DEED-5CA9-FB4D-926C-48AD30A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A4CE9D-8383-BE4F-8ECD-BA0DA4A32460}"/>
              </a:ext>
            </a:extLst>
          </p:cNvPr>
          <p:cNvSpPr/>
          <p:nvPr/>
        </p:nvSpPr>
        <p:spPr>
          <a:xfrm>
            <a:off x="971832" y="3546006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VN" sz="2400" dirty="0">
                <a:solidFill>
                  <a:srgbClr val="FF0000"/>
                </a:solidFill>
              </a:rPr>
              <a:t>ác hộ gia đình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CBE75-956B-F64D-91CD-53C33043679F}"/>
              </a:ext>
            </a:extLst>
          </p:cNvPr>
          <p:cNvSpPr/>
          <p:nvPr/>
        </p:nvSpPr>
        <p:spPr>
          <a:xfrm>
            <a:off x="4397674" y="3583542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Chính phủ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472F-4EE6-274E-92E5-AF0F26268F96}"/>
              </a:ext>
            </a:extLst>
          </p:cNvPr>
          <p:cNvSpPr/>
          <p:nvPr/>
        </p:nvSpPr>
        <p:spPr>
          <a:xfrm>
            <a:off x="8763000" y="3551947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Các hãng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80BE6-15B4-394D-87D9-A5C72C458C97}"/>
              </a:ext>
            </a:extLst>
          </p:cNvPr>
          <p:cNvSpPr/>
          <p:nvPr/>
        </p:nvSpPr>
        <p:spPr>
          <a:xfrm>
            <a:off x="381000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3F99E-55F4-9C4B-BBE3-8110521460E0}"/>
              </a:ext>
            </a:extLst>
          </p:cNvPr>
          <p:cNvSpPr/>
          <p:nvPr/>
        </p:nvSpPr>
        <p:spPr>
          <a:xfrm>
            <a:off x="2388704" y="133944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555C14-7C33-304B-A732-7B934F698478}"/>
              </a:ext>
            </a:extLst>
          </p:cNvPr>
          <p:cNvSpPr/>
          <p:nvPr/>
        </p:nvSpPr>
        <p:spPr>
          <a:xfrm>
            <a:off x="3945289" y="3048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583B3-23E4-2A44-9AC6-F78BD1B63ADC}"/>
              </a:ext>
            </a:extLst>
          </p:cNvPr>
          <p:cNvSpPr/>
          <p:nvPr/>
        </p:nvSpPr>
        <p:spPr>
          <a:xfrm>
            <a:off x="3964339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D06235-75A0-504C-89CE-4A7E07DA56CC}"/>
              </a:ext>
            </a:extLst>
          </p:cNvPr>
          <p:cNvSpPr/>
          <p:nvPr/>
        </p:nvSpPr>
        <p:spPr>
          <a:xfrm>
            <a:off x="7749773" y="55245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D361F0-EE4D-C04E-893E-8DAB84001B6A}"/>
              </a:ext>
            </a:extLst>
          </p:cNvPr>
          <p:cNvSpPr/>
          <p:nvPr/>
        </p:nvSpPr>
        <p:spPr>
          <a:xfrm>
            <a:off x="7033046" y="2632734"/>
            <a:ext cx="940904" cy="913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b="1" dirty="0">
                <a:solidFill>
                  <a:srgbClr val="7030A0"/>
                </a:solidFill>
              </a:rPr>
              <a:t>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EC8706-923D-404A-B22A-C07B65551030}"/>
              </a:ext>
            </a:extLst>
          </p:cNvPr>
          <p:cNvSpPr/>
          <p:nvPr/>
        </p:nvSpPr>
        <p:spPr>
          <a:xfrm>
            <a:off x="8130773" y="1932476"/>
            <a:ext cx="3853070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 - 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A41D4E-050C-A643-8B49-C62E51C0F050}"/>
              </a:ext>
            </a:extLst>
          </p:cNvPr>
          <p:cNvSpPr/>
          <p:nvPr/>
        </p:nvSpPr>
        <p:spPr>
          <a:xfrm>
            <a:off x="5200932" y="990600"/>
            <a:ext cx="2806148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B65E1C-A4E4-EC4B-9DF0-2E2E86ECE65B}"/>
              </a:ext>
            </a:extLst>
          </p:cNvPr>
          <p:cNvSpPr/>
          <p:nvPr/>
        </p:nvSpPr>
        <p:spPr>
          <a:xfrm>
            <a:off x="1676400" y="5246204"/>
            <a:ext cx="3010464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 + B - Td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24B55C-D659-E94E-BB37-792B01777351}"/>
              </a:ext>
            </a:extLst>
          </p:cNvPr>
          <p:cNvSpPr/>
          <p:nvPr/>
        </p:nvSpPr>
        <p:spPr>
          <a:xfrm>
            <a:off x="5404156" y="4831952"/>
            <a:ext cx="2602924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B - Td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14:cNvPr>
              <p14:cNvContentPartPr/>
              <p14:nvPr/>
            </p14:nvContentPartPr>
            <p14:xfrm>
              <a:off x="3112967" y="1391400"/>
              <a:ext cx="2044080" cy="216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4967" y="1373400"/>
                <a:ext cx="2079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14:cNvPr>
              <p14:cNvContentPartPr/>
              <p14:nvPr/>
            </p14:nvContentPartPr>
            <p14:xfrm>
              <a:off x="8036687" y="1445760"/>
              <a:ext cx="1735200" cy="502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9047" y="1428120"/>
                <a:ext cx="17708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14:cNvPr>
              <p14:cNvContentPartPr/>
              <p14:nvPr/>
            </p14:nvContentPartPr>
            <p14:xfrm>
              <a:off x="9961607" y="2980800"/>
              <a:ext cx="66600" cy="582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3607" y="2963160"/>
                <a:ext cx="10224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14:cNvPr>
              <p14:cNvContentPartPr/>
              <p14:nvPr/>
            </p14:nvContentPartPr>
            <p14:xfrm>
              <a:off x="8522687" y="4471920"/>
              <a:ext cx="1334160" cy="1536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5047" y="4453920"/>
                <a:ext cx="1369800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14:cNvPr>
              <p14:cNvContentPartPr/>
              <p14:nvPr/>
            </p14:nvContentPartPr>
            <p14:xfrm>
              <a:off x="4211040" y="6165400"/>
              <a:ext cx="3763440" cy="2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3040" y="6147760"/>
                <a:ext cx="3799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14:cNvPr>
              <p14:cNvContentPartPr/>
              <p14:nvPr/>
            </p14:nvContentPartPr>
            <p14:xfrm>
              <a:off x="1489080" y="4510120"/>
              <a:ext cx="430920" cy="1049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1440" y="4492120"/>
                <a:ext cx="46656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14:cNvPr>
              <p14:cNvContentPartPr/>
              <p14:nvPr/>
            </p14:nvContentPartPr>
            <p14:xfrm>
              <a:off x="4370160" y="3065080"/>
              <a:ext cx="385920" cy="56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2520" y="3047440"/>
                <a:ext cx="4215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14:cNvPr>
              <p14:cNvContentPartPr/>
              <p14:nvPr/>
            </p14:nvContentPartPr>
            <p14:xfrm>
              <a:off x="967080" y="2944120"/>
              <a:ext cx="437040" cy="605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080" y="2926480"/>
                <a:ext cx="4726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14:cNvPr>
              <p14:cNvContentPartPr/>
              <p14:nvPr/>
            </p14:nvContentPartPr>
            <p14:xfrm>
              <a:off x="6338280" y="4538560"/>
              <a:ext cx="250560" cy="27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0280" y="4520920"/>
                <a:ext cx="286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14:cNvPr>
              <p14:cNvContentPartPr/>
              <p14:nvPr/>
            </p14:nvContentPartPr>
            <p14:xfrm>
              <a:off x="6276720" y="5684080"/>
              <a:ext cx="549720" cy="458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9080" y="5666080"/>
                <a:ext cx="5853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14:cNvPr>
              <p14:cNvContentPartPr/>
              <p14:nvPr/>
            </p14:nvContentPartPr>
            <p14:xfrm>
              <a:off x="7952520" y="1512760"/>
              <a:ext cx="358920" cy="1389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34520" y="1495120"/>
                <a:ext cx="39456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14:cNvPr>
              <p14:cNvContentPartPr/>
              <p14:nvPr/>
            </p14:nvContentPartPr>
            <p14:xfrm>
              <a:off x="6668760" y="3576640"/>
              <a:ext cx="621720" cy="41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50760" y="3559000"/>
                <a:ext cx="657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14:cNvPr>
              <p14:cNvContentPartPr/>
              <p14:nvPr/>
            </p14:nvContentPartPr>
            <p14:xfrm>
              <a:off x="3802367" y="1318680"/>
              <a:ext cx="196560" cy="34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4367" y="1300680"/>
                <a:ext cx="23220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8D4B6-6968-0C4C-A2A5-E1FCF00ADFAC}"/>
              </a:ext>
            </a:extLst>
          </p:cNvPr>
          <p:cNvGrpSpPr/>
          <p:nvPr/>
        </p:nvGrpSpPr>
        <p:grpSpPr>
          <a:xfrm>
            <a:off x="8075207" y="1257120"/>
            <a:ext cx="186480" cy="377640"/>
            <a:chOff x="8075207" y="1257120"/>
            <a:chExt cx="1864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14:cNvPr>
                <p14:cNvContentPartPr/>
                <p14:nvPr/>
              </p14:nvContentPartPr>
              <p14:xfrm>
                <a:off x="8136407" y="1257120"/>
                <a:ext cx="125280" cy="17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8407" y="1239480"/>
                  <a:ext cx="160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14:cNvPr>
                <p14:cNvContentPartPr/>
                <p14:nvPr/>
              </p14:nvContentPartPr>
              <p14:xfrm>
                <a:off x="8075207" y="1485720"/>
                <a:ext cx="175320" cy="14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57207" y="1467720"/>
                  <a:ext cx="2109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B2EF20-17A5-B940-9E4F-67A61B6E1B1A}"/>
              </a:ext>
            </a:extLst>
          </p:cNvPr>
          <p:cNvGrpSpPr/>
          <p:nvPr/>
        </p:nvGrpSpPr>
        <p:grpSpPr>
          <a:xfrm>
            <a:off x="6670487" y="3747600"/>
            <a:ext cx="324720" cy="271800"/>
            <a:chOff x="6670487" y="3747600"/>
            <a:chExt cx="32472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14:cNvPr>
                <p14:cNvContentPartPr/>
                <p14:nvPr/>
              </p14:nvContentPartPr>
              <p14:xfrm>
                <a:off x="6670487" y="3818520"/>
                <a:ext cx="141840" cy="165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2847" y="3800520"/>
                  <a:ext cx="177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14:cNvPr>
                <p14:cNvContentPartPr/>
                <p14:nvPr/>
              </p14:nvContentPartPr>
              <p14:xfrm>
                <a:off x="6679487" y="3747600"/>
                <a:ext cx="132840" cy="26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1847" y="3729960"/>
                  <a:ext cx="168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14:cNvPr>
                <p14:cNvContentPartPr/>
                <p14:nvPr/>
              </p14:nvContentPartPr>
              <p14:xfrm>
                <a:off x="6712247" y="3936240"/>
                <a:ext cx="282960" cy="83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4247" y="3918600"/>
                  <a:ext cx="31860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14:cNvPr>
              <p14:cNvContentPartPr/>
              <p14:nvPr/>
            </p14:nvContentPartPr>
            <p14:xfrm>
              <a:off x="9419087" y="5076000"/>
              <a:ext cx="372240" cy="291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1087" y="5058360"/>
                <a:ext cx="407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14:cNvPr>
              <p14:cNvContentPartPr/>
              <p14:nvPr/>
            </p14:nvContentPartPr>
            <p14:xfrm>
              <a:off x="6862367" y="6004800"/>
              <a:ext cx="388800" cy="149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4367" y="5986800"/>
                <a:ext cx="424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14:cNvPr>
              <p14:cNvContentPartPr/>
              <p14:nvPr/>
            </p14:nvContentPartPr>
            <p14:xfrm>
              <a:off x="6898007" y="6160680"/>
              <a:ext cx="402480" cy="179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80007" y="6142680"/>
                <a:ext cx="438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14:cNvPr>
              <p14:cNvContentPartPr/>
              <p14:nvPr/>
            </p14:nvContentPartPr>
            <p14:xfrm>
              <a:off x="6800807" y="5556600"/>
              <a:ext cx="109080" cy="18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3167" y="5538600"/>
                <a:ext cx="14472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F4DBDA8-01C9-0F49-AD13-DA9C0484971C}"/>
              </a:ext>
            </a:extLst>
          </p:cNvPr>
          <p:cNvGrpSpPr/>
          <p:nvPr/>
        </p:nvGrpSpPr>
        <p:grpSpPr>
          <a:xfrm>
            <a:off x="6578687" y="5686920"/>
            <a:ext cx="303840" cy="301680"/>
            <a:chOff x="6578687" y="5686920"/>
            <a:chExt cx="3038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14:cNvPr>
                <p14:cNvContentPartPr/>
                <p14:nvPr/>
              </p14:nvContentPartPr>
              <p14:xfrm>
                <a:off x="6578687" y="5740200"/>
                <a:ext cx="303840" cy="24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60687" y="5722560"/>
                  <a:ext cx="339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14:cNvPr>
                <p14:cNvContentPartPr/>
                <p14:nvPr/>
              </p14:nvContentPartPr>
              <p14:xfrm>
                <a:off x="6670847" y="5686920"/>
                <a:ext cx="360" cy="17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3207" y="5669280"/>
                  <a:ext cx="360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14:cNvPr>
              <p14:cNvContentPartPr/>
              <p14:nvPr/>
            </p14:nvContentPartPr>
            <p14:xfrm>
              <a:off x="5924207" y="4439520"/>
              <a:ext cx="506160" cy="182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06567" y="4421880"/>
                <a:ext cx="54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14:cNvPr>
              <p14:cNvContentPartPr/>
              <p14:nvPr/>
            </p14:nvContentPartPr>
            <p14:xfrm>
              <a:off x="5899367" y="4453920"/>
              <a:ext cx="656280" cy="293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81367" y="4435920"/>
                <a:ext cx="69192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BD12493A-D018-D744-ADDF-320DA61B1321}"/>
              </a:ext>
            </a:extLst>
          </p:cNvPr>
          <p:cNvGrpSpPr/>
          <p:nvPr/>
        </p:nvGrpSpPr>
        <p:grpSpPr>
          <a:xfrm>
            <a:off x="6319487" y="4614120"/>
            <a:ext cx="271440" cy="241920"/>
            <a:chOff x="6319487" y="4614120"/>
            <a:chExt cx="2714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14:cNvPr>
                <p14:cNvContentPartPr/>
                <p14:nvPr/>
              </p14:nvContentPartPr>
              <p14:xfrm>
                <a:off x="6405167" y="4703400"/>
                <a:ext cx="179640" cy="15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7167" y="4685760"/>
                  <a:ext cx="215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14:cNvPr>
                <p14:cNvContentPartPr/>
                <p14:nvPr/>
              </p14:nvContentPartPr>
              <p14:xfrm>
                <a:off x="6590567" y="4614120"/>
                <a:ext cx="360" cy="23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2927" y="4596480"/>
                  <a:ext cx="36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14:cNvPr>
                <p14:cNvContentPartPr/>
                <p14:nvPr/>
              </p14:nvContentPartPr>
              <p14:xfrm>
                <a:off x="6319487" y="4716720"/>
                <a:ext cx="226440" cy="7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01487" y="4698720"/>
                  <a:ext cx="262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29581-E757-E842-9B85-D06B37DEBFE6}"/>
              </a:ext>
            </a:extLst>
          </p:cNvPr>
          <p:cNvGrpSpPr/>
          <p:nvPr/>
        </p:nvGrpSpPr>
        <p:grpSpPr>
          <a:xfrm>
            <a:off x="4698407" y="6041880"/>
            <a:ext cx="436320" cy="246960"/>
            <a:chOff x="4698407" y="6041880"/>
            <a:chExt cx="4363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14:cNvPr>
                <p14:cNvContentPartPr/>
                <p14:nvPr/>
              </p14:nvContentPartPr>
              <p14:xfrm>
                <a:off x="4698407" y="6041880"/>
                <a:ext cx="406800" cy="12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80767" y="6023880"/>
                  <a:ext cx="442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14:cNvPr>
                <p14:cNvContentPartPr/>
                <p14:nvPr/>
              </p14:nvContentPartPr>
              <p14:xfrm>
                <a:off x="4770047" y="6195960"/>
                <a:ext cx="364680" cy="9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2407" y="6178320"/>
                  <a:ext cx="400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3C22617-14B2-8943-9B1E-66AA28A4E7E3}"/>
              </a:ext>
            </a:extLst>
          </p:cNvPr>
          <p:cNvGrpSpPr/>
          <p:nvPr/>
        </p:nvGrpSpPr>
        <p:grpSpPr>
          <a:xfrm>
            <a:off x="1455167" y="4958280"/>
            <a:ext cx="296640" cy="261360"/>
            <a:chOff x="1455167" y="4958280"/>
            <a:chExt cx="2966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14:cNvPr>
                <p14:cNvContentPartPr/>
                <p14:nvPr/>
              </p14:nvContentPartPr>
              <p14:xfrm>
                <a:off x="1455167" y="4958280"/>
                <a:ext cx="22320" cy="261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37527" y="4940640"/>
                  <a:ext cx="57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14:cNvPr>
                <p14:cNvContentPartPr/>
                <p14:nvPr/>
              </p14:nvContentPartPr>
              <p14:xfrm>
                <a:off x="1509167" y="4964760"/>
                <a:ext cx="242640" cy="152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91527" y="4946760"/>
                  <a:ext cx="278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F6A4BE-35E0-F147-A771-358A87912E4C}"/>
              </a:ext>
            </a:extLst>
          </p:cNvPr>
          <p:cNvGrpSpPr/>
          <p:nvPr/>
        </p:nvGrpSpPr>
        <p:grpSpPr>
          <a:xfrm>
            <a:off x="247367" y="2080440"/>
            <a:ext cx="343800" cy="298800"/>
            <a:chOff x="247367" y="2080440"/>
            <a:chExt cx="3438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14:cNvPr>
                <p14:cNvContentPartPr/>
                <p14:nvPr/>
              </p14:nvContentPartPr>
              <p14:xfrm>
                <a:off x="247367" y="2089800"/>
                <a:ext cx="343800" cy="289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367" y="2071800"/>
                  <a:ext cx="379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14:cNvPr>
                <p14:cNvContentPartPr/>
                <p14:nvPr/>
              </p14:nvContentPartPr>
              <p14:xfrm>
                <a:off x="293807" y="2120400"/>
                <a:ext cx="54720" cy="18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807" y="2102400"/>
                  <a:ext cx="90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14:cNvPr>
                <p14:cNvContentPartPr/>
                <p14:nvPr/>
              </p14:nvContentPartPr>
              <p14:xfrm>
                <a:off x="293087" y="2080440"/>
                <a:ext cx="266760" cy="2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087" y="2062800"/>
                  <a:ext cx="3024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14:cNvPr>
              <p14:cNvContentPartPr/>
              <p14:nvPr/>
            </p14:nvContentPartPr>
            <p14:xfrm>
              <a:off x="9922367" y="3105360"/>
              <a:ext cx="282960" cy="293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04367" y="3087360"/>
                <a:ext cx="318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14:cNvPr>
              <p14:cNvContentPartPr/>
              <p14:nvPr/>
            </p14:nvContentPartPr>
            <p14:xfrm>
              <a:off x="4306367" y="1001520"/>
              <a:ext cx="310320" cy="407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88367" y="983880"/>
                <a:ext cx="34596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43BAC96-A4B0-004B-ABF1-5A858E7326CF}"/>
              </a:ext>
            </a:extLst>
          </p:cNvPr>
          <p:cNvGrpSpPr/>
          <p:nvPr/>
        </p:nvGrpSpPr>
        <p:grpSpPr>
          <a:xfrm>
            <a:off x="1792847" y="1925280"/>
            <a:ext cx="725400" cy="1627200"/>
            <a:chOff x="1792847" y="1925280"/>
            <a:chExt cx="725400" cy="16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14:cNvPr>
                <p14:cNvContentPartPr/>
                <p14:nvPr/>
              </p14:nvContentPartPr>
              <p14:xfrm>
                <a:off x="1792847" y="1925280"/>
                <a:ext cx="725400" cy="1627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75207" y="1907640"/>
                  <a:ext cx="761040" cy="16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14:cNvPr>
                <p14:cNvContentPartPr/>
                <p14:nvPr/>
              </p14:nvContentPartPr>
              <p14:xfrm>
                <a:off x="1902647" y="2306160"/>
                <a:ext cx="272520" cy="32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84647" y="2288160"/>
                  <a:ext cx="308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14:cNvPr>
                <p14:cNvContentPartPr/>
                <p14:nvPr/>
              </p14:nvContentPartPr>
              <p14:xfrm>
                <a:off x="2119727" y="2357280"/>
                <a:ext cx="76320" cy="414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02087" y="2339280"/>
                  <a:ext cx="11196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32FADA5-0DF2-DC4D-BF08-7F04FBD03A41}"/>
              </a:ext>
            </a:extLst>
          </p:cNvPr>
          <p:cNvGrpSpPr/>
          <p:nvPr/>
        </p:nvGrpSpPr>
        <p:grpSpPr>
          <a:xfrm>
            <a:off x="4302767" y="3032280"/>
            <a:ext cx="434520" cy="371160"/>
            <a:chOff x="4302767" y="3032280"/>
            <a:chExt cx="4345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14:cNvPr>
                <p14:cNvContentPartPr/>
                <p14:nvPr/>
              </p14:nvContentPartPr>
              <p14:xfrm>
                <a:off x="4302767" y="3032280"/>
                <a:ext cx="103680" cy="371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85127" y="3014280"/>
                  <a:ext cx="139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14:cNvPr>
                <p14:cNvContentPartPr/>
                <p14:nvPr/>
              </p14:nvContentPartPr>
              <p14:xfrm>
                <a:off x="4410047" y="3092040"/>
                <a:ext cx="327240" cy="168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92407" y="3074040"/>
                  <a:ext cx="3628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C0F0BA-3340-0C45-8594-9D5C46B02D48}"/>
              </a:ext>
            </a:extLst>
          </p:cNvPr>
          <p:cNvGrpSpPr/>
          <p:nvPr/>
        </p:nvGrpSpPr>
        <p:grpSpPr>
          <a:xfrm>
            <a:off x="4081727" y="1059840"/>
            <a:ext cx="676800" cy="1293840"/>
            <a:chOff x="4081727" y="1059840"/>
            <a:chExt cx="676800" cy="12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14:cNvPr>
                <p14:cNvContentPartPr/>
                <p14:nvPr/>
              </p14:nvContentPartPr>
              <p14:xfrm>
                <a:off x="4471607" y="1059840"/>
                <a:ext cx="360" cy="227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53967" y="1042200"/>
                  <a:ext cx="36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14:cNvPr>
                <p14:cNvContentPartPr/>
                <p14:nvPr/>
              </p14:nvContentPartPr>
              <p14:xfrm>
                <a:off x="4254527" y="1285560"/>
                <a:ext cx="217440" cy="60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36887" y="1267560"/>
                  <a:ext cx="253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14:cNvPr>
                <p14:cNvContentPartPr/>
                <p14:nvPr/>
              </p14:nvContentPartPr>
              <p14:xfrm>
                <a:off x="4191887" y="1415880"/>
                <a:ext cx="566640" cy="93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73887" y="1398240"/>
                  <a:ext cx="60228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14:cNvPr>
                <p14:cNvContentPartPr/>
                <p14:nvPr/>
              </p14:nvContentPartPr>
              <p14:xfrm>
                <a:off x="4420487" y="1651320"/>
                <a:ext cx="21960" cy="207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2487" y="1633320"/>
                  <a:ext cx="5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14:cNvPr>
                <p14:cNvContentPartPr/>
                <p14:nvPr/>
              </p14:nvContentPartPr>
              <p14:xfrm>
                <a:off x="4081727" y="1603800"/>
                <a:ext cx="327600" cy="168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63727" y="1585800"/>
                  <a:ext cx="363240" cy="20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6" name="Up Arrow 125">
            <a:extLst>
              <a:ext uri="{FF2B5EF4-FFF2-40B4-BE49-F238E27FC236}">
                <a16:creationId xmlns:a16="http://schemas.microsoft.com/office/drawing/2014/main" id="{9A91A98D-E7A6-C04D-8174-FADA06E0FFF9}"/>
              </a:ext>
            </a:extLst>
          </p:cNvPr>
          <p:cNvSpPr/>
          <p:nvPr/>
        </p:nvSpPr>
        <p:spPr>
          <a:xfrm>
            <a:off x="7879546" y="6340320"/>
            <a:ext cx="632227" cy="4258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  <p:sp>
        <p:nvSpPr>
          <p:cNvPr id="127" name="Up Arrow 126">
            <a:extLst>
              <a:ext uri="{FF2B5EF4-FFF2-40B4-BE49-F238E27FC236}">
                <a16:creationId xmlns:a16="http://schemas.microsoft.com/office/drawing/2014/main" id="{D71157EA-AAB7-D246-9651-0DEA36D89E34}"/>
              </a:ext>
            </a:extLst>
          </p:cNvPr>
          <p:cNvSpPr/>
          <p:nvPr/>
        </p:nvSpPr>
        <p:spPr>
          <a:xfrm rot="13091199">
            <a:off x="7339979" y="4208186"/>
            <a:ext cx="798334" cy="724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  <p:sp>
        <p:nvSpPr>
          <p:cNvPr id="128" name="Up Arrow 127">
            <a:extLst>
              <a:ext uri="{FF2B5EF4-FFF2-40B4-BE49-F238E27FC236}">
                <a16:creationId xmlns:a16="http://schemas.microsoft.com/office/drawing/2014/main" id="{98EB22E7-28F8-C247-BF41-86B9AECBDB3D}"/>
              </a:ext>
            </a:extLst>
          </p:cNvPr>
          <p:cNvSpPr/>
          <p:nvPr/>
        </p:nvSpPr>
        <p:spPr>
          <a:xfrm rot="13091199">
            <a:off x="3289890" y="4817988"/>
            <a:ext cx="798334" cy="724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4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0DEED-5CA9-FB4D-926C-48AD30A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A4CE9D-8383-BE4F-8ECD-BA0DA4A32460}"/>
              </a:ext>
            </a:extLst>
          </p:cNvPr>
          <p:cNvSpPr/>
          <p:nvPr/>
        </p:nvSpPr>
        <p:spPr>
          <a:xfrm>
            <a:off x="971832" y="3546006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VN" sz="2400" dirty="0">
                <a:solidFill>
                  <a:srgbClr val="FF0000"/>
                </a:solidFill>
              </a:rPr>
              <a:t>ác hộ gia đình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CBE75-956B-F64D-91CD-53C33043679F}"/>
              </a:ext>
            </a:extLst>
          </p:cNvPr>
          <p:cNvSpPr/>
          <p:nvPr/>
        </p:nvSpPr>
        <p:spPr>
          <a:xfrm>
            <a:off x="4397674" y="3583542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Chính phủ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472F-4EE6-274E-92E5-AF0F26268F96}"/>
              </a:ext>
            </a:extLst>
          </p:cNvPr>
          <p:cNvSpPr/>
          <p:nvPr/>
        </p:nvSpPr>
        <p:spPr>
          <a:xfrm>
            <a:off x="8763000" y="3551947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Các hãng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80BE6-15B4-394D-87D9-A5C72C458C97}"/>
              </a:ext>
            </a:extLst>
          </p:cNvPr>
          <p:cNvSpPr/>
          <p:nvPr/>
        </p:nvSpPr>
        <p:spPr>
          <a:xfrm>
            <a:off x="381000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3F99E-55F4-9C4B-BBE3-8110521460E0}"/>
              </a:ext>
            </a:extLst>
          </p:cNvPr>
          <p:cNvSpPr/>
          <p:nvPr/>
        </p:nvSpPr>
        <p:spPr>
          <a:xfrm>
            <a:off x="2388704" y="133944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555C14-7C33-304B-A732-7B934F698478}"/>
              </a:ext>
            </a:extLst>
          </p:cNvPr>
          <p:cNvSpPr/>
          <p:nvPr/>
        </p:nvSpPr>
        <p:spPr>
          <a:xfrm>
            <a:off x="3945289" y="3048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583B3-23E4-2A44-9AC6-F78BD1B63ADC}"/>
              </a:ext>
            </a:extLst>
          </p:cNvPr>
          <p:cNvSpPr/>
          <p:nvPr/>
        </p:nvSpPr>
        <p:spPr>
          <a:xfrm>
            <a:off x="3964339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D06235-75A0-504C-89CE-4A7E07DA56CC}"/>
              </a:ext>
            </a:extLst>
          </p:cNvPr>
          <p:cNvSpPr/>
          <p:nvPr/>
        </p:nvSpPr>
        <p:spPr>
          <a:xfrm>
            <a:off x="7749773" y="55245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D361F0-EE4D-C04E-893E-8DAB84001B6A}"/>
              </a:ext>
            </a:extLst>
          </p:cNvPr>
          <p:cNvSpPr/>
          <p:nvPr/>
        </p:nvSpPr>
        <p:spPr>
          <a:xfrm>
            <a:off x="7033046" y="2632734"/>
            <a:ext cx="940904" cy="913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b="1" dirty="0">
                <a:solidFill>
                  <a:srgbClr val="7030A0"/>
                </a:solidFill>
              </a:rPr>
              <a:t>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EC8706-923D-404A-B22A-C07B65551030}"/>
              </a:ext>
            </a:extLst>
          </p:cNvPr>
          <p:cNvSpPr/>
          <p:nvPr/>
        </p:nvSpPr>
        <p:spPr>
          <a:xfrm>
            <a:off x="8130773" y="1932476"/>
            <a:ext cx="3853070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 - 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A41D4E-050C-A643-8B49-C62E51C0F050}"/>
              </a:ext>
            </a:extLst>
          </p:cNvPr>
          <p:cNvSpPr/>
          <p:nvPr/>
        </p:nvSpPr>
        <p:spPr>
          <a:xfrm>
            <a:off x="5200932" y="990600"/>
            <a:ext cx="2806148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B65E1C-A4E4-EC4B-9DF0-2E2E86ECE65B}"/>
              </a:ext>
            </a:extLst>
          </p:cNvPr>
          <p:cNvSpPr/>
          <p:nvPr/>
        </p:nvSpPr>
        <p:spPr>
          <a:xfrm>
            <a:off x="1676400" y="5246204"/>
            <a:ext cx="3010464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 + B - Td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24B55C-D659-E94E-BB37-792B01777351}"/>
              </a:ext>
            </a:extLst>
          </p:cNvPr>
          <p:cNvSpPr/>
          <p:nvPr/>
        </p:nvSpPr>
        <p:spPr>
          <a:xfrm>
            <a:off x="5404156" y="4831952"/>
            <a:ext cx="2602924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B - Td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14:cNvPr>
              <p14:cNvContentPartPr/>
              <p14:nvPr/>
            </p14:nvContentPartPr>
            <p14:xfrm>
              <a:off x="3112967" y="1391400"/>
              <a:ext cx="2044080" cy="216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4967" y="1373400"/>
                <a:ext cx="2079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14:cNvPr>
              <p14:cNvContentPartPr/>
              <p14:nvPr/>
            </p14:nvContentPartPr>
            <p14:xfrm>
              <a:off x="8036687" y="1445760"/>
              <a:ext cx="1735200" cy="502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9047" y="1428120"/>
                <a:ext cx="17708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14:cNvPr>
              <p14:cNvContentPartPr/>
              <p14:nvPr/>
            </p14:nvContentPartPr>
            <p14:xfrm>
              <a:off x="9961607" y="2980800"/>
              <a:ext cx="66600" cy="582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3607" y="2963160"/>
                <a:ext cx="10224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14:cNvPr>
              <p14:cNvContentPartPr/>
              <p14:nvPr/>
            </p14:nvContentPartPr>
            <p14:xfrm>
              <a:off x="8522687" y="4471920"/>
              <a:ext cx="1334160" cy="1536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5047" y="4453920"/>
                <a:ext cx="1369800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14:cNvPr>
              <p14:cNvContentPartPr/>
              <p14:nvPr/>
            </p14:nvContentPartPr>
            <p14:xfrm>
              <a:off x="4211040" y="6165400"/>
              <a:ext cx="3763440" cy="2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3040" y="6147760"/>
                <a:ext cx="3799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14:cNvPr>
              <p14:cNvContentPartPr/>
              <p14:nvPr/>
            </p14:nvContentPartPr>
            <p14:xfrm>
              <a:off x="1489080" y="4510120"/>
              <a:ext cx="430920" cy="1049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1440" y="4492120"/>
                <a:ext cx="46656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14:cNvPr>
              <p14:cNvContentPartPr/>
              <p14:nvPr/>
            </p14:nvContentPartPr>
            <p14:xfrm>
              <a:off x="4370160" y="3065080"/>
              <a:ext cx="385920" cy="56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2520" y="3047440"/>
                <a:ext cx="4215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14:cNvPr>
              <p14:cNvContentPartPr/>
              <p14:nvPr/>
            </p14:nvContentPartPr>
            <p14:xfrm>
              <a:off x="967080" y="2944120"/>
              <a:ext cx="437040" cy="605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080" y="2926480"/>
                <a:ext cx="4726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14:cNvPr>
              <p14:cNvContentPartPr/>
              <p14:nvPr/>
            </p14:nvContentPartPr>
            <p14:xfrm>
              <a:off x="6338280" y="4538560"/>
              <a:ext cx="250560" cy="27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0280" y="4520920"/>
                <a:ext cx="286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14:cNvPr>
              <p14:cNvContentPartPr/>
              <p14:nvPr/>
            </p14:nvContentPartPr>
            <p14:xfrm>
              <a:off x="6276720" y="5684080"/>
              <a:ext cx="549720" cy="458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9080" y="5666080"/>
                <a:ext cx="5853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14:cNvPr>
              <p14:cNvContentPartPr/>
              <p14:nvPr/>
            </p14:nvContentPartPr>
            <p14:xfrm>
              <a:off x="7952520" y="1512760"/>
              <a:ext cx="358920" cy="1389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34520" y="1495120"/>
                <a:ext cx="39456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14:cNvPr>
              <p14:cNvContentPartPr/>
              <p14:nvPr/>
            </p14:nvContentPartPr>
            <p14:xfrm>
              <a:off x="6668760" y="3576640"/>
              <a:ext cx="621720" cy="41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50760" y="3559000"/>
                <a:ext cx="657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14:cNvPr>
              <p14:cNvContentPartPr/>
              <p14:nvPr/>
            </p14:nvContentPartPr>
            <p14:xfrm>
              <a:off x="3802367" y="1318680"/>
              <a:ext cx="196560" cy="34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4367" y="1300680"/>
                <a:ext cx="23220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8D4B6-6968-0C4C-A2A5-E1FCF00ADFAC}"/>
              </a:ext>
            </a:extLst>
          </p:cNvPr>
          <p:cNvGrpSpPr/>
          <p:nvPr/>
        </p:nvGrpSpPr>
        <p:grpSpPr>
          <a:xfrm>
            <a:off x="8075207" y="1257120"/>
            <a:ext cx="186480" cy="377640"/>
            <a:chOff x="8075207" y="1257120"/>
            <a:chExt cx="1864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14:cNvPr>
                <p14:cNvContentPartPr/>
                <p14:nvPr/>
              </p14:nvContentPartPr>
              <p14:xfrm>
                <a:off x="8136407" y="1257120"/>
                <a:ext cx="125280" cy="17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8407" y="1239480"/>
                  <a:ext cx="160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14:cNvPr>
                <p14:cNvContentPartPr/>
                <p14:nvPr/>
              </p14:nvContentPartPr>
              <p14:xfrm>
                <a:off x="8075207" y="1485720"/>
                <a:ext cx="175320" cy="14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57207" y="1467720"/>
                  <a:ext cx="2109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B2EF20-17A5-B940-9E4F-67A61B6E1B1A}"/>
              </a:ext>
            </a:extLst>
          </p:cNvPr>
          <p:cNvGrpSpPr/>
          <p:nvPr/>
        </p:nvGrpSpPr>
        <p:grpSpPr>
          <a:xfrm>
            <a:off x="6670487" y="3747600"/>
            <a:ext cx="324720" cy="271800"/>
            <a:chOff x="6670487" y="3747600"/>
            <a:chExt cx="32472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14:cNvPr>
                <p14:cNvContentPartPr/>
                <p14:nvPr/>
              </p14:nvContentPartPr>
              <p14:xfrm>
                <a:off x="6670487" y="3818520"/>
                <a:ext cx="141840" cy="165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2847" y="3800520"/>
                  <a:ext cx="177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14:cNvPr>
                <p14:cNvContentPartPr/>
                <p14:nvPr/>
              </p14:nvContentPartPr>
              <p14:xfrm>
                <a:off x="6679487" y="3747600"/>
                <a:ext cx="132840" cy="26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1847" y="3729960"/>
                  <a:ext cx="168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14:cNvPr>
                <p14:cNvContentPartPr/>
                <p14:nvPr/>
              </p14:nvContentPartPr>
              <p14:xfrm>
                <a:off x="6712247" y="3936240"/>
                <a:ext cx="282960" cy="83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4247" y="3918600"/>
                  <a:ext cx="31860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14:cNvPr>
              <p14:cNvContentPartPr/>
              <p14:nvPr/>
            </p14:nvContentPartPr>
            <p14:xfrm>
              <a:off x="9419087" y="5076000"/>
              <a:ext cx="372240" cy="291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1087" y="5058360"/>
                <a:ext cx="407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14:cNvPr>
              <p14:cNvContentPartPr/>
              <p14:nvPr/>
            </p14:nvContentPartPr>
            <p14:xfrm>
              <a:off x="6862367" y="6004800"/>
              <a:ext cx="388800" cy="149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4367" y="5986800"/>
                <a:ext cx="424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14:cNvPr>
              <p14:cNvContentPartPr/>
              <p14:nvPr/>
            </p14:nvContentPartPr>
            <p14:xfrm>
              <a:off x="6898007" y="6160680"/>
              <a:ext cx="402480" cy="179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80007" y="6142680"/>
                <a:ext cx="438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14:cNvPr>
              <p14:cNvContentPartPr/>
              <p14:nvPr/>
            </p14:nvContentPartPr>
            <p14:xfrm>
              <a:off x="6800807" y="5556600"/>
              <a:ext cx="109080" cy="18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3167" y="5538600"/>
                <a:ext cx="14472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F4DBDA8-01C9-0F49-AD13-DA9C0484971C}"/>
              </a:ext>
            </a:extLst>
          </p:cNvPr>
          <p:cNvGrpSpPr/>
          <p:nvPr/>
        </p:nvGrpSpPr>
        <p:grpSpPr>
          <a:xfrm>
            <a:off x="6578687" y="5686920"/>
            <a:ext cx="303840" cy="301680"/>
            <a:chOff x="6578687" y="5686920"/>
            <a:chExt cx="3038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14:cNvPr>
                <p14:cNvContentPartPr/>
                <p14:nvPr/>
              </p14:nvContentPartPr>
              <p14:xfrm>
                <a:off x="6578687" y="5740200"/>
                <a:ext cx="303840" cy="24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60687" y="5722560"/>
                  <a:ext cx="339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14:cNvPr>
                <p14:cNvContentPartPr/>
                <p14:nvPr/>
              </p14:nvContentPartPr>
              <p14:xfrm>
                <a:off x="6670847" y="5686920"/>
                <a:ext cx="360" cy="17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3207" y="5669280"/>
                  <a:ext cx="360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14:cNvPr>
              <p14:cNvContentPartPr/>
              <p14:nvPr/>
            </p14:nvContentPartPr>
            <p14:xfrm>
              <a:off x="5924207" y="4439520"/>
              <a:ext cx="506160" cy="182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06567" y="4421880"/>
                <a:ext cx="54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14:cNvPr>
              <p14:cNvContentPartPr/>
              <p14:nvPr/>
            </p14:nvContentPartPr>
            <p14:xfrm>
              <a:off x="5899367" y="4453920"/>
              <a:ext cx="656280" cy="293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81367" y="4435920"/>
                <a:ext cx="69192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BD12493A-D018-D744-ADDF-320DA61B1321}"/>
              </a:ext>
            </a:extLst>
          </p:cNvPr>
          <p:cNvGrpSpPr/>
          <p:nvPr/>
        </p:nvGrpSpPr>
        <p:grpSpPr>
          <a:xfrm>
            <a:off x="6319487" y="4614120"/>
            <a:ext cx="271440" cy="241920"/>
            <a:chOff x="6319487" y="4614120"/>
            <a:chExt cx="2714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14:cNvPr>
                <p14:cNvContentPartPr/>
                <p14:nvPr/>
              </p14:nvContentPartPr>
              <p14:xfrm>
                <a:off x="6405167" y="4703400"/>
                <a:ext cx="179640" cy="15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7167" y="4685760"/>
                  <a:ext cx="215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14:cNvPr>
                <p14:cNvContentPartPr/>
                <p14:nvPr/>
              </p14:nvContentPartPr>
              <p14:xfrm>
                <a:off x="6590567" y="4614120"/>
                <a:ext cx="360" cy="23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2927" y="4596480"/>
                  <a:ext cx="36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14:cNvPr>
                <p14:cNvContentPartPr/>
                <p14:nvPr/>
              </p14:nvContentPartPr>
              <p14:xfrm>
                <a:off x="6319487" y="4716720"/>
                <a:ext cx="226440" cy="7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01487" y="4698720"/>
                  <a:ext cx="262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29581-E757-E842-9B85-D06B37DEBFE6}"/>
              </a:ext>
            </a:extLst>
          </p:cNvPr>
          <p:cNvGrpSpPr/>
          <p:nvPr/>
        </p:nvGrpSpPr>
        <p:grpSpPr>
          <a:xfrm>
            <a:off x="4698407" y="6041880"/>
            <a:ext cx="436320" cy="246960"/>
            <a:chOff x="4698407" y="6041880"/>
            <a:chExt cx="4363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14:cNvPr>
                <p14:cNvContentPartPr/>
                <p14:nvPr/>
              </p14:nvContentPartPr>
              <p14:xfrm>
                <a:off x="4698407" y="6041880"/>
                <a:ext cx="406800" cy="12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80767" y="6023880"/>
                  <a:ext cx="442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14:cNvPr>
                <p14:cNvContentPartPr/>
                <p14:nvPr/>
              </p14:nvContentPartPr>
              <p14:xfrm>
                <a:off x="4770047" y="6195960"/>
                <a:ext cx="364680" cy="9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2407" y="6178320"/>
                  <a:ext cx="400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3C22617-14B2-8943-9B1E-66AA28A4E7E3}"/>
              </a:ext>
            </a:extLst>
          </p:cNvPr>
          <p:cNvGrpSpPr/>
          <p:nvPr/>
        </p:nvGrpSpPr>
        <p:grpSpPr>
          <a:xfrm>
            <a:off x="1455167" y="4958280"/>
            <a:ext cx="296640" cy="261360"/>
            <a:chOff x="1455167" y="4958280"/>
            <a:chExt cx="2966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14:cNvPr>
                <p14:cNvContentPartPr/>
                <p14:nvPr/>
              </p14:nvContentPartPr>
              <p14:xfrm>
                <a:off x="1455167" y="4958280"/>
                <a:ext cx="22320" cy="261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37527" y="4940640"/>
                  <a:ext cx="57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14:cNvPr>
                <p14:cNvContentPartPr/>
                <p14:nvPr/>
              </p14:nvContentPartPr>
              <p14:xfrm>
                <a:off x="1509167" y="4964760"/>
                <a:ext cx="242640" cy="152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91527" y="4946760"/>
                  <a:ext cx="278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F6A4BE-35E0-F147-A771-358A87912E4C}"/>
              </a:ext>
            </a:extLst>
          </p:cNvPr>
          <p:cNvGrpSpPr/>
          <p:nvPr/>
        </p:nvGrpSpPr>
        <p:grpSpPr>
          <a:xfrm>
            <a:off x="247367" y="2080440"/>
            <a:ext cx="343800" cy="298800"/>
            <a:chOff x="247367" y="2080440"/>
            <a:chExt cx="3438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14:cNvPr>
                <p14:cNvContentPartPr/>
                <p14:nvPr/>
              </p14:nvContentPartPr>
              <p14:xfrm>
                <a:off x="247367" y="2089800"/>
                <a:ext cx="343800" cy="289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367" y="2071800"/>
                  <a:ext cx="379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14:cNvPr>
                <p14:cNvContentPartPr/>
                <p14:nvPr/>
              </p14:nvContentPartPr>
              <p14:xfrm>
                <a:off x="293807" y="2120400"/>
                <a:ext cx="54720" cy="18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807" y="2102400"/>
                  <a:ext cx="90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14:cNvPr>
                <p14:cNvContentPartPr/>
                <p14:nvPr/>
              </p14:nvContentPartPr>
              <p14:xfrm>
                <a:off x="293087" y="2080440"/>
                <a:ext cx="266760" cy="2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087" y="2062800"/>
                  <a:ext cx="3024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14:cNvPr>
              <p14:cNvContentPartPr/>
              <p14:nvPr/>
            </p14:nvContentPartPr>
            <p14:xfrm>
              <a:off x="9922367" y="3105360"/>
              <a:ext cx="282960" cy="293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04367" y="3087360"/>
                <a:ext cx="318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14:cNvPr>
              <p14:cNvContentPartPr/>
              <p14:nvPr/>
            </p14:nvContentPartPr>
            <p14:xfrm>
              <a:off x="4306367" y="1001520"/>
              <a:ext cx="310320" cy="407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88367" y="983880"/>
                <a:ext cx="34596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43BAC96-A4B0-004B-ABF1-5A858E7326CF}"/>
              </a:ext>
            </a:extLst>
          </p:cNvPr>
          <p:cNvGrpSpPr/>
          <p:nvPr/>
        </p:nvGrpSpPr>
        <p:grpSpPr>
          <a:xfrm>
            <a:off x="1792847" y="1925280"/>
            <a:ext cx="725400" cy="1627200"/>
            <a:chOff x="1792847" y="1925280"/>
            <a:chExt cx="725400" cy="16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14:cNvPr>
                <p14:cNvContentPartPr/>
                <p14:nvPr/>
              </p14:nvContentPartPr>
              <p14:xfrm>
                <a:off x="1792847" y="1925280"/>
                <a:ext cx="725400" cy="1627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75207" y="1907640"/>
                  <a:ext cx="761040" cy="16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14:cNvPr>
                <p14:cNvContentPartPr/>
                <p14:nvPr/>
              </p14:nvContentPartPr>
              <p14:xfrm>
                <a:off x="1902647" y="2306160"/>
                <a:ext cx="272520" cy="32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84647" y="2288160"/>
                  <a:ext cx="308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14:cNvPr>
                <p14:cNvContentPartPr/>
                <p14:nvPr/>
              </p14:nvContentPartPr>
              <p14:xfrm>
                <a:off x="2119727" y="2357280"/>
                <a:ext cx="76320" cy="414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02087" y="2339280"/>
                  <a:ext cx="11196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32FADA5-0DF2-DC4D-BF08-7F04FBD03A41}"/>
              </a:ext>
            </a:extLst>
          </p:cNvPr>
          <p:cNvGrpSpPr/>
          <p:nvPr/>
        </p:nvGrpSpPr>
        <p:grpSpPr>
          <a:xfrm>
            <a:off x="4302767" y="3032280"/>
            <a:ext cx="434520" cy="371160"/>
            <a:chOff x="4302767" y="3032280"/>
            <a:chExt cx="4345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14:cNvPr>
                <p14:cNvContentPartPr/>
                <p14:nvPr/>
              </p14:nvContentPartPr>
              <p14:xfrm>
                <a:off x="4302767" y="3032280"/>
                <a:ext cx="103680" cy="371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85127" y="3014280"/>
                  <a:ext cx="139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14:cNvPr>
                <p14:cNvContentPartPr/>
                <p14:nvPr/>
              </p14:nvContentPartPr>
              <p14:xfrm>
                <a:off x="4410047" y="3092040"/>
                <a:ext cx="327240" cy="168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92407" y="3074040"/>
                  <a:ext cx="3628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C0F0BA-3340-0C45-8594-9D5C46B02D48}"/>
              </a:ext>
            </a:extLst>
          </p:cNvPr>
          <p:cNvGrpSpPr/>
          <p:nvPr/>
        </p:nvGrpSpPr>
        <p:grpSpPr>
          <a:xfrm>
            <a:off x="4081727" y="1059840"/>
            <a:ext cx="676800" cy="1293840"/>
            <a:chOff x="4081727" y="1059840"/>
            <a:chExt cx="676800" cy="12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14:cNvPr>
                <p14:cNvContentPartPr/>
                <p14:nvPr/>
              </p14:nvContentPartPr>
              <p14:xfrm>
                <a:off x="4471607" y="1059840"/>
                <a:ext cx="360" cy="227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53967" y="1042200"/>
                  <a:ext cx="36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14:cNvPr>
                <p14:cNvContentPartPr/>
                <p14:nvPr/>
              </p14:nvContentPartPr>
              <p14:xfrm>
                <a:off x="4254527" y="1285560"/>
                <a:ext cx="217440" cy="60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36887" y="1267560"/>
                  <a:ext cx="253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14:cNvPr>
                <p14:cNvContentPartPr/>
                <p14:nvPr/>
              </p14:nvContentPartPr>
              <p14:xfrm>
                <a:off x="4191887" y="1415880"/>
                <a:ext cx="566640" cy="93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73887" y="1398240"/>
                  <a:ext cx="60228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14:cNvPr>
                <p14:cNvContentPartPr/>
                <p14:nvPr/>
              </p14:nvContentPartPr>
              <p14:xfrm>
                <a:off x="4420487" y="1651320"/>
                <a:ext cx="21960" cy="207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2487" y="1633320"/>
                  <a:ext cx="5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14:cNvPr>
                <p14:cNvContentPartPr/>
                <p14:nvPr/>
              </p14:nvContentPartPr>
              <p14:xfrm>
                <a:off x="4081727" y="1603800"/>
                <a:ext cx="327600" cy="168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63727" y="1585800"/>
                  <a:ext cx="363240" cy="20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1F1BB3-9585-F941-B701-F83008EC2FFB}"/>
              </a:ext>
            </a:extLst>
          </p:cNvPr>
          <p:cNvSpPr/>
          <p:nvPr/>
        </p:nvSpPr>
        <p:spPr>
          <a:xfrm>
            <a:off x="839088" y="2773505"/>
            <a:ext cx="31598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=(Y + B – Td) - 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7CF389-0A36-ED46-9F41-FAD151F0733B}"/>
              </a:ext>
            </a:extLst>
          </p:cNvPr>
          <p:cNvSpPr/>
          <p:nvPr/>
        </p:nvSpPr>
        <p:spPr>
          <a:xfrm>
            <a:off x="8423766" y="5830674"/>
            <a:ext cx="28167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S + C + Td -B</a:t>
            </a:r>
          </a:p>
        </p:txBody>
      </p:sp>
    </p:spTree>
    <p:extLst>
      <p:ext uri="{BB962C8B-B14F-4D97-AF65-F5344CB8AC3E}">
        <p14:creationId xmlns:p14="http://schemas.microsoft.com/office/powerpoint/2010/main" val="148753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0DEED-5CA9-FB4D-926C-48AD30A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A4CE9D-8383-BE4F-8ECD-BA0DA4A32460}"/>
              </a:ext>
            </a:extLst>
          </p:cNvPr>
          <p:cNvSpPr/>
          <p:nvPr/>
        </p:nvSpPr>
        <p:spPr>
          <a:xfrm>
            <a:off x="971832" y="3546006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VN" sz="2400" dirty="0">
                <a:solidFill>
                  <a:srgbClr val="FF0000"/>
                </a:solidFill>
              </a:rPr>
              <a:t>ác hộ gia đình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CBE75-956B-F64D-91CD-53C33043679F}"/>
              </a:ext>
            </a:extLst>
          </p:cNvPr>
          <p:cNvSpPr/>
          <p:nvPr/>
        </p:nvSpPr>
        <p:spPr>
          <a:xfrm>
            <a:off x="4397674" y="3583542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Chính phủ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472F-4EE6-274E-92E5-AF0F26268F96}"/>
              </a:ext>
            </a:extLst>
          </p:cNvPr>
          <p:cNvSpPr/>
          <p:nvPr/>
        </p:nvSpPr>
        <p:spPr>
          <a:xfrm>
            <a:off x="8763000" y="3551947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Các hãng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80BE6-15B4-394D-87D9-A5C72C458C97}"/>
              </a:ext>
            </a:extLst>
          </p:cNvPr>
          <p:cNvSpPr/>
          <p:nvPr/>
        </p:nvSpPr>
        <p:spPr>
          <a:xfrm>
            <a:off x="381000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3F99E-55F4-9C4B-BBE3-8110521460E0}"/>
              </a:ext>
            </a:extLst>
          </p:cNvPr>
          <p:cNvSpPr/>
          <p:nvPr/>
        </p:nvSpPr>
        <p:spPr>
          <a:xfrm>
            <a:off x="2388704" y="133944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555C14-7C33-304B-A732-7B934F698478}"/>
              </a:ext>
            </a:extLst>
          </p:cNvPr>
          <p:cNvSpPr/>
          <p:nvPr/>
        </p:nvSpPr>
        <p:spPr>
          <a:xfrm>
            <a:off x="3945289" y="3048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583B3-23E4-2A44-9AC6-F78BD1B63ADC}"/>
              </a:ext>
            </a:extLst>
          </p:cNvPr>
          <p:cNvSpPr/>
          <p:nvPr/>
        </p:nvSpPr>
        <p:spPr>
          <a:xfrm>
            <a:off x="3964339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D06235-75A0-504C-89CE-4A7E07DA56CC}"/>
              </a:ext>
            </a:extLst>
          </p:cNvPr>
          <p:cNvSpPr/>
          <p:nvPr/>
        </p:nvSpPr>
        <p:spPr>
          <a:xfrm>
            <a:off x="7749773" y="55245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D361F0-EE4D-C04E-893E-8DAB84001B6A}"/>
              </a:ext>
            </a:extLst>
          </p:cNvPr>
          <p:cNvSpPr/>
          <p:nvPr/>
        </p:nvSpPr>
        <p:spPr>
          <a:xfrm>
            <a:off x="7033046" y="2632734"/>
            <a:ext cx="940904" cy="913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b="1" dirty="0">
                <a:solidFill>
                  <a:srgbClr val="7030A0"/>
                </a:solidFill>
              </a:rPr>
              <a:t>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EC8706-923D-404A-B22A-C07B65551030}"/>
              </a:ext>
            </a:extLst>
          </p:cNvPr>
          <p:cNvSpPr/>
          <p:nvPr/>
        </p:nvSpPr>
        <p:spPr>
          <a:xfrm>
            <a:off x="8130773" y="1932476"/>
            <a:ext cx="3853070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 - 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A41D4E-050C-A643-8B49-C62E51C0F050}"/>
              </a:ext>
            </a:extLst>
          </p:cNvPr>
          <p:cNvSpPr/>
          <p:nvPr/>
        </p:nvSpPr>
        <p:spPr>
          <a:xfrm>
            <a:off x="5200932" y="990600"/>
            <a:ext cx="2806148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B65E1C-A4E4-EC4B-9DF0-2E2E86ECE65B}"/>
              </a:ext>
            </a:extLst>
          </p:cNvPr>
          <p:cNvSpPr/>
          <p:nvPr/>
        </p:nvSpPr>
        <p:spPr>
          <a:xfrm>
            <a:off x="1676400" y="5246204"/>
            <a:ext cx="3010464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 + B - Td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24B55C-D659-E94E-BB37-792B01777351}"/>
              </a:ext>
            </a:extLst>
          </p:cNvPr>
          <p:cNvSpPr/>
          <p:nvPr/>
        </p:nvSpPr>
        <p:spPr>
          <a:xfrm>
            <a:off x="5404156" y="4831952"/>
            <a:ext cx="2602924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B - Td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14:cNvPr>
              <p14:cNvContentPartPr/>
              <p14:nvPr/>
            </p14:nvContentPartPr>
            <p14:xfrm>
              <a:off x="3112967" y="1391400"/>
              <a:ext cx="2044080" cy="216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4967" y="1373400"/>
                <a:ext cx="2079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14:cNvPr>
              <p14:cNvContentPartPr/>
              <p14:nvPr/>
            </p14:nvContentPartPr>
            <p14:xfrm>
              <a:off x="8036687" y="1445760"/>
              <a:ext cx="1735200" cy="502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9047" y="1428120"/>
                <a:ext cx="17708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14:cNvPr>
              <p14:cNvContentPartPr/>
              <p14:nvPr/>
            </p14:nvContentPartPr>
            <p14:xfrm>
              <a:off x="9961607" y="2980800"/>
              <a:ext cx="66600" cy="582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3607" y="2963160"/>
                <a:ext cx="10224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14:cNvPr>
              <p14:cNvContentPartPr/>
              <p14:nvPr/>
            </p14:nvContentPartPr>
            <p14:xfrm>
              <a:off x="8522687" y="4471920"/>
              <a:ext cx="1334160" cy="1536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5047" y="4453920"/>
                <a:ext cx="1369800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14:cNvPr>
              <p14:cNvContentPartPr/>
              <p14:nvPr/>
            </p14:nvContentPartPr>
            <p14:xfrm>
              <a:off x="4211040" y="6165400"/>
              <a:ext cx="3763440" cy="2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3040" y="6147760"/>
                <a:ext cx="3799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14:cNvPr>
              <p14:cNvContentPartPr/>
              <p14:nvPr/>
            </p14:nvContentPartPr>
            <p14:xfrm>
              <a:off x="1489080" y="4510120"/>
              <a:ext cx="430920" cy="1049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1440" y="4492120"/>
                <a:ext cx="46656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14:cNvPr>
              <p14:cNvContentPartPr/>
              <p14:nvPr/>
            </p14:nvContentPartPr>
            <p14:xfrm>
              <a:off x="4370160" y="3065080"/>
              <a:ext cx="385920" cy="56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2520" y="3047440"/>
                <a:ext cx="4215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14:cNvPr>
              <p14:cNvContentPartPr/>
              <p14:nvPr/>
            </p14:nvContentPartPr>
            <p14:xfrm>
              <a:off x="967080" y="2944120"/>
              <a:ext cx="437040" cy="605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080" y="2926480"/>
                <a:ext cx="4726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14:cNvPr>
              <p14:cNvContentPartPr/>
              <p14:nvPr/>
            </p14:nvContentPartPr>
            <p14:xfrm>
              <a:off x="6338280" y="4538560"/>
              <a:ext cx="250560" cy="27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0280" y="4520920"/>
                <a:ext cx="286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14:cNvPr>
              <p14:cNvContentPartPr/>
              <p14:nvPr/>
            </p14:nvContentPartPr>
            <p14:xfrm>
              <a:off x="6276720" y="5684080"/>
              <a:ext cx="549720" cy="458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9080" y="5666080"/>
                <a:ext cx="5853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14:cNvPr>
              <p14:cNvContentPartPr/>
              <p14:nvPr/>
            </p14:nvContentPartPr>
            <p14:xfrm>
              <a:off x="7952520" y="1512760"/>
              <a:ext cx="358920" cy="1389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34520" y="1495120"/>
                <a:ext cx="39456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14:cNvPr>
              <p14:cNvContentPartPr/>
              <p14:nvPr/>
            </p14:nvContentPartPr>
            <p14:xfrm>
              <a:off x="6668760" y="3576640"/>
              <a:ext cx="621720" cy="41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50760" y="3559000"/>
                <a:ext cx="657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14:cNvPr>
              <p14:cNvContentPartPr/>
              <p14:nvPr/>
            </p14:nvContentPartPr>
            <p14:xfrm>
              <a:off x="3802367" y="1318680"/>
              <a:ext cx="196560" cy="34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4367" y="1300680"/>
                <a:ext cx="23220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8D4B6-6968-0C4C-A2A5-E1FCF00ADFAC}"/>
              </a:ext>
            </a:extLst>
          </p:cNvPr>
          <p:cNvGrpSpPr/>
          <p:nvPr/>
        </p:nvGrpSpPr>
        <p:grpSpPr>
          <a:xfrm>
            <a:off x="8075207" y="1257120"/>
            <a:ext cx="186480" cy="377640"/>
            <a:chOff x="8075207" y="1257120"/>
            <a:chExt cx="1864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14:cNvPr>
                <p14:cNvContentPartPr/>
                <p14:nvPr/>
              </p14:nvContentPartPr>
              <p14:xfrm>
                <a:off x="8136407" y="1257120"/>
                <a:ext cx="125280" cy="17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8407" y="1239480"/>
                  <a:ext cx="160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14:cNvPr>
                <p14:cNvContentPartPr/>
                <p14:nvPr/>
              </p14:nvContentPartPr>
              <p14:xfrm>
                <a:off x="8075207" y="1485720"/>
                <a:ext cx="175320" cy="14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57207" y="1467720"/>
                  <a:ext cx="2109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B2EF20-17A5-B940-9E4F-67A61B6E1B1A}"/>
              </a:ext>
            </a:extLst>
          </p:cNvPr>
          <p:cNvGrpSpPr/>
          <p:nvPr/>
        </p:nvGrpSpPr>
        <p:grpSpPr>
          <a:xfrm>
            <a:off x="6670487" y="3747600"/>
            <a:ext cx="324720" cy="271800"/>
            <a:chOff x="6670487" y="3747600"/>
            <a:chExt cx="32472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14:cNvPr>
                <p14:cNvContentPartPr/>
                <p14:nvPr/>
              </p14:nvContentPartPr>
              <p14:xfrm>
                <a:off x="6670487" y="3818520"/>
                <a:ext cx="141840" cy="165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2847" y="3800520"/>
                  <a:ext cx="177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14:cNvPr>
                <p14:cNvContentPartPr/>
                <p14:nvPr/>
              </p14:nvContentPartPr>
              <p14:xfrm>
                <a:off x="6679487" y="3747600"/>
                <a:ext cx="132840" cy="26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1847" y="3729960"/>
                  <a:ext cx="168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14:cNvPr>
                <p14:cNvContentPartPr/>
                <p14:nvPr/>
              </p14:nvContentPartPr>
              <p14:xfrm>
                <a:off x="6712247" y="3936240"/>
                <a:ext cx="282960" cy="83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4247" y="3918600"/>
                  <a:ext cx="31860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14:cNvPr>
              <p14:cNvContentPartPr/>
              <p14:nvPr/>
            </p14:nvContentPartPr>
            <p14:xfrm>
              <a:off x="9419087" y="5076000"/>
              <a:ext cx="372240" cy="291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1087" y="5058360"/>
                <a:ext cx="407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14:cNvPr>
              <p14:cNvContentPartPr/>
              <p14:nvPr/>
            </p14:nvContentPartPr>
            <p14:xfrm>
              <a:off x="6862367" y="6004800"/>
              <a:ext cx="388800" cy="149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4367" y="5986800"/>
                <a:ext cx="424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14:cNvPr>
              <p14:cNvContentPartPr/>
              <p14:nvPr/>
            </p14:nvContentPartPr>
            <p14:xfrm>
              <a:off x="6898007" y="6160680"/>
              <a:ext cx="402480" cy="179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80007" y="6142680"/>
                <a:ext cx="438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14:cNvPr>
              <p14:cNvContentPartPr/>
              <p14:nvPr/>
            </p14:nvContentPartPr>
            <p14:xfrm>
              <a:off x="6800807" y="5556600"/>
              <a:ext cx="109080" cy="18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3167" y="5538600"/>
                <a:ext cx="14472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F4DBDA8-01C9-0F49-AD13-DA9C0484971C}"/>
              </a:ext>
            </a:extLst>
          </p:cNvPr>
          <p:cNvGrpSpPr/>
          <p:nvPr/>
        </p:nvGrpSpPr>
        <p:grpSpPr>
          <a:xfrm>
            <a:off x="6578687" y="5686920"/>
            <a:ext cx="303840" cy="301680"/>
            <a:chOff x="6578687" y="5686920"/>
            <a:chExt cx="3038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14:cNvPr>
                <p14:cNvContentPartPr/>
                <p14:nvPr/>
              </p14:nvContentPartPr>
              <p14:xfrm>
                <a:off x="6578687" y="5740200"/>
                <a:ext cx="303840" cy="24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60687" y="5722560"/>
                  <a:ext cx="339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14:cNvPr>
                <p14:cNvContentPartPr/>
                <p14:nvPr/>
              </p14:nvContentPartPr>
              <p14:xfrm>
                <a:off x="6670847" y="5686920"/>
                <a:ext cx="360" cy="17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3207" y="5669280"/>
                  <a:ext cx="360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14:cNvPr>
              <p14:cNvContentPartPr/>
              <p14:nvPr/>
            </p14:nvContentPartPr>
            <p14:xfrm>
              <a:off x="5924207" y="4439520"/>
              <a:ext cx="506160" cy="182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06567" y="4421880"/>
                <a:ext cx="54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14:cNvPr>
              <p14:cNvContentPartPr/>
              <p14:nvPr/>
            </p14:nvContentPartPr>
            <p14:xfrm>
              <a:off x="5899367" y="4453920"/>
              <a:ext cx="656280" cy="293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81367" y="4435920"/>
                <a:ext cx="69192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BD12493A-D018-D744-ADDF-320DA61B1321}"/>
              </a:ext>
            </a:extLst>
          </p:cNvPr>
          <p:cNvGrpSpPr/>
          <p:nvPr/>
        </p:nvGrpSpPr>
        <p:grpSpPr>
          <a:xfrm>
            <a:off x="6319487" y="4614120"/>
            <a:ext cx="271440" cy="241920"/>
            <a:chOff x="6319487" y="4614120"/>
            <a:chExt cx="2714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14:cNvPr>
                <p14:cNvContentPartPr/>
                <p14:nvPr/>
              </p14:nvContentPartPr>
              <p14:xfrm>
                <a:off x="6405167" y="4703400"/>
                <a:ext cx="179640" cy="15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7167" y="4685760"/>
                  <a:ext cx="215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14:cNvPr>
                <p14:cNvContentPartPr/>
                <p14:nvPr/>
              </p14:nvContentPartPr>
              <p14:xfrm>
                <a:off x="6590567" y="4614120"/>
                <a:ext cx="360" cy="23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2927" y="4596480"/>
                  <a:ext cx="36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14:cNvPr>
                <p14:cNvContentPartPr/>
                <p14:nvPr/>
              </p14:nvContentPartPr>
              <p14:xfrm>
                <a:off x="6319487" y="4716720"/>
                <a:ext cx="226440" cy="7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01487" y="4698720"/>
                  <a:ext cx="262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29581-E757-E842-9B85-D06B37DEBFE6}"/>
              </a:ext>
            </a:extLst>
          </p:cNvPr>
          <p:cNvGrpSpPr/>
          <p:nvPr/>
        </p:nvGrpSpPr>
        <p:grpSpPr>
          <a:xfrm>
            <a:off x="4698407" y="6041880"/>
            <a:ext cx="436320" cy="246960"/>
            <a:chOff x="4698407" y="6041880"/>
            <a:chExt cx="4363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14:cNvPr>
                <p14:cNvContentPartPr/>
                <p14:nvPr/>
              </p14:nvContentPartPr>
              <p14:xfrm>
                <a:off x="4698407" y="6041880"/>
                <a:ext cx="406800" cy="12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80767" y="6023880"/>
                  <a:ext cx="442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14:cNvPr>
                <p14:cNvContentPartPr/>
                <p14:nvPr/>
              </p14:nvContentPartPr>
              <p14:xfrm>
                <a:off x="4770047" y="6195960"/>
                <a:ext cx="364680" cy="9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2407" y="6178320"/>
                  <a:ext cx="400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3C22617-14B2-8943-9B1E-66AA28A4E7E3}"/>
              </a:ext>
            </a:extLst>
          </p:cNvPr>
          <p:cNvGrpSpPr/>
          <p:nvPr/>
        </p:nvGrpSpPr>
        <p:grpSpPr>
          <a:xfrm>
            <a:off x="1455167" y="4958280"/>
            <a:ext cx="296640" cy="261360"/>
            <a:chOff x="1455167" y="4958280"/>
            <a:chExt cx="2966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14:cNvPr>
                <p14:cNvContentPartPr/>
                <p14:nvPr/>
              </p14:nvContentPartPr>
              <p14:xfrm>
                <a:off x="1455167" y="4958280"/>
                <a:ext cx="22320" cy="261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37527" y="4940640"/>
                  <a:ext cx="57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14:cNvPr>
                <p14:cNvContentPartPr/>
                <p14:nvPr/>
              </p14:nvContentPartPr>
              <p14:xfrm>
                <a:off x="1509167" y="4964760"/>
                <a:ext cx="242640" cy="152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91527" y="4946760"/>
                  <a:ext cx="278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F6A4BE-35E0-F147-A771-358A87912E4C}"/>
              </a:ext>
            </a:extLst>
          </p:cNvPr>
          <p:cNvGrpSpPr/>
          <p:nvPr/>
        </p:nvGrpSpPr>
        <p:grpSpPr>
          <a:xfrm>
            <a:off x="247367" y="2080440"/>
            <a:ext cx="343800" cy="298800"/>
            <a:chOff x="247367" y="2080440"/>
            <a:chExt cx="3438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14:cNvPr>
                <p14:cNvContentPartPr/>
                <p14:nvPr/>
              </p14:nvContentPartPr>
              <p14:xfrm>
                <a:off x="247367" y="2089800"/>
                <a:ext cx="343800" cy="289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367" y="2071800"/>
                  <a:ext cx="379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14:cNvPr>
                <p14:cNvContentPartPr/>
                <p14:nvPr/>
              </p14:nvContentPartPr>
              <p14:xfrm>
                <a:off x="293807" y="2120400"/>
                <a:ext cx="54720" cy="18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807" y="2102400"/>
                  <a:ext cx="90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14:cNvPr>
                <p14:cNvContentPartPr/>
                <p14:nvPr/>
              </p14:nvContentPartPr>
              <p14:xfrm>
                <a:off x="293087" y="2080440"/>
                <a:ext cx="266760" cy="2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087" y="2062800"/>
                  <a:ext cx="3024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14:cNvPr>
              <p14:cNvContentPartPr/>
              <p14:nvPr/>
            </p14:nvContentPartPr>
            <p14:xfrm>
              <a:off x="9922367" y="3105360"/>
              <a:ext cx="282960" cy="293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04367" y="3087360"/>
                <a:ext cx="318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14:cNvPr>
              <p14:cNvContentPartPr/>
              <p14:nvPr/>
            </p14:nvContentPartPr>
            <p14:xfrm>
              <a:off x="4306367" y="1001520"/>
              <a:ext cx="310320" cy="407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88367" y="983880"/>
                <a:ext cx="34596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43BAC96-A4B0-004B-ABF1-5A858E7326CF}"/>
              </a:ext>
            </a:extLst>
          </p:cNvPr>
          <p:cNvGrpSpPr/>
          <p:nvPr/>
        </p:nvGrpSpPr>
        <p:grpSpPr>
          <a:xfrm>
            <a:off x="1792847" y="1925280"/>
            <a:ext cx="725400" cy="1627200"/>
            <a:chOff x="1792847" y="1925280"/>
            <a:chExt cx="725400" cy="16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14:cNvPr>
                <p14:cNvContentPartPr/>
                <p14:nvPr/>
              </p14:nvContentPartPr>
              <p14:xfrm>
                <a:off x="1792847" y="1925280"/>
                <a:ext cx="725400" cy="1627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75207" y="1907640"/>
                  <a:ext cx="761040" cy="16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14:cNvPr>
                <p14:cNvContentPartPr/>
                <p14:nvPr/>
              </p14:nvContentPartPr>
              <p14:xfrm>
                <a:off x="1902647" y="2306160"/>
                <a:ext cx="272520" cy="32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84647" y="2288160"/>
                  <a:ext cx="308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14:cNvPr>
                <p14:cNvContentPartPr/>
                <p14:nvPr/>
              </p14:nvContentPartPr>
              <p14:xfrm>
                <a:off x="2119727" y="2357280"/>
                <a:ext cx="76320" cy="414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02087" y="2339280"/>
                  <a:ext cx="11196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32FADA5-0DF2-DC4D-BF08-7F04FBD03A41}"/>
              </a:ext>
            </a:extLst>
          </p:cNvPr>
          <p:cNvGrpSpPr/>
          <p:nvPr/>
        </p:nvGrpSpPr>
        <p:grpSpPr>
          <a:xfrm>
            <a:off x="4302767" y="3032280"/>
            <a:ext cx="434520" cy="371160"/>
            <a:chOff x="4302767" y="3032280"/>
            <a:chExt cx="4345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14:cNvPr>
                <p14:cNvContentPartPr/>
                <p14:nvPr/>
              </p14:nvContentPartPr>
              <p14:xfrm>
                <a:off x="4302767" y="3032280"/>
                <a:ext cx="103680" cy="371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85127" y="3014280"/>
                  <a:ext cx="139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14:cNvPr>
                <p14:cNvContentPartPr/>
                <p14:nvPr/>
              </p14:nvContentPartPr>
              <p14:xfrm>
                <a:off x="4410047" y="3092040"/>
                <a:ext cx="327240" cy="168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92407" y="3074040"/>
                  <a:ext cx="3628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C0F0BA-3340-0C45-8594-9D5C46B02D48}"/>
              </a:ext>
            </a:extLst>
          </p:cNvPr>
          <p:cNvGrpSpPr/>
          <p:nvPr/>
        </p:nvGrpSpPr>
        <p:grpSpPr>
          <a:xfrm>
            <a:off x="4081727" y="1059840"/>
            <a:ext cx="676800" cy="1293840"/>
            <a:chOff x="4081727" y="1059840"/>
            <a:chExt cx="676800" cy="12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14:cNvPr>
                <p14:cNvContentPartPr/>
                <p14:nvPr/>
              </p14:nvContentPartPr>
              <p14:xfrm>
                <a:off x="4471607" y="1059840"/>
                <a:ext cx="360" cy="227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53967" y="1042200"/>
                  <a:ext cx="36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14:cNvPr>
                <p14:cNvContentPartPr/>
                <p14:nvPr/>
              </p14:nvContentPartPr>
              <p14:xfrm>
                <a:off x="4254527" y="1285560"/>
                <a:ext cx="217440" cy="60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36887" y="1267560"/>
                  <a:ext cx="253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14:cNvPr>
                <p14:cNvContentPartPr/>
                <p14:nvPr/>
              </p14:nvContentPartPr>
              <p14:xfrm>
                <a:off x="4191887" y="1415880"/>
                <a:ext cx="566640" cy="93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73887" y="1398240"/>
                  <a:ext cx="60228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14:cNvPr>
                <p14:cNvContentPartPr/>
                <p14:nvPr/>
              </p14:nvContentPartPr>
              <p14:xfrm>
                <a:off x="4420487" y="1651320"/>
                <a:ext cx="21960" cy="207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2487" y="1633320"/>
                  <a:ext cx="5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14:cNvPr>
                <p14:cNvContentPartPr/>
                <p14:nvPr/>
              </p14:nvContentPartPr>
              <p14:xfrm>
                <a:off x="4081727" y="1603800"/>
                <a:ext cx="327600" cy="168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63727" y="1585800"/>
                  <a:ext cx="363240" cy="20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Up Arrow 74">
            <a:extLst>
              <a:ext uri="{FF2B5EF4-FFF2-40B4-BE49-F238E27FC236}">
                <a16:creationId xmlns:a16="http://schemas.microsoft.com/office/drawing/2014/main" id="{A3342115-A0AE-B94E-BDE3-404803665CB8}"/>
              </a:ext>
            </a:extLst>
          </p:cNvPr>
          <p:cNvSpPr/>
          <p:nvPr/>
        </p:nvSpPr>
        <p:spPr>
          <a:xfrm rot="13091199">
            <a:off x="3289890" y="4817988"/>
            <a:ext cx="798334" cy="724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33C41-350E-7743-A84D-A76454FE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6AB7DD6-FE92-1748-82C1-39E688D907A1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Thu nhập khả dụng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524C428-8F41-5C4D-89C1-24C34F247DD7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của các hộ gia đình sau khi nộp thuế trực thu và nhận chuyển giao thu nhập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7931968-EF07-5343-93A9-850F24BBB7BC}"/>
              </a:ext>
            </a:extLst>
          </p:cNvPr>
          <p:cNvSpPr txBox="1">
            <a:spLocks/>
          </p:cNvSpPr>
          <p:nvPr/>
        </p:nvSpPr>
        <p:spPr>
          <a:xfrm>
            <a:off x="6213765" y="5320881"/>
            <a:ext cx="5943599" cy="164578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Số tiền sẵn có cho tiêu dùng</a:t>
            </a:r>
          </a:p>
        </p:txBody>
      </p:sp>
      <p:pic>
        <p:nvPicPr>
          <p:cNvPr id="21506" name="Picture 2" descr="Thu nhập khả dụng là gì? Cách tính thu nhập khả dụng">
            <a:extLst>
              <a:ext uri="{FF2B5EF4-FFF2-40B4-BE49-F238E27FC236}">
                <a16:creationId xmlns:a16="http://schemas.microsoft.com/office/drawing/2014/main" id="{4990411F-A882-8446-A93F-4A2D275B5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264" y="2480287"/>
            <a:ext cx="35306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3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A1A8D3-D78F-3245-B221-846B572E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2530" name="Picture 2" descr="The Money Jars: That Thing called &amp;#39;Saving&amp;#39;">
            <a:extLst>
              <a:ext uri="{FF2B5EF4-FFF2-40B4-BE49-F238E27FC236}">
                <a16:creationId xmlns:a16="http://schemas.microsoft.com/office/drawing/2014/main" id="{A1EC865C-0280-8646-B22A-30B1AA034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5" y="213591"/>
            <a:ext cx="5345950" cy="245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MONEY INCOME - SAVING = EXPENSES">
            <a:extLst>
              <a:ext uri="{FF2B5EF4-FFF2-40B4-BE49-F238E27FC236}">
                <a16:creationId xmlns:a16="http://schemas.microsoft.com/office/drawing/2014/main" id="{575BBF6C-333A-B043-BA07-2293238C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56" y="2077024"/>
            <a:ext cx="6250072" cy="468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20C28A-2160-BB42-8CDD-1A0A47197FB8}"/>
              </a:ext>
            </a:extLst>
          </p:cNvPr>
          <p:cNvSpPr/>
          <p:nvPr/>
        </p:nvSpPr>
        <p:spPr>
          <a:xfrm>
            <a:off x="1606161" y="3959950"/>
            <a:ext cx="2411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= C + S</a:t>
            </a:r>
          </a:p>
        </p:txBody>
      </p:sp>
    </p:spTree>
    <p:extLst>
      <p:ext uri="{BB962C8B-B14F-4D97-AF65-F5344CB8AC3E}">
        <p14:creationId xmlns:p14="http://schemas.microsoft.com/office/powerpoint/2010/main" val="33081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0DEED-5CA9-FB4D-926C-48AD30A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A4CE9D-8383-BE4F-8ECD-BA0DA4A32460}"/>
              </a:ext>
            </a:extLst>
          </p:cNvPr>
          <p:cNvSpPr/>
          <p:nvPr/>
        </p:nvSpPr>
        <p:spPr>
          <a:xfrm>
            <a:off x="971832" y="3546006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VN" sz="2400" dirty="0">
                <a:solidFill>
                  <a:srgbClr val="FF0000"/>
                </a:solidFill>
              </a:rPr>
              <a:t>ác hộ gia đình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CBE75-956B-F64D-91CD-53C33043679F}"/>
              </a:ext>
            </a:extLst>
          </p:cNvPr>
          <p:cNvSpPr/>
          <p:nvPr/>
        </p:nvSpPr>
        <p:spPr>
          <a:xfrm>
            <a:off x="4397674" y="3583542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Chính phủ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472F-4EE6-274E-92E5-AF0F26268F96}"/>
              </a:ext>
            </a:extLst>
          </p:cNvPr>
          <p:cNvSpPr/>
          <p:nvPr/>
        </p:nvSpPr>
        <p:spPr>
          <a:xfrm>
            <a:off x="8763000" y="3551947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Các hãng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80BE6-15B4-394D-87D9-A5C72C458C97}"/>
              </a:ext>
            </a:extLst>
          </p:cNvPr>
          <p:cNvSpPr/>
          <p:nvPr/>
        </p:nvSpPr>
        <p:spPr>
          <a:xfrm>
            <a:off x="381000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3F99E-55F4-9C4B-BBE3-8110521460E0}"/>
              </a:ext>
            </a:extLst>
          </p:cNvPr>
          <p:cNvSpPr/>
          <p:nvPr/>
        </p:nvSpPr>
        <p:spPr>
          <a:xfrm>
            <a:off x="2388704" y="133944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555C14-7C33-304B-A732-7B934F698478}"/>
              </a:ext>
            </a:extLst>
          </p:cNvPr>
          <p:cNvSpPr/>
          <p:nvPr/>
        </p:nvSpPr>
        <p:spPr>
          <a:xfrm>
            <a:off x="3945289" y="3048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583B3-23E4-2A44-9AC6-F78BD1B63ADC}"/>
              </a:ext>
            </a:extLst>
          </p:cNvPr>
          <p:cNvSpPr/>
          <p:nvPr/>
        </p:nvSpPr>
        <p:spPr>
          <a:xfrm>
            <a:off x="3964339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D06235-75A0-504C-89CE-4A7E07DA56CC}"/>
              </a:ext>
            </a:extLst>
          </p:cNvPr>
          <p:cNvSpPr/>
          <p:nvPr/>
        </p:nvSpPr>
        <p:spPr>
          <a:xfrm>
            <a:off x="7749773" y="55245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D361F0-EE4D-C04E-893E-8DAB84001B6A}"/>
              </a:ext>
            </a:extLst>
          </p:cNvPr>
          <p:cNvSpPr/>
          <p:nvPr/>
        </p:nvSpPr>
        <p:spPr>
          <a:xfrm>
            <a:off x="7033046" y="2632734"/>
            <a:ext cx="940904" cy="913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b="1" dirty="0">
                <a:solidFill>
                  <a:srgbClr val="7030A0"/>
                </a:solidFill>
              </a:rPr>
              <a:t>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EC8706-923D-404A-B22A-C07B65551030}"/>
              </a:ext>
            </a:extLst>
          </p:cNvPr>
          <p:cNvSpPr/>
          <p:nvPr/>
        </p:nvSpPr>
        <p:spPr>
          <a:xfrm>
            <a:off x="8130773" y="1932476"/>
            <a:ext cx="3853070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 - 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A41D4E-050C-A643-8B49-C62E51C0F050}"/>
              </a:ext>
            </a:extLst>
          </p:cNvPr>
          <p:cNvSpPr/>
          <p:nvPr/>
        </p:nvSpPr>
        <p:spPr>
          <a:xfrm>
            <a:off x="5200932" y="990600"/>
            <a:ext cx="2806148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B65E1C-A4E4-EC4B-9DF0-2E2E86ECE65B}"/>
              </a:ext>
            </a:extLst>
          </p:cNvPr>
          <p:cNvSpPr/>
          <p:nvPr/>
        </p:nvSpPr>
        <p:spPr>
          <a:xfrm>
            <a:off x="1676400" y="5246204"/>
            <a:ext cx="3010464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 + B - Td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24B55C-D659-E94E-BB37-792B01777351}"/>
              </a:ext>
            </a:extLst>
          </p:cNvPr>
          <p:cNvSpPr/>
          <p:nvPr/>
        </p:nvSpPr>
        <p:spPr>
          <a:xfrm>
            <a:off x="5404156" y="4831952"/>
            <a:ext cx="2602924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B - Td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14:cNvPr>
              <p14:cNvContentPartPr/>
              <p14:nvPr/>
            </p14:nvContentPartPr>
            <p14:xfrm>
              <a:off x="3112967" y="1391400"/>
              <a:ext cx="2044080" cy="216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4967" y="1373400"/>
                <a:ext cx="2079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14:cNvPr>
              <p14:cNvContentPartPr/>
              <p14:nvPr/>
            </p14:nvContentPartPr>
            <p14:xfrm>
              <a:off x="8036687" y="1445760"/>
              <a:ext cx="1735200" cy="502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9047" y="1428120"/>
                <a:ext cx="17708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14:cNvPr>
              <p14:cNvContentPartPr/>
              <p14:nvPr/>
            </p14:nvContentPartPr>
            <p14:xfrm>
              <a:off x="9961607" y="2980800"/>
              <a:ext cx="66600" cy="582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3607" y="2963160"/>
                <a:ext cx="10224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14:cNvPr>
              <p14:cNvContentPartPr/>
              <p14:nvPr/>
            </p14:nvContentPartPr>
            <p14:xfrm>
              <a:off x="8522687" y="4471920"/>
              <a:ext cx="1334160" cy="1536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5047" y="4453920"/>
                <a:ext cx="1369800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14:cNvPr>
              <p14:cNvContentPartPr/>
              <p14:nvPr/>
            </p14:nvContentPartPr>
            <p14:xfrm>
              <a:off x="4211040" y="6165400"/>
              <a:ext cx="3763440" cy="2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3040" y="6147760"/>
                <a:ext cx="3799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14:cNvPr>
              <p14:cNvContentPartPr/>
              <p14:nvPr/>
            </p14:nvContentPartPr>
            <p14:xfrm>
              <a:off x="1489080" y="4510120"/>
              <a:ext cx="430920" cy="1049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1440" y="4492120"/>
                <a:ext cx="46656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14:cNvPr>
              <p14:cNvContentPartPr/>
              <p14:nvPr/>
            </p14:nvContentPartPr>
            <p14:xfrm>
              <a:off x="4370160" y="3065080"/>
              <a:ext cx="385920" cy="56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2520" y="3047440"/>
                <a:ext cx="4215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14:cNvPr>
              <p14:cNvContentPartPr/>
              <p14:nvPr/>
            </p14:nvContentPartPr>
            <p14:xfrm>
              <a:off x="967080" y="2944120"/>
              <a:ext cx="437040" cy="605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080" y="2926480"/>
                <a:ext cx="4726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14:cNvPr>
              <p14:cNvContentPartPr/>
              <p14:nvPr/>
            </p14:nvContentPartPr>
            <p14:xfrm>
              <a:off x="6338280" y="4538560"/>
              <a:ext cx="250560" cy="27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0280" y="4520920"/>
                <a:ext cx="286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14:cNvPr>
              <p14:cNvContentPartPr/>
              <p14:nvPr/>
            </p14:nvContentPartPr>
            <p14:xfrm>
              <a:off x="6276720" y="5684080"/>
              <a:ext cx="549720" cy="458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9080" y="5666080"/>
                <a:ext cx="5853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14:cNvPr>
              <p14:cNvContentPartPr/>
              <p14:nvPr/>
            </p14:nvContentPartPr>
            <p14:xfrm>
              <a:off x="7952520" y="1512760"/>
              <a:ext cx="358920" cy="1389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34520" y="1495120"/>
                <a:ext cx="39456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14:cNvPr>
              <p14:cNvContentPartPr/>
              <p14:nvPr/>
            </p14:nvContentPartPr>
            <p14:xfrm>
              <a:off x="6668760" y="3576640"/>
              <a:ext cx="621720" cy="41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50760" y="3559000"/>
                <a:ext cx="657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14:cNvPr>
              <p14:cNvContentPartPr/>
              <p14:nvPr/>
            </p14:nvContentPartPr>
            <p14:xfrm>
              <a:off x="3802367" y="1318680"/>
              <a:ext cx="196560" cy="34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4367" y="1300680"/>
                <a:ext cx="23220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8D4B6-6968-0C4C-A2A5-E1FCF00ADFAC}"/>
              </a:ext>
            </a:extLst>
          </p:cNvPr>
          <p:cNvGrpSpPr/>
          <p:nvPr/>
        </p:nvGrpSpPr>
        <p:grpSpPr>
          <a:xfrm>
            <a:off x="8075207" y="1257120"/>
            <a:ext cx="186480" cy="377640"/>
            <a:chOff x="8075207" y="1257120"/>
            <a:chExt cx="1864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14:cNvPr>
                <p14:cNvContentPartPr/>
                <p14:nvPr/>
              </p14:nvContentPartPr>
              <p14:xfrm>
                <a:off x="8136407" y="1257120"/>
                <a:ext cx="125280" cy="17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8407" y="1239480"/>
                  <a:ext cx="160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14:cNvPr>
                <p14:cNvContentPartPr/>
                <p14:nvPr/>
              </p14:nvContentPartPr>
              <p14:xfrm>
                <a:off x="8075207" y="1485720"/>
                <a:ext cx="175320" cy="14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57207" y="1467720"/>
                  <a:ext cx="2109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B2EF20-17A5-B940-9E4F-67A61B6E1B1A}"/>
              </a:ext>
            </a:extLst>
          </p:cNvPr>
          <p:cNvGrpSpPr/>
          <p:nvPr/>
        </p:nvGrpSpPr>
        <p:grpSpPr>
          <a:xfrm>
            <a:off x="6670487" y="3747600"/>
            <a:ext cx="324720" cy="271800"/>
            <a:chOff x="6670487" y="3747600"/>
            <a:chExt cx="32472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14:cNvPr>
                <p14:cNvContentPartPr/>
                <p14:nvPr/>
              </p14:nvContentPartPr>
              <p14:xfrm>
                <a:off x="6670487" y="3818520"/>
                <a:ext cx="141840" cy="165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2847" y="3800520"/>
                  <a:ext cx="177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14:cNvPr>
                <p14:cNvContentPartPr/>
                <p14:nvPr/>
              </p14:nvContentPartPr>
              <p14:xfrm>
                <a:off x="6679487" y="3747600"/>
                <a:ext cx="132840" cy="26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1847" y="3729960"/>
                  <a:ext cx="168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14:cNvPr>
                <p14:cNvContentPartPr/>
                <p14:nvPr/>
              </p14:nvContentPartPr>
              <p14:xfrm>
                <a:off x="6712247" y="3936240"/>
                <a:ext cx="282960" cy="83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4247" y="3918600"/>
                  <a:ext cx="31860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14:cNvPr>
              <p14:cNvContentPartPr/>
              <p14:nvPr/>
            </p14:nvContentPartPr>
            <p14:xfrm>
              <a:off x="9419087" y="5076000"/>
              <a:ext cx="372240" cy="291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1087" y="5058360"/>
                <a:ext cx="407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14:cNvPr>
              <p14:cNvContentPartPr/>
              <p14:nvPr/>
            </p14:nvContentPartPr>
            <p14:xfrm>
              <a:off x="6862367" y="6004800"/>
              <a:ext cx="388800" cy="149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4367" y="5986800"/>
                <a:ext cx="424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14:cNvPr>
              <p14:cNvContentPartPr/>
              <p14:nvPr/>
            </p14:nvContentPartPr>
            <p14:xfrm>
              <a:off x="6898007" y="6160680"/>
              <a:ext cx="402480" cy="179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80007" y="6142680"/>
                <a:ext cx="438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14:cNvPr>
              <p14:cNvContentPartPr/>
              <p14:nvPr/>
            </p14:nvContentPartPr>
            <p14:xfrm>
              <a:off x="6800807" y="5556600"/>
              <a:ext cx="109080" cy="18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3167" y="5538600"/>
                <a:ext cx="14472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F4DBDA8-01C9-0F49-AD13-DA9C0484971C}"/>
              </a:ext>
            </a:extLst>
          </p:cNvPr>
          <p:cNvGrpSpPr/>
          <p:nvPr/>
        </p:nvGrpSpPr>
        <p:grpSpPr>
          <a:xfrm>
            <a:off x="6578687" y="5686920"/>
            <a:ext cx="303840" cy="301680"/>
            <a:chOff x="6578687" y="5686920"/>
            <a:chExt cx="3038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14:cNvPr>
                <p14:cNvContentPartPr/>
                <p14:nvPr/>
              </p14:nvContentPartPr>
              <p14:xfrm>
                <a:off x="6578687" y="5740200"/>
                <a:ext cx="303840" cy="24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60687" y="5722560"/>
                  <a:ext cx="339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14:cNvPr>
                <p14:cNvContentPartPr/>
                <p14:nvPr/>
              </p14:nvContentPartPr>
              <p14:xfrm>
                <a:off x="6670847" y="5686920"/>
                <a:ext cx="360" cy="17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3207" y="5669280"/>
                  <a:ext cx="360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14:cNvPr>
              <p14:cNvContentPartPr/>
              <p14:nvPr/>
            </p14:nvContentPartPr>
            <p14:xfrm>
              <a:off x="5924207" y="4439520"/>
              <a:ext cx="506160" cy="182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06567" y="4421880"/>
                <a:ext cx="54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14:cNvPr>
              <p14:cNvContentPartPr/>
              <p14:nvPr/>
            </p14:nvContentPartPr>
            <p14:xfrm>
              <a:off x="5899367" y="4453920"/>
              <a:ext cx="656280" cy="293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81367" y="4435920"/>
                <a:ext cx="69192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BD12493A-D018-D744-ADDF-320DA61B1321}"/>
              </a:ext>
            </a:extLst>
          </p:cNvPr>
          <p:cNvGrpSpPr/>
          <p:nvPr/>
        </p:nvGrpSpPr>
        <p:grpSpPr>
          <a:xfrm>
            <a:off x="6319487" y="4614120"/>
            <a:ext cx="271440" cy="241920"/>
            <a:chOff x="6319487" y="4614120"/>
            <a:chExt cx="2714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14:cNvPr>
                <p14:cNvContentPartPr/>
                <p14:nvPr/>
              </p14:nvContentPartPr>
              <p14:xfrm>
                <a:off x="6405167" y="4703400"/>
                <a:ext cx="179640" cy="15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7167" y="4685760"/>
                  <a:ext cx="215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14:cNvPr>
                <p14:cNvContentPartPr/>
                <p14:nvPr/>
              </p14:nvContentPartPr>
              <p14:xfrm>
                <a:off x="6590567" y="4614120"/>
                <a:ext cx="360" cy="23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2927" y="4596480"/>
                  <a:ext cx="36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14:cNvPr>
                <p14:cNvContentPartPr/>
                <p14:nvPr/>
              </p14:nvContentPartPr>
              <p14:xfrm>
                <a:off x="6319487" y="4716720"/>
                <a:ext cx="226440" cy="7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01487" y="4698720"/>
                  <a:ext cx="262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29581-E757-E842-9B85-D06B37DEBFE6}"/>
              </a:ext>
            </a:extLst>
          </p:cNvPr>
          <p:cNvGrpSpPr/>
          <p:nvPr/>
        </p:nvGrpSpPr>
        <p:grpSpPr>
          <a:xfrm>
            <a:off x="4698407" y="6041880"/>
            <a:ext cx="436320" cy="246960"/>
            <a:chOff x="4698407" y="6041880"/>
            <a:chExt cx="4363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14:cNvPr>
                <p14:cNvContentPartPr/>
                <p14:nvPr/>
              </p14:nvContentPartPr>
              <p14:xfrm>
                <a:off x="4698407" y="6041880"/>
                <a:ext cx="406800" cy="12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80767" y="6023880"/>
                  <a:ext cx="442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14:cNvPr>
                <p14:cNvContentPartPr/>
                <p14:nvPr/>
              </p14:nvContentPartPr>
              <p14:xfrm>
                <a:off x="4770047" y="6195960"/>
                <a:ext cx="364680" cy="9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2407" y="6178320"/>
                  <a:ext cx="400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3C22617-14B2-8943-9B1E-66AA28A4E7E3}"/>
              </a:ext>
            </a:extLst>
          </p:cNvPr>
          <p:cNvGrpSpPr/>
          <p:nvPr/>
        </p:nvGrpSpPr>
        <p:grpSpPr>
          <a:xfrm>
            <a:off x="1455167" y="4958280"/>
            <a:ext cx="296640" cy="261360"/>
            <a:chOff x="1455167" y="4958280"/>
            <a:chExt cx="2966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14:cNvPr>
                <p14:cNvContentPartPr/>
                <p14:nvPr/>
              </p14:nvContentPartPr>
              <p14:xfrm>
                <a:off x="1455167" y="4958280"/>
                <a:ext cx="22320" cy="261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37527" y="4940640"/>
                  <a:ext cx="57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14:cNvPr>
                <p14:cNvContentPartPr/>
                <p14:nvPr/>
              </p14:nvContentPartPr>
              <p14:xfrm>
                <a:off x="1509167" y="4964760"/>
                <a:ext cx="242640" cy="152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91527" y="4946760"/>
                  <a:ext cx="278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F6A4BE-35E0-F147-A771-358A87912E4C}"/>
              </a:ext>
            </a:extLst>
          </p:cNvPr>
          <p:cNvGrpSpPr/>
          <p:nvPr/>
        </p:nvGrpSpPr>
        <p:grpSpPr>
          <a:xfrm>
            <a:off x="247367" y="2080440"/>
            <a:ext cx="343800" cy="298800"/>
            <a:chOff x="247367" y="2080440"/>
            <a:chExt cx="3438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14:cNvPr>
                <p14:cNvContentPartPr/>
                <p14:nvPr/>
              </p14:nvContentPartPr>
              <p14:xfrm>
                <a:off x="247367" y="2089800"/>
                <a:ext cx="343800" cy="289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367" y="2071800"/>
                  <a:ext cx="379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14:cNvPr>
                <p14:cNvContentPartPr/>
                <p14:nvPr/>
              </p14:nvContentPartPr>
              <p14:xfrm>
                <a:off x="293807" y="2120400"/>
                <a:ext cx="54720" cy="18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807" y="2102400"/>
                  <a:ext cx="90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14:cNvPr>
                <p14:cNvContentPartPr/>
                <p14:nvPr/>
              </p14:nvContentPartPr>
              <p14:xfrm>
                <a:off x="293087" y="2080440"/>
                <a:ext cx="266760" cy="2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087" y="2062800"/>
                  <a:ext cx="3024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14:cNvPr>
              <p14:cNvContentPartPr/>
              <p14:nvPr/>
            </p14:nvContentPartPr>
            <p14:xfrm>
              <a:off x="9922367" y="3105360"/>
              <a:ext cx="282960" cy="293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04367" y="3087360"/>
                <a:ext cx="318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14:cNvPr>
              <p14:cNvContentPartPr/>
              <p14:nvPr/>
            </p14:nvContentPartPr>
            <p14:xfrm>
              <a:off x="4306367" y="1001520"/>
              <a:ext cx="310320" cy="407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88367" y="983880"/>
                <a:ext cx="34596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43BAC96-A4B0-004B-ABF1-5A858E7326CF}"/>
              </a:ext>
            </a:extLst>
          </p:cNvPr>
          <p:cNvGrpSpPr/>
          <p:nvPr/>
        </p:nvGrpSpPr>
        <p:grpSpPr>
          <a:xfrm>
            <a:off x="1792847" y="1925280"/>
            <a:ext cx="725400" cy="1627200"/>
            <a:chOff x="1792847" y="1925280"/>
            <a:chExt cx="725400" cy="16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14:cNvPr>
                <p14:cNvContentPartPr/>
                <p14:nvPr/>
              </p14:nvContentPartPr>
              <p14:xfrm>
                <a:off x="1792847" y="1925280"/>
                <a:ext cx="725400" cy="1627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75207" y="1907640"/>
                  <a:ext cx="761040" cy="16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14:cNvPr>
                <p14:cNvContentPartPr/>
                <p14:nvPr/>
              </p14:nvContentPartPr>
              <p14:xfrm>
                <a:off x="1902647" y="2306160"/>
                <a:ext cx="272520" cy="32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84647" y="2288160"/>
                  <a:ext cx="308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14:cNvPr>
                <p14:cNvContentPartPr/>
                <p14:nvPr/>
              </p14:nvContentPartPr>
              <p14:xfrm>
                <a:off x="2119727" y="2357280"/>
                <a:ext cx="76320" cy="414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02087" y="2339280"/>
                  <a:ext cx="11196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32FADA5-0DF2-DC4D-BF08-7F04FBD03A41}"/>
              </a:ext>
            </a:extLst>
          </p:cNvPr>
          <p:cNvGrpSpPr/>
          <p:nvPr/>
        </p:nvGrpSpPr>
        <p:grpSpPr>
          <a:xfrm>
            <a:off x="4302767" y="3032280"/>
            <a:ext cx="434520" cy="371160"/>
            <a:chOff x="4302767" y="3032280"/>
            <a:chExt cx="4345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14:cNvPr>
                <p14:cNvContentPartPr/>
                <p14:nvPr/>
              </p14:nvContentPartPr>
              <p14:xfrm>
                <a:off x="4302767" y="3032280"/>
                <a:ext cx="103680" cy="371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85127" y="3014280"/>
                  <a:ext cx="139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14:cNvPr>
                <p14:cNvContentPartPr/>
                <p14:nvPr/>
              </p14:nvContentPartPr>
              <p14:xfrm>
                <a:off x="4410047" y="3092040"/>
                <a:ext cx="327240" cy="168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92407" y="3074040"/>
                  <a:ext cx="3628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C0F0BA-3340-0C45-8594-9D5C46B02D48}"/>
              </a:ext>
            </a:extLst>
          </p:cNvPr>
          <p:cNvGrpSpPr/>
          <p:nvPr/>
        </p:nvGrpSpPr>
        <p:grpSpPr>
          <a:xfrm>
            <a:off x="4081727" y="1059840"/>
            <a:ext cx="676800" cy="1293840"/>
            <a:chOff x="4081727" y="1059840"/>
            <a:chExt cx="676800" cy="12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14:cNvPr>
                <p14:cNvContentPartPr/>
                <p14:nvPr/>
              </p14:nvContentPartPr>
              <p14:xfrm>
                <a:off x="4471607" y="1059840"/>
                <a:ext cx="360" cy="227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53967" y="1042200"/>
                  <a:ext cx="36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14:cNvPr>
                <p14:cNvContentPartPr/>
                <p14:nvPr/>
              </p14:nvContentPartPr>
              <p14:xfrm>
                <a:off x="4254527" y="1285560"/>
                <a:ext cx="217440" cy="60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36887" y="1267560"/>
                  <a:ext cx="253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14:cNvPr>
                <p14:cNvContentPartPr/>
                <p14:nvPr/>
              </p14:nvContentPartPr>
              <p14:xfrm>
                <a:off x="4191887" y="1415880"/>
                <a:ext cx="566640" cy="93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73887" y="1398240"/>
                  <a:ext cx="60228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14:cNvPr>
                <p14:cNvContentPartPr/>
                <p14:nvPr/>
              </p14:nvContentPartPr>
              <p14:xfrm>
                <a:off x="4420487" y="1651320"/>
                <a:ext cx="21960" cy="207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2487" y="1633320"/>
                  <a:ext cx="5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14:cNvPr>
                <p14:cNvContentPartPr/>
                <p14:nvPr/>
              </p14:nvContentPartPr>
              <p14:xfrm>
                <a:off x="4081727" y="1603800"/>
                <a:ext cx="327600" cy="168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63727" y="1585800"/>
                  <a:ext cx="363240" cy="20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Up Arrow 74">
            <a:extLst>
              <a:ext uri="{FF2B5EF4-FFF2-40B4-BE49-F238E27FC236}">
                <a16:creationId xmlns:a16="http://schemas.microsoft.com/office/drawing/2014/main" id="{A3342115-A0AE-B94E-BDE3-404803665CB8}"/>
              </a:ext>
            </a:extLst>
          </p:cNvPr>
          <p:cNvSpPr/>
          <p:nvPr/>
        </p:nvSpPr>
        <p:spPr>
          <a:xfrm rot="7289333">
            <a:off x="1627424" y="834718"/>
            <a:ext cx="798334" cy="724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  <p:sp>
        <p:nvSpPr>
          <p:cNvPr id="86" name="Up Arrow 85">
            <a:extLst>
              <a:ext uri="{FF2B5EF4-FFF2-40B4-BE49-F238E27FC236}">
                <a16:creationId xmlns:a16="http://schemas.microsoft.com/office/drawing/2014/main" id="{84AFF426-213F-3047-9AB3-D9F25D67DC34}"/>
              </a:ext>
            </a:extLst>
          </p:cNvPr>
          <p:cNvSpPr/>
          <p:nvPr/>
        </p:nvSpPr>
        <p:spPr>
          <a:xfrm rot="3881542">
            <a:off x="3226013" y="2621247"/>
            <a:ext cx="798334" cy="724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  <p:sp>
        <p:nvSpPr>
          <p:cNvPr id="89" name="Up Arrow 88">
            <a:extLst>
              <a:ext uri="{FF2B5EF4-FFF2-40B4-BE49-F238E27FC236}">
                <a16:creationId xmlns:a16="http://schemas.microsoft.com/office/drawing/2014/main" id="{06979E20-CCF1-9049-86CC-ED379D0FD8D6}"/>
              </a:ext>
            </a:extLst>
          </p:cNvPr>
          <p:cNvSpPr/>
          <p:nvPr/>
        </p:nvSpPr>
        <p:spPr>
          <a:xfrm rot="5400000">
            <a:off x="3109724" y="242596"/>
            <a:ext cx="798334" cy="724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9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6" grpId="0" animBg="1"/>
      <p:bldP spid="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0DEED-5CA9-FB4D-926C-48AD30A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A4CE9D-8383-BE4F-8ECD-BA0DA4A32460}"/>
              </a:ext>
            </a:extLst>
          </p:cNvPr>
          <p:cNvSpPr/>
          <p:nvPr/>
        </p:nvSpPr>
        <p:spPr>
          <a:xfrm>
            <a:off x="971832" y="3546006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VN" sz="2400" dirty="0">
                <a:solidFill>
                  <a:srgbClr val="FF0000"/>
                </a:solidFill>
              </a:rPr>
              <a:t>ác hộ gia đình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CBE75-956B-F64D-91CD-53C33043679F}"/>
              </a:ext>
            </a:extLst>
          </p:cNvPr>
          <p:cNvSpPr/>
          <p:nvPr/>
        </p:nvSpPr>
        <p:spPr>
          <a:xfrm>
            <a:off x="4397674" y="3583542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Chính phủ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472F-4EE6-274E-92E5-AF0F26268F96}"/>
              </a:ext>
            </a:extLst>
          </p:cNvPr>
          <p:cNvSpPr/>
          <p:nvPr/>
        </p:nvSpPr>
        <p:spPr>
          <a:xfrm>
            <a:off x="8763000" y="3551947"/>
            <a:ext cx="2209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rgbClr val="FF0000"/>
                </a:solidFill>
              </a:rPr>
              <a:t>Các hãng</a:t>
            </a:r>
            <a:endParaRPr lang="en-VN" sz="2400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80BE6-15B4-394D-87D9-A5C72C458C97}"/>
              </a:ext>
            </a:extLst>
          </p:cNvPr>
          <p:cNvSpPr/>
          <p:nvPr/>
        </p:nvSpPr>
        <p:spPr>
          <a:xfrm>
            <a:off x="381000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3F99E-55F4-9C4B-BBE3-8110521460E0}"/>
              </a:ext>
            </a:extLst>
          </p:cNvPr>
          <p:cNvSpPr/>
          <p:nvPr/>
        </p:nvSpPr>
        <p:spPr>
          <a:xfrm>
            <a:off x="2388704" y="133944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555C14-7C33-304B-A732-7B934F698478}"/>
              </a:ext>
            </a:extLst>
          </p:cNvPr>
          <p:cNvSpPr/>
          <p:nvPr/>
        </p:nvSpPr>
        <p:spPr>
          <a:xfrm>
            <a:off x="3945289" y="3048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583B3-23E4-2A44-9AC6-F78BD1B63ADC}"/>
              </a:ext>
            </a:extLst>
          </p:cNvPr>
          <p:cNvSpPr/>
          <p:nvPr/>
        </p:nvSpPr>
        <p:spPr>
          <a:xfrm>
            <a:off x="3964339" y="2293311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D06235-75A0-504C-89CE-4A7E07DA56CC}"/>
              </a:ext>
            </a:extLst>
          </p:cNvPr>
          <p:cNvSpPr/>
          <p:nvPr/>
        </p:nvSpPr>
        <p:spPr>
          <a:xfrm>
            <a:off x="7749773" y="55245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D361F0-EE4D-C04E-893E-8DAB84001B6A}"/>
              </a:ext>
            </a:extLst>
          </p:cNvPr>
          <p:cNvSpPr/>
          <p:nvPr/>
        </p:nvSpPr>
        <p:spPr>
          <a:xfrm>
            <a:off x="7033046" y="2632734"/>
            <a:ext cx="940904" cy="913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3200" b="1" dirty="0">
                <a:solidFill>
                  <a:srgbClr val="7030A0"/>
                </a:solidFill>
              </a:rPr>
              <a:t>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EC8706-923D-404A-B22A-C07B65551030}"/>
              </a:ext>
            </a:extLst>
          </p:cNvPr>
          <p:cNvSpPr/>
          <p:nvPr/>
        </p:nvSpPr>
        <p:spPr>
          <a:xfrm>
            <a:off x="8130773" y="1932476"/>
            <a:ext cx="3853070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 - Te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A41D4E-050C-A643-8B49-C62E51C0F050}"/>
              </a:ext>
            </a:extLst>
          </p:cNvPr>
          <p:cNvSpPr/>
          <p:nvPr/>
        </p:nvSpPr>
        <p:spPr>
          <a:xfrm>
            <a:off x="5200932" y="990600"/>
            <a:ext cx="2806148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C + I + 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B65E1C-A4E4-EC4B-9DF0-2E2E86ECE65B}"/>
              </a:ext>
            </a:extLst>
          </p:cNvPr>
          <p:cNvSpPr/>
          <p:nvPr/>
        </p:nvSpPr>
        <p:spPr>
          <a:xfrm>
            <a:off x="1676400" y="5246204"/>
            <a:ext cx="3010464" cy="9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Y + B - Td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24B55C-D659-E94E-BB37-792B01777351}"/>
              </a:ext>
            </a:extLst>
          </p:cNvPr>
          <p:cNvSpPr/>
          <p:nvPr/>
        </p:nvSpPr>
        <p:spPr>
          <a:xfrm>
            <a:off x="5404156" y="4831952"/>
            <a:ext cx="2602924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4000" b="1" dirty="0">
                <a:solidFill>
                  <a:srgbClr val="7030A0"/>
                </a:solidFill>
              </a:rPr>
              <a:t>B - Td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14:cNvPr>
              <p14:cNvContentPartPr/>
              <p14:nvPr/>
            </p14:nvContentPartPr>
            <p14:xfrm>
              <a:off x="3112967" y="1391400"/>
              <a:ext cx="2044080" cy="216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A17003-87AB-EF43-AD50-7B09984C39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4967" y="1373400"/>
                <a:ext cx="20797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14:cNvPr>
              <p14:cNvContentPartPr/>
              <p14:nvPr/>
            </p14:nvContentPartPr>
            <p14:xfrm>
              <a:off x="8036687" y="1445760"/>
              <a:ext cx="1735200" cy="502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DE259CE-08A8-1149-8A01-083B0F7E06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9047" y="1428120"/>
                <a:ext cx="17708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14:cNvPr>
              <p14:cNvContentPartPr/>
              <p14:nvPr/>
            </p14:nvContentPartPr>
            <p14:xfrm>
              <a:off x="9961607" y="2980800"/>
              <a:ext cx="66600" cy="582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567C12-7242-7A48-86A9-A2B11EC839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43607" y="2963160"/>
                <a:ext cx="10224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14:cNvPr>
              <p14:cNvContentPartPr/>
              <p14:nvPr/>
            </p14:nvContentPartPr>
            <p14:xfrm>
              <a:off x="8522687" y="4471920"/>
              <a:ext cx="1334160" cy="1536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D5A9DF-B123-8B4C-8123-6DD87BBB2D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5047" y="4453920"/>
                <a:ext cx="1369800" cy="15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14:cNvPr>
              <p14:cNvContentPartPr/>
              <p14:nvPr/>
            </p14:nvContentPartPr>
            <p14:xfrm>
              <a:off x="4211040" y="6165400"/>
              <a:ext cx="3763440" cy="28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0FA62C6-F5AE-5043-A3BE-0EFB73F54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3040" y="6147760"/>
                <a:ext cx="3799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14:cNvPr>
              <p14:cNvContentPartPr/>
              <p14:nvPr/>
            </p14:nvContentPartPr>
            <p14:xfrm>
              <a:off x="1489080" y="4510120"/>
              <a:ext cx="430920" cy="1049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6911EA-2A88-B84B-893A-E8358A765E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1440" y="4492120"/>
                <a:ext cx="46656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14:cNvPr>
              <p14:cNvContentPartPr/>
              <p14:nvPr/>
            </p14:nvContentPartPr>
            <p14:xfrm>
              <a:off x="4370160" y="3065080"/>
              <a:ext cx="385920" cy="569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332496-FE43-6A40-BEEB-1304D33B18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2520" y="3047440"/>
                <a:ext cx="4215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14:cNvPr>
              <p14:cNvContentPartPr/>
              <p14:nvPr/>
            </p14:nvContentPartPr>
            <p14:xfrm>
              <a:off x="967080" y="2944120"/>
              <a:ext cx="437040" cy="605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990CEF0-8C6B-544D-9E38-221FE78DB7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080" y="2926480"/>
                <a:ext cx="4726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14:cNvPr>
              <p14:cNvContentPartPr/>
              <p14:nvPr/>
            </p14:nvContentPartPr>
            <p14:xfrm>
              <a:off x="6338280" y="4538560"/>
              <a:ext cx="250560" cy="278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36B0BA9-5005-934C-A053-3A44F03086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0280" y="4520920"/>
                <a:ext cx="286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14:cNvPr>
              <p14:cNvContentPartPr/>
              <p14:nvPr/>
            </p14:nvContentPartPr>
            <p14:xfrm>
              <a:off x="6276720" y="5684080"/>
              <a:ext cx="549720" cy="458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D7F2151-691B-2349-9824-088A55AED2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9080" y="5666080"/>
                <a:ext cx="5853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14:cNvPr>
              <p14:cNvContentPartPr/>
              <p14:nvPr/>
            </p14:nvContentPartPr>
            <p14:xfrm>
              <a:off x="7952520" y="1512760"/>
              <a:ext cx="358920" cy="1389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533FB4-BD28-5A49-992A-5FB793D385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34520" y="1495120"/>
                <a:ext cx="39456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14:cNvPr>
              <p14:cNvContentPartPr/>
              <p14:nvPr/>
            </p14:nvContentPartPr>
            <p14:xfrm>
              <a:off x="6668760" y="3576640"/>
              <a:ext cx="621720" cy="41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C4BB3CE-6EC8-6A41-BCD9-044EBB5AEF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50760" y="3559000"/>
                <a:ext cx="657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14:cNvPr>
              <p14:cNvContentPartPr/>
              <p14:nvPr/>
            </p14:nvContentPartPr>
            <p14:xfrm>
              <a:off x="3802367" y="1318680"/>
              <a:ext cx="196560" cy="342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9444A54-AB54-C046-8D1B-4808549AD9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4367" y="1300680"/>
                <a:ext cx="232200" cy="37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988D4B6-6968-0C4C-A2A5-E1FCF00ADFAC}"/>
              </a:ext>
            </a:extLst>
          </p:cNvPr>
          <p:cNvGrpSpPr/>
          <p:nvPr/>
        </p:nvGrpSpPr>
        <p:grpSpPr>
          <a:xfrm>
            <a:off x="8075207" y="1257120"/>
            <a:ext cx="186480" cy="377640"/>
            <a:chOff x="8075207" y="1257120"/>
            <a:chExt cx="1864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14:cNvPr>
                <p14:cNvContentPartPr/>
                <p14:nvPr/>
              </p14:nvContentPartPr>
              <p14:xfrm>
                <a:off x="8136407" y="1257120"/>
                <a:ext cx="125280" cy="17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037ED8-2AAF-C647-AD87-41E7E21730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8407" y="1239480"/>
                  <a:ext cx="160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14:cNvPr>
                <p14:cNvContentPartPr/>
                <p14:nvPr/>
              </p14:nvContentPartPr>
              <p14:xfrm>
                <a:off x="8075207" y="1485720"/>
                <a:ext cx="175320" cy="14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0225DB-F2E1-504F-AA74-D9B83C100F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57207" y="1467720"/>
                  <a:ext cx="21096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B2EF20-17A5-B940-9E4F-67A61B6E1B1A}"/>
              </a:ext>
            </a:extLst>
          </p:cNvPr>
          <p:cNvGrpSpPr/>
          <p:nvPr/>
        </p:nvGrpSpPr>
        <p:grpSpPr>
          <a:xfrm>
            <a:off x="6670487" y="3747600"/>
            <a:ext cx="324720" cy="271800"/>
            <a:chOff x="6670487" y="3747600"/>
            <a:chExt cx="32472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14:cNvPr>
                <p14:cNvContentPartPr/>
                <p14:nvPr/>
              </p14:nvContentPartPr>
              <p14:xfrm>
                <a:off x="6670487" y="3818520"/>
                <a:ext cx="141840" cy="165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601A64-250B-384A-BBBE-F5633137A8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2847" y="3800520"/>
                  <a:ext cx="177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14:cNvPr>
                <p14:cNvContentPartPr/>
                <p14:nvPr/>
              </p14:nvContentPartPr>
              <p14:xfrm>
                <a:off x="6679487" y="3747600"/>
                <a:ext cx="132840" cy="26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D96AB4-CBCF-284D-A022-60F8697A35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61847" y="3729960"/>
                  <a:ext cx="168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14:cNvPr>
                <p14:cNvContentPartPr/>
                <p14:nvPr/>
              </p14:nvContentPartPr>
              <p14:xfrm>
                <a:off x="6712247" y="3936240"/>
                <a:ext cx="282960" cy="83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EE6462-E6E5-AB4B-942D-0F1CB62C6E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4247" y="3918600"/>
                  <a:ext cx="31860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14:cNvPr>
              <p14:cNvContentPartPr/>
              <p14:nvPr/>
            </p14:nvContentPartPr>
            <p14:xfrm>
              <a:off x="9419087" y="5076000"/>
              <a:ext cx="372240" cy="291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05BFE74-8C62-4F46-8304-C86699F574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01087" y="5058360"/>
                <a:ext cx="407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14:cNvPr>
              <p14:cNvContentPartPr/>
              <p14:nvPr/>
            </p14:nvContentPartPr>
            <p14:xfrm>
              <a:off x="6862367" y="6004800"/>
              <a:ext cx="388800" cy="149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61255B6-F14B-8847-9438-8C2004517A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4367" y="5986800"/>
                <a:ext cx="4244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14:cNvPr>
              <p14:cNvContentPartPr/>
              <p14:nvPr/>
            </p14:nvContentPartPr>
            <p14:xfrm>
              <a:off x="6898007" y="6160680"/>
              <a:ext cx="402480" cy="179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C3BCA7D-D401-014A-A152-D1097D6E69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80007" y="6142680"/>
                <a:ext cx="438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14:cNvPr>
              <p14:cNvContentPartPr/>
              <p14:nvPr/>
            </p14:nvContentPartPr>
            <p14:xfrm>
              <a:off x="6800807" y="5556600"/>
              <a:ext cx="109080" cy="186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D6BF5CB-3930-FE4A-9588-C19E1D4854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83167" y="5538600"/>
                <a:ext cx="14472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F4DBDA8-01C9-0F49-AD13-DA9C0484971C}"/>
              </a:ext>
            </a:extLst>
          </p:cNvPr>
          <p:cNvGrpSpPr/>
          <p:nvPr/>
        </p:nvGrpSpPr>
        <p:grpSpPr>
          <a:xfrm>
            <a:off x="6578687" y="5686920"/>
            <a:ext cx="303840" cy="301680"/>
            <a:chOff x="6578687" y="5686920"/>
            <a:chExt cx="30384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14:cNvPr>
                <p14:cNvContentPartPr/>
                <p14:nvPr/>
              </p14:nvContentPartPr>
              <p14:xfrm>
                <a:off x="6578687" y="5740200"/>
                <a:ext cx="303840" cy="24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39D6AD-3048-EB4E-8F2B-6FBB718A09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60687" y="5722560"/>
                  <a:ext cx="339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14:cNvPr>
                <p14:cNvContentPartPr/>
                <p14:nvPr/>
              </p14:nvContentPartPr>
              <p14:xfrm>
                <a:off x="6670847" y="5686920"/>
                <a:ext cx="360" cy="17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F3FE38-C207-A94C-9C33-F96F129C47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3207" y="5669280"/>
                  <a:ext cx="3600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14:cNvPr>
              <p14:cNvContentPartPr/>
              <p14:nvPr/>
            </p14:nvContentPartPr>
            <p14:xfrm>
              <a:off x="5924207" y="4439520"/>
              <a:ext cx="506160" cy="182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699204-1AAA-8841-A8F5-165FD565A9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06567" y="4421880"/>
                <a:ext cx="54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14:cNvPr>
              <p14:cNvContentPartPr/>
              <p14:nvPr/>
            </p14:nvContentPartPr>
            <p14:xfrm>
              <a:off x="5899367" y="4453920"/>
              <a:ext cx="656280" cy="293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BEB81D-FC55-484B-AA10-194BB63476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81367" y="4435920"/>
                <a:ext cx="69192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BD12493A-D018-D744-ADDF-320DA61B1321}"/>
              </a:ext>
            </a:extLst>
          </p:cNvPr>
          <p:cNvGrpSpPr/>
          <p:nvPr/>
        </p:nvGrpSpPr>
        <p:grpSpPr>
          <a:xfrm>
            <a:off x="6319487" y="4614120"/>
            <a:ext cx="271440" cy="241920"/>
            <a:chOff x="6319487" y="4614120"/>
            <a:chExt cx="27144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14:cNvPr>
                <p14:cNvContentPartPr/>
                <p14:nvPr/>
              </p14:nvContentPartPr>
              <p14:xfrm>
                <a:off x="6405167" y="4703400"/>
                <a:ext cx="179640" cy="15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7EEA86-6ABF-394D-8EF4-94E126BE0A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7167" y="4685760"/>
                  <a:ext cx="215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14:cNvPr>
                <p14:cNvContentPartPr/>
                <p14:nvPr/>
              </p14:nvContentPartPr>
              <p14:xfrm>
                <a:off x="6590567" y="4614120"/>
                <a:ext cx="360" cy="236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9D7D9C2-BE85-824D-BDB5-FA95595BEA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2927" y="4596480"/>
                  <a:ext cx="36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14:cNvPr>
                <p14:cNvContentPartPr/>
                <p14:nvPr/>
              </p14:nvContentPartPr>
              <p14:xfrm>
                <a:off x="6319487" y="4716720"/>
                <a:ext cx="226440" cy="7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B24DEE-0CDE-7D4E-A8E7-4A0373E23E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01487" y="4698720"/>
                  <a:ext cx="262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D29581-E757-E842-9B85-D06B37DEBFE6}"/>
              </a:ext>
            </a:extLst>
          </p:cNvPr>
          <p:cNvGrpSpPr/>
          <p:nvPr/>
        </p:nvGrpSpPr>
        <p:grpSpPr>
          <a:xfrm>
            <a:off x="4698407" y="6041880"/>
            <a:ext cx="436320" cy="246960"/>
            <a:chOff x="4698407" y="6041880"/>
            <a:chExt cx="43632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14:cNvPr>
                <p14:cNvContentPartPr/>
                <p14:nvPr/>
              </p14:nvContentPartPr>
              <p14:xfrm>
                <a:off x="4698407" y="6041880"/>
                <a:ext cx="406800" cy="12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5AD565C-2A27-594F-BE42-0E5521F773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80767" y="6023880"/>
                  <a:ext cx="442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14:cNvPr>
                <p14:cNvContentPartPr/>
                <p14:nvPr/>
              </p14:nvContentPartPr>
              <p14:xfrm>
                <a:off x="4770047" y="6195960"/>
                <a:ext cx="364680" cy="9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BC7C281-AA25-C34C-A84A-37026D9A2F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52407" y="6178320"/>
                  <a:ext cx="400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3C22617-14B2-8943-9B1E-66AA28A4E7E3}"/>
              </a:ext>
            </a:extLst>
          </p:cNvPr>
          <p:cNvGrpSpPr/>
          <p:nvPr/>
        </p:nvGrpSpPr>
        <p:grpSpPr>
          <a:xfrm>
            <a:off x="1455167" y="4958280"/>
            <a:ext cx="296640" cy="261360"/>
            <a:chOff x="1455167" y="4958280"/>
            <a:chExt cx="2966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14:cNvPr>
                <p14:cNvContentPartPr/>
                <p14:nvPr/>
              </p14:nvContentPartPr>
              <p14:xfrm>
                <a:off x="1455167" y="4958280"/>
                <a:ext cx="22320" cy="261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C394AE-68DE-1F4B-994E-FE06EFAF1B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37527" y="4940640"/>
                  <a:ext cx="57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14:cNvPr>
                <p14:cNvContentPartPr/>
                <p14:nvPr/>
              </p14:nvContentPartPr>
              <p14:xfrm>
                <a:off x="1509167" y="4964760"/>
                <a:ext cx="242640" cy="152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723DA-A0B6-A041-97E5-F416C5F85E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91527" y="4946760"/>
                  <a:ext cx="278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F6A4BE-35E0-F147-A771-358A87912E4C}"/>
              </a:ext>
            </a:extLst>
          </p:cNvPr>
          <p:cNvGrpSpPr/>
          <p:nvPr/>
        </p:nvGrpSpPr>
        <p:grpSpPr>
          <a:xfrm>
            <a:off x="247367" y="2080440"/>
            <a:ext cx="343800" cy="298800"/>
            <a:chOff x="247367" y="2080440"/>
            <a:chExt cx="3438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14:cNvPr>
                <p14:cNvContentPartPr/>
                <p14:nvPr/>
              </p14:nvContentPartPr>
              <p14:xfrm>
                <a:off x="247367" y="2089800"/>
                <a:ext cx="343800" cy="289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A871C3F-8EAA-3F44-9120-2A458DEAAD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367" y="2071800"/>
                  <a:ext cx="379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14:cNvPr>
                <p14:cNvContentPartPr/>
                <p14:nvPr/>
              </p14:nvContentPartPr>
              <p14:xfrm>
                <a:off x="293807" y="2120400"/>
                <a:ext cx="54720" cy="185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BE64FD7-A576-0747-BF28-665D8219D0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807" y="2102400"/>
                  <a:ext cx="90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14:cNvPr>
                <p14:cNvContentPartPr/>
                <p14:nvPr/>
              </p14:nvContentPartPr>
              <p14:xfrm>
                <a:off x="293087" y="2080440"/>
                <a:ext cx="266760" cy="2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453687A-D583-3F42-BAAB-5B19A5B3E8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087" y="2062800"/>
                  <a:ext cx="30240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14:cNvPr>
              <p14:cNvContentPartPr/>
              <p14:nvPr/>
            </p14:nvContentPartPr>
            <p14:xfrm>
              <a:off x="9922367" y="3105360"/>
              <a:ext cx="282960" cy="293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222A35B-3653-9D46-A9E2-8E9C19A48F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04367" y="3087360"/>
                <a:ext cx="3186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14:cNvPr>
              <p14:cNvContentPartPr/>
              <p14:nvPr/>
            </p14:nvContentPartPr>
            <p14:xfrm>
              <a:off x="4306367" y="1001520"/>
              <a:ext cx="310320" cy="407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B6155F4-A0A8-3541-90A3-E670256A02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88367" y="983880"/>
                <a:ext cx="34596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43BAC96-A4B0-004B-ABF1-5A858E7326CF}"/>
              </a:ext>
            </a:extLst>
          </p:cNvPr>
          <p:cNvGrpSpPr/>
          <p:nvPr/>
        </p:nvGrpSpPr>
        <p:grpSpPr>
          <a:xfrm>
            <a:off x="1792847" y="1925280"/>
            <a:ext cx="725400" cy="1627200"/>
            <a:chOff x="1792847" y="1925280"/>
            <a:chExt cx="725400" cy="162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14:cNvPr>
                <p14:cNvContentPartPr/>
                <p14:nvPr/>
              </p14:nvContentPartPr>
              <p14:xfrm>
                <a:off x="1792847" y="1925280"/>
                <a:ext cx="725400" cy="1627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7D94CB-76B8-0741-95C1-AB2B57D782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75207" y="1907640"/>
                  <a:ext cx="761040" cy="16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14:cNvPr>
                <p14:cNvContentPartPr/>
                <p14:nvPr/>
              </p14:nvContentPartPr>
              <p14:xfrm>
                <a:off x="1902647" y="2306160"/>
                <a:ext cx="272520" cy="323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8D37A0-9F64-534B-AC76-FE31D917A1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84647" y="2288160"/>
                  <a:ext cx="308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14:cNvPr>
                <p14:cNvContentPartPr/>
                <p14:nvPr/>
              </p14:nvContentPartPr>
              <p14:xfrm>
                <a:off x="2119727" y="2357280"/>
                <a:ext cx="76320" cy="414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E46B05-0F54-7A44-83CE-0D08D95B98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02087" y="2339280"/>
                  <a:ext cx="11196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32FADA5-0DF2-DC4D-BF08-7F04FBD03A41}"/>
              </a:ext>
            </a:extLst>
          </p:cNvPr>
          <p:cNvGrpSpPr/>
          <p:nvPr/>
        </p:nvGrpSpPr>
        <p:grpSpPr>
          <a:xfrm>
            <a:off x="4302767" y="3032280"/>
            <a:ext cx="434520" cy="371160"/>
            <a:chOff x="4302767" y="3032280"/>
            <a:chExt cx="43452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14:cNvPr>
                <p14:cNvContentPartPr/>
                <p14:nvPr/>
              </p14:nvContentPartPr>
              <p14:xfrm>
                <a:off x="4302767" y="3032280"/>
                <a:ext cx="103680" cy="371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EA97A7-5338-D04F-93C0-3AB0AF830BC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85127" y="3014280"/>
                  <a:ext cx="139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14:cNvPr>
                <p14:cNvContentPartPr/>
                <p14:nvPr/>
              </p14:nvContentPartPr>
              <p14:xfrm>
                <a:off x="4410047" y="3092040"/>
                <a:ext cx="327240" cy="168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E7446E-1328-9C4E-B8F3-54BB67E336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92407" y="3074040"/>
                  <a:ext cx="3628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C0F0BA-3340-0C45-8594-9D5C46B02D48}"/>
              </a:ext>
            </a:extLst>
          </p:cNvPr>
          <p:cNvGrpSpPr/>
          <p:nvPr/>
        </p:nvGrpSpPr>
        <p:grpSpPr>
          <a:xfrm>
            <a:off x="4081727" y="1059840"/>
            <a:ext cx="676800" cy="1293840"/>
            <a:chOff x="4081727" y="1059840"/>
            <a:chExt cx="676800" cy="12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14:cNvPr>
                <p14:cNvContentPartPr/>
                <p14:nvPr/>
              </p14:nvContentPartPr>
              <p14:xfrm>
                <a:off x="4471607" y="1059840"/>
                <a:ext cx="360" cy="227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288E7A1-243F-274F-A8B5-6E5A68F116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53967" y="1042200"/>
                  <a:ext cx="360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14:cNvPr>
                <p14:cNvContentPartPr/>
                <p14:nvPr/>
              </p14:nvContentPartPr>
              <p14:xfrm>
                <a:off x="4254527" y="1285560"/>
                <a:ext cx="217440" cy="60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B58332-806B-5F43-8734-0C45E25732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36887" y="1267560"/>
                  <a:ext cx="253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14:cNvPr>
                <p14:cNvContentPartPr/>
                <p14:nvPr/>
              </p14:nvContentPartPr>
              <p14:xfrm>
                <a:off x="4191887" y="1415880"/>
                <a:ext cx="566640" cy="93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F7A708E-D101-C94B-9892-5A446D9B75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73887" y="1398240"/>
                  <a:ext cx="602280" cy="9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14:cNvPr>
                <p14:cNvContentPartPr/>
                <p14:nvPr/>
              </p14:nvContentPartPr>
              <p14:xfrm>
                <a:off x="4420487" y="1651320"/>
                <a:ext cx="21960" cy="207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B5AC7B2-29FC-4F4C-AF49-CC1897CA27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02487" y="1633320"/>
                  <a:ext cx="5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14:cNvPr>
                <p14:cNvContentPartPr/>
                <p14:nvPr/>
              </p14:nvContentPartPr>
              <p14:xfrm>
                <a:off x="4081727" y="1603800"/>
                <a:ext cx="327600" cy="168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A10BE89-DFC4-7B4C-973B-D26E8F9FF8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63727" y="1585800"/>
                  <a:ext cx="363240" cy="20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Up Arrow 74">
            <a:extLst>
              <a:ext uri="{FF2B5EF4-FFF2-40B4-BE49-F238E27FC236}">
                <a16:creationId xmlns:a16="http://schemas.microsoft.com/office/drawing/2014/main" id="{A3342115-A0AE-B94E-BDE3-404803665CB8}"/>
              </a:ext>
            </a:extLst>
          </p:cNvPr>
          <p:cNvSpPr/>
          <p:nvPr/>
        </p:nvSpPr>
        <p:spPr>
          <a:xfrm rot="8646632">
            <a:off x="5693592" y="365233"/>
            <a:ext cx="798334" cy="724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  <p:sp>
        <p:nvSpPr>
          <p:cNvPr id="90" name="Up Arrow 89">
            <a:extLst>
              <a:ext uri="{FF2B5EF4-FFF2-40B4-BE49-F238E27FC236}">
                <a16:creationId xmlns:a16="http://schemas.microsoft.com/office/drawing/2014/main" id="{61AC299F-E706-B346-B94F-EDBAE4894FC8}"/>
              </a:ext>
            </a:extLst>
          </p:cNvPr>
          <p:cNvSpPr/>
          <p:nvPr/>
        </p:nvSpPr>
        <p:spPr>
          <a:xfrm rot="8646632">
            <a:off x="10418906" y="1460260"/>
            <a:ext cx="798334" cy="724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  <p:sp>
        <p:nvSpPr>
          <p:cNvPr id="91" name="Up Arrow 90">
            <a:extLst>
              <a:ext uri="{FF2B5EF4-FFF2-40B4-BE49-F238E27FC236}">
                <a16:creationId xmlns:a16="http://schemas.microsoft.com/office/drawing/2014/main" id="{293B50B0-1080-394E-9F23-850EC9632422}"/>
              </a:ext>
            </a:extLst>
          </p:cNvPr>
          <p:cNvSpPr/>
          <p:nvPr/>
        </p:nvSpPr>
        <p:spPr>
          <a:xfrm rot="17871887">
            <a:off x="8523964" y="5978047"/>
            <a:ext cx="798334" cy="724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2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90" grpId="0" animBg="1"/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CAF01-8BD1-BC4B-9927-AFCD7B99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3214B21-FF3E-D641-B877-94E4EA9DFC8B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Chính phủ và GDP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A81F25-82DE-484D-BFD7-397C2D0FB78B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 nhập và chi tiêu của chính phủ trong GDP</a:t>
            </a:r>
          </a:p>
          <a:p>
            <a:pPr>
              <a:buFont typeface="Arial" panose="020B0604020202020204" pitchFamily="34" charset="0"/>
              <a:buChar char="•"/>
            </a:pPr>
            <a:endParaRPr lang="vi-VN" sz="3600" dirty="0"/>
          </a:p>
        </p:txBody>
      </p:sp>
      <p:pic>
        <p:nvPicPr>
          <p:cNvPr id="1026" name="Picture 2" descr="BÁO SÀI GÒN GIẢI PHÓNG">
            <a:extLst>
              <a:ext uri="{FF2B5EF4-FFF2-40B4-BE49-F238E27FC236}">
                <a16:creationId xmlns:a16="http://schemas.microsoft.com/office/drawing/2014/main" id="{E47F2119-1E81-9A49-8364-A59861674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3124200"/>
            <a:ext cx="5725647" cy="321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51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001FF-F9B5-3C42-8612-E2072371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8C1AF-1C63-7245-BC47-6830F785A838}"/>
              </a:ext>
            </a:extLst>
          </p:cNvPr>
          <p:cNvSpPr/>
          <p:nvPr/>
        </p:nvSpPr>
        <p:spPr>
          <a:xfrm>
            <a:off x="304800" y="1712127"/>
            <a:ext cx="4662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= C + I + G -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47225-E659-0444-B7BC-11B48EB3EEFF}"/>
              </a:ext>
            </a:extLst>
          </p:cNvPr>
          <p:cNvSpPr/>
          <p:nvPr/>
        </p:nvSpPr>
        <p:spPr>
          <a:xfrm>
            <a:off x="6782634" y="1712127"/>
            <a:ext cx="4827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= S + C + Td -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7176E-EC5A-A24C-A85C-45601A7A5C31}"/>
              </a:ext>
            </a:extLst>
          </p:cNvPr>
          <p:cNvSpPr/>
          <p:nvPr/>
        </p:nvSpPr>
        <p:spPr>
          <a:xfrm>
            <a:off x="2683374" y="4617776"/>
            <a:ext cx="6005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 + Td +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B = I + G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0E673CF1-73CF-0A41-8170-BFA9C8BA1125}"/>
              </a:ext>
            </a:extLst>
          </p:cNvPr>
          <p:cNvSpPr/>
          <p:nvPr/>
        </p:nvSpPr>
        <p:spPr>
          <a:xfrm rot="7289333">
            <a:off x="3910441" y="2423306"/>
            <a:ext cx="798334" cy="16407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C50C0F16-CC73-1E49-8AB9-831C8606728C}"/>
              </a:ext>
            </a:extLst>
          </p:cNvPr>
          <p:cNvSpPr/>
          <p:nvPr/>
        </p:nvSpPr>
        <p:spPr>
          <a:xfrm rot="14496994">
            <a:off x="6637600" y="2395575"/>
            <a:ext cx="798334" cy="16407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D4811-C908-8044-9448-5690B366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16D8-4855-C445-A569-F6EB056BC605}"/>
              </a:ext>
            </a:extLst>
          </p:cNvPr>
          <p:cNvSpPr/>
          <p:nvPr/>
        </p:nvSpPr>
        <p:spPr>
          <a:xfrm>
            <a:off x="1695278" y="1219200"/>
            <a:ext cx="88014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 + Td + </a:t>
            </a:r>
            <a:r>
              <a:rPr lang="en-US" sz="8000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r>
              <a:rPr lang="en-US" sz="8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B </a:t>
            </a:r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I + 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347DF99-C6AA-1F4E-9830-F40D71C15E97}"/>
              </a:ext>
            </a:extLst>
          </p:cNvPr>
          <p:cNvSpPr txBox="1">
            <a:spLocks/>
          </p:cNvSpPr>
          <p:nvPr/>
        </p:nvSpPr>
        <p:spPr>
          <a:xfrm>
            <a:off x="457200" y="3030619"/>
            <a:ext cx="6858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rgbClr val="FF0000"/>
                </a:solidFill>
              </a:rPr>
              <a:t>Các khoản rò rỉ khỏi dòng luân chuyển giữa các hãng và các hộ gia đình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rgbClr val="FF0000"/>
                </a:solidFill>
              </a:rPr>
              <a:t>Biểu hiện qua tiết kiệm S và thuế Td và Te</a:t>
            </a:r>
          </a:p>
        </p:txBody>
      </p:sp>
    </p:spTree>
    <p:extLst>
      <p:ext uri="{BB962C8B-B14F-4D97-AF65-F5344CB8AC3E}">
        <p14:creationId xmlns:p14="http://schemas.microsoft.com/office/powerpoint/2010/main" val="13606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D7F76-AFE4-A141-BC6E-D9B079E3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736A8-618E-6A41-81C3-1B02FDE5735A}"/>
              </a:ext>
            </a:extLst>
          </p:cNvPr>
          <p:cNvSpPr/>
          <p:nvPr/>
        </p:nvSpPr>
        <p:spPr>
          <a:xfrm>
            <a:off x="1695278" y="1219200"/>
            <a:ext cx="88014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 + Td + </a:t>
            </a:r>
            <a:r>
              <a:rPr lang="en-US" sz="8000" b="0" cap="none" spc="0" dirty="0" err="1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r>
              <a:rPr lang="en-US" sz="80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B </a:t>
            </a:r>
            <a:r>
              <a:rPr lang="en-U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</a:t>
            </a:r>
            <a:r>
              <a:rPr lang="en-US" sz="8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+ 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776EDD8-4A9A-A741-B517-5CB685C2A098}"/>
              </a:ext>
            </a:extLst>
          </p:cNvPr>
          <p:cNvSpPr txBox="1">
            <a:spLocks/>
          </p:cNvSpPr>
          <p:nvPr/>
        </p:nvSpPr>
        <p:spPr>
          <a:xfrm>
            <a:off x="5323114" y="3008848"/>
            <a:ext cx="6858000" cy="38491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rgbClr val="FF0000"/>
                </a:solidFill>
              </a:rPr>
              <a:t>Những khoản bơm vào dòng luân chuyển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rgbClr val="FF0000"/>
                </a:solidFill>
              </a:rPr>
              <a:t>I khoản chi đầu tư của các hãng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rgbClr val="FF0000"/>
                </a:solidFill>
              </a:rPr>
              <a:t>G chi tiêu chính phủ vào hàng hoá và dịch vụ</a:t>
            </a:r>
          </a:p>
        </p:txBody>
      </p:sp>
    </p:spTree>
    <p:extLst>
      <p:ext uri="{BB962C8B-B14F-4D97-AF65-F5344CB8AC3E}">
        <p14:creationId xmlns:p14="http://schemas.microsoft.com/office/powerpoint/2010/main" val="389313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C1D24D-570A-0D49-A3B7-0978E565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78C550-7D74-8C49-A22D-0A3C58907DCF}"/>
              </a:ext>
            </a:extLst>
          </p:cNvPr>
          <p:cNvSpPr/>
          <p:nvPr/>
        </p:nvSpPr>
        <p:spPr>
          <a:xfrm>
            <a:off x="1695278" y="1219200"/>
            <a:ext cx="88014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 + Td + </a:t>
            </a:r>
            <a:r>
              <a:rPr lang="en-US" sz="8000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r>
              <a:rPr lang="en-US" sz="8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 B = I + 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F7F9D89-930B-7D4A-8051-A293F4DE3363}"/>
              </a:ext>
            </a:extLst>
          </p:cNvPr>
          <p:cNvSpPr txBox="1">
            <a:spLocks/>
          </p:cNvSpPr>
          <p:nvPr/>
        </p:nvSpPr>
        <p:spPr>
          <a:xfrm>
            <a:off x="457200" y="3611953"/>
            <a:ext cx="10515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Tổng rò rỉ bằng tổng bơm vào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Td = Te = G = B = 0 tức là không có khu vực chính phủ</a:t>
            </a:r>
          </a:p>
        </p:txBody>
      </p:sp>
    </p:spTree>
    <p:extLst>
      <p:ext uri="{BB962C8B-B14F-4D97-AF65-F5344CB8AC3E}">
        <p14:creationId xmlns:p14="http://schemas.microsoft.com/office/powerpoint/2010/main" val="124283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001FF-F9B5-3C42-8612-E2072371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8C1AF-1C63-7245-BC47-6830F785A838}"/>
              </a:ext>
            </a:extLst>
          </p:cNvPr>
          <p:cNvSpPr/>
          <p:nvPr/>
        </p:nvSpPr>
        <p:spPr>
          <a:xfrm>
            <a:off x="304800" y="1712127"/>
            <a:ext cx="4662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= C + I + G -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A47225-E659-0444-B7BC-11B48EB3EEFF}"/>
              </a:ext>
            </a:extLst>
          </p:cNvPr>
          <p:cNvSpPr/>
          <p:nvPr/>
        </p:nvSpPr>
        <p:spPr>
          <a:xfrm>
            <a:off x="6782634" y="1712127"/>
            <a:ext cx="4827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= S + C + Td -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7176E-EC5A-A24C-A85C-45601A7A5C31}"/>
              </a:ext>
            </a:extLst>
          </p:cNvPr>
          <p:cNvSpPr/>
          <p:nvPr/>
        </p:nvSpPr>
        <p:spPr>
          <a:xfrm>
            <a:off x="2273557" y="4617776"/>
            <a:ext cx="68247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Td + </a:t>
            </a:r>
            <a:r>
              <a:rPr lang="en-US" sz="6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–B – G = I – S 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0E673CF1-73CF-0A41-8170-BFA9C8BA1125}"/>
              </a:ext>
            </a:extLst>
          </p:cNvPr>
          <p:cNvSpPr/>
          <p:nvPr/>
        </p:nvSpPr>
        <p:spPr>
          <a:xfrm rot="7289333">
            <a:off x="3910441" y="2423306"/>
            <a:ext cx="798334" cy="16407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C50C0F16-CC73-1E49-8AB9-831C8606728C}"/>
              </a:ext>
            </a:extLst>
          </p:cNvPr>
          <p:cNvSpPr/>
          <p:nvPr/>
        </p:nvSpPr>
        <p:spPr>
          <a:xfrm rot="14496994">
            <a:off x="6637600" y="2395575"/>
            <a:ext cx="798334" cy="16407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7C14-A029-1D44-B642-EF62F6C3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0FEFA-CC10-DA45-88FD-C7535E5DA952}"/>
              </a:ext>
            </a:extLst>
          </p:cNvPr>
          <p:cNvSpPr/>
          <p:nvPr/>
        </p:nvSpPr>
        <p:spPr>
          <a:xfrm>
            <a:off x="2712894" y="1066800"/>
            <a:ext cx="68247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Td + </a:t>
            </a:r>
            <a:r>
              <a:rPr lang="en-US" sz="6000" b="0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</a:t>
            </a:r>
            <a:r>
              <a:rPr lang="en-US" sz="60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–B – G = I – 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3855F-055A-6945-B63C-BD96E82E8A2C}"/>
              </a:ext>
            </a:extLst>
          </p:cNvPr>
          <p:cNvSpPr/>
          <p:nvPr/>
        </p:nvSpPr>
        <p:spPr>
          <a:xfrm>
            <a:off x="990600" y="3270320"/>
            <a:ext cx="10934700" cy="19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 + Te – B – G là tổng thu nhập trừ tổng chi tiêu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 S là thâm hụt của khu vực tư nhân</a:t>
            </a:r>
            <a:endParaRPr lang="en-VN" sz="4000" dirty="0"/>
          </a:p>
        </p:txBody>
      </p:sp>
    </p:spTree>
    <p:extLst>
      <p:ext uri="{BB962C8B-B14F-4D97-AF65-F5344CB8AC3E}">
        <p14:creationId xmlns:p14="http://schemas.microsoft.com/office/powerpoint/2010/main" val="30069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FD55BB-F19A-984A-8237-3BD72FCD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FB9103C-645A-C744-B0D4-63BF7E7BEE3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Tóm lại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C210705-8776-8445-9AC7-51C7A659218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10134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Chính phủ tham gia vào nền kinh tế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Dòng chu chuyển có thêm thuế, chi tiêu chính phủ và các khoản chuyển giao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khoản rò rỉ bằng các khoản bơm vào</a:t>
            </a:r>
          </a:p>
        </p:txBody>
      </p:sp>
    </p:spTree>
    <p:extLst>
      <p:ext uri="{BB962C8B-B14F-4D97-AF65-F5344CB8AC3E}">
        <p14:creationId xmlns:p14="http://schemas.microsoft.com/office/powerpoint/2010/main" val="351104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516D4A-3A86-C344-9C5C-793B96E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796E1F9-8C68-654F-8479-B78BCBE5678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11616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D43B15-6A42-9449-8CB6-60FABA8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17F2CA2-FD85-CE4A-886B-1086460632F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Thu nhập của chính phủ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FFFE6B4-0EC5-6B4D-B2FF-5529396A31DC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Thuế trực thu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Thuế gián thu</a:t>
            </a:r>
          </a:p>
        </p:txBody>
      </p:sp>
      <p:pic>
        <p:nvPicPr>
          <p:cNvPr id="2050" name="Picture 2" descr="Thuế trực thu và gián thu là gì? So sánh thuế trực thu và thuế gián thu">
            <a:extLst>
              <a:ext uri="{FF2B5EF4-FFF2-40B4-BE49-F238E27FC236}">
                <a16:creationId xmlns:a16="http://schemas.microsoft.com/office/drawing/2014/main" id="{517BF1AE-7C64-B047-B5BF-70B202B75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98" y="2063681"/>
            <a:ext cx="7620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F77F7-0DE4-9648-8BC1-54F84BCE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7B2162-F422-CC45-90F5-603A7F2DA0C4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Thuế trực thu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D9CF0C0-47C9-5A4B-8740-2B240159EF6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Thuế trực thu đánh vào thu nhập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VD: Tiền lương, tiền thuê tài sản, lợi nhuận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Ký hiệu: Td</a:t>
            </a:r>
          </a:p>
        </p:txBody>
      </p:sp>
      <p:pic>
        <p:nvPicPr>
          <p:cNvPr id="3074" name="Picture 2" descr="Direct Taxes - Definition, Different Types, and Advantages">
            <a:extLst>
              <a:ext uri="{FF2B5EF4-FFF2-40B4-BE49-F238E27FC236}">
                <a16:creationId xmlns:a16="http://schemas.microsoft.com/office/drawing/2014/main" id="{770DFD88-B167-084C-A525-E9AB54E6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3394349"/>
            <a:ext cx="5141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C2A23C-5918-B442-A3AE-5E5F5057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EF0C7C4-A445-404F-A685-2FC4A4D35620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Thuế gián thu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3D0E023-6BA2-4D42-86D3-FC4A1A9DB4A4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Thuế chi tiêu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VD: Thuế giá trị gia tăng, thuế tiêu thụ đặc biệt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Ký hiệu: Te</a:t>
            </a:r>
          </a:p>
        </p:txBody>
      </p:sp>
      <p:pic>
        <p:nvPicPr>
          <p:cNvPr id="4098" name="Picture 2" descr="Indirect Taxes - Definition &amp;amp; Types of Indirect Taxes in IndiaAegon Life  Blog – Read all about Insurance &amp;amp; Investing">
            <a:extLst>
              <a:ext uri="{FF2B5EF4-FFF2-40B4-BE49-F238E27FC236}">
                <a16:creationId xmlns:a16="http://schemas.microsoft.com/office/drawing/2014/main" id="{E4C9D229-9E15-0E4C-B50F-807EFA90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9887"/>
            <a:ext cx="5332590" cy="28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47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5CDE23-8A93-C54C-B0D1-0292739C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46F6188-F07D-DD4A-97C1-BCF5C8582AF2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Vai trò của thuế đối với chính phủ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7B5C36F-FABB-B641-A95D-874B4F548468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Thuế được sử dụng cho chi tiêu chính phủ</a:t>
            </a:r>
          </a:p>
        </p:txBody>
      </p:sp>
      <p:pic>
        <p:nvPicPr>
          <p:cNvPr id="5122" name="Picture 2" descr="Government Spending - Definition, Sources, and Purposes">
            <a:extLst>
              <a:ext uri="{FF2B5EF4-FFF2-40B4-BE49-F238E27FC236}">
                <a16:creationId xmlns:a16="http://schemas.microsoft.com/office/drawing/2014/main" id="{6EDA2F06-D6E6-9D46-A3F6-801FD11E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96" y="2651692"/>
            <a:ext cx="5524500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0CD4F-2200-314A-93F8-65BC0B69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F4E9393-E523-AC42-AD35-032390DF7A2A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Chi tiêu của chính phủ: G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6FD0340-07D4-3C4F-BE7B-AACDD500281F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Mua hàng hoá và dịch vụ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Trả lương cho khu vực công; mua sắm văn phòng phẩm, thiết bị quân sự, y tế, xây dựng cơ bản…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Ký hiệu: G</a:t>
            </a:r>
          </a:p>
        </p:txBody>
      </p:sp>
      <p:pic>
        <p:nvPicPr>
          <p:cNvPr id="6148" name="Picture 4" descr="Control spending stock illustration. Illustration of push - 29889326">
            <a:extLst>
              <a:ext uri="{FF2B5EF4-FFF2-40B4-BE49-F238E27FC236}">
                <a16:creationId xmlns:a16="http://schemas.microsoft.com/office/drawing/2014/main" id="{53A63A37-3EF4-634C-9321-15C70279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94" y="3216380"/>
            <a:ext cx="5105400" cy="25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3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D6869-5496-7D4C-AD46-5F6D04DC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0880FE0-B05E-0441-A1D1-4B21E5943C1F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9564598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b="1" dirty="0">
                <a:solidFill>
                  <a:schemeClr val="tx1"/>
                </a:solidFill>
              </a:rPr>
              <a:t>Chi tiêu của chính phủ: B</a:t>
            </a:r>
            <a:endParaRPr lang="en-V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93421E8-425E-6644-9088-10D93FEBB1E9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5943599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Chuyển giao thu nhập và trợ cấp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Tiền hưu trí, trợ cấp thất nghiệp, trợ cấp cho các hãng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Kí hiệu: B</a:t>
            </a:r>
          </a:p>
        </p:txBody>
      </p:sp>
      <p:pic>
        <p:nvPicPr>
          <p:cNvPr id="7170" name="Picture 2" descr="Điều kiện để người lao động hưởng trợ cấp thất nghiệp">
            <a:extLst>
              <a:ext uri="{FF2B5EF4-FFF2-40B4-BE49-F238E27FC236}">
                <a16:creationId xmlns:a16="http://schemas.microsoft.com/office/drawing/2014/main" id="{1BBED2E6-DFBE-104C-84FD-25051422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964" y="2831456"/>
            <a:ext cx="5764962" cy="28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6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19255</TotalTime>
  <Words>1087</Words>
  <Application>Microsoft Macintosh PowerPoint</Application>
  <PresentationFormat>Widescreen</PresentationFormat>
  <Paragraphs>210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Candara</vt:lpstr>
      <vt:lpstr>Symbol</vt:lpstr>
      <vt:lpstr>Tahoma</vt:lpstr>
      <vt:lpstr>Times New Roman</vt:lpstr>
      <vt:lpstr>Waveform</vt:lpstr>
      <vt:lpstr>KINH TẾ HỌC ĐẠI CƯƠNG Chương 6. Giới thiệu về kinh tế học vĩ mô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534</cp:revision>
  <cp:lastPrinted>2016-03-16T01:13:27Z</cp:lastPrinted>
  <dcterms:created xsi:type="dcterms:W3CDTF">2011-05-03T03:39:41Z</dcterms:created>
  <dcterms:modified xsi:type="dcterms:W3CDTF">2021-06-27T07:42:21Z</dcterms:modified>
</cp:coreProperties>
</file>