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52" r:id="rId3"/>
    <p:sldMasterId id="2147483654" r:id="rId4"/>
    <p:sldMasterId id="2147483656" r:id="rId5"/>
  </p:sldMasterIdLst>
  <p:notesMasterIdLst>
    <p:notesMasterId r:id="rId34"/>
  </p:notesMasterIdLst>
  <p:sldIdLst>
    <p:sldId id="256" r:id="rId6"/>
    <p:sldId id="277" r:id="rId7"/>
    <p:sldId id="278" r:id="rId8"/>
    <p:sldId id="325" r:id="rId9"/>
    <p:sldId id="337" r:id="rId10"/>
    <p:sldId id="338" r:id="rId11"/>
    <p:sldId id="327" r:id="rId12"/>
    <p:sldId id="328" r:id="rId13"/>
    <p:sldId id="339" r:id="rId14"/>
    <p:sldId id="340" r:id="rId15"/>
    <p:sldId id="341" r:id="rId16"/>
    <p:sldId id="294" r:id="rId17"/>
    <p:sldId id="346" r:id="rId18"/>
    <p:sldId id="350" r:id="rId19"/>
    <p:sldId id="355" r:id="rId20"/>
    <p:sldId id="357" r:id="rId21"/>
    <p:sldId id="358" r:id="rId22"/>
    <p:sldId id="369" r:id="rId23"/>
    <p:sldId id="371" r:id="rId24"/>
    <p:sldId id="370" r:id="rId25"/>
    <p:sldId id="372" r:id="rId26"/>
    <p:sldId id="373" r:id="rId27"/>
    <p:sldId id="374" r:id="rId28"/>
    <p:sldId id="375" r:id="rId29"/>
    <p:sldId id="366" r:id="rId30"/>
    <p:sldId id="367" r:id="rId31"/>
    <p:sldId id="368" r:id="rId32"/>
    <p:sldId id="275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4490C4"/>
    <a:srgbClr val="37A389"/>
    <a:srgbClr val="D3D9DD"/>
    <a:srgbClr val="912323"/>
    <a:srgbClr val="D6E2E4"/>
    <a:srgbClr val="FFFFFF"/>
    <a:srgbClr val="000000"/>
    <a:srgbClr val="D7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60" autoAdjust="0"/>
    <p:restoredTop sz="94660"/>
  </p:normalViewPr>
  <p:slideViewPr>
    <p:cSldViewPr>
      <p:cViewPr varScale="1">
        <p:scale>
          <a:sx n="83" d="100"/>
          <a:sy n="83" d="100"/>
        </p:scale>
        <p:origin x="157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CEEA28D-02FA-4D36-AFA6-EAE3574E48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496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80" name="Freeform 16"/>
          <p:cNvSpPr>
            <a:spLocks/>
          </p:cNvSpPr>
          <p:nvPr/>
        </p:nvSpPr>
        <p:spPr bwMode="gray">
          <a:xfrm>
            <a:off x="-4763" y="1524000"/>
            <a:ext cx="9151938" cy="3175000"/>
          </a:xfrm>
          <a:custGeom>
            <a:avLst/>
            <a:gdLst>
              <a:gd name="T0" fmla="*/ 0 w 5773"/>
              <a:gd name="T1" fmla="*/ 491 h 2000"/>
              <a:gd name="T2" fmla="*/ 3489 w 5773"/>
              <a:gd name="T3" fmla="*/ 490 h 2000"/>
              <a:gd name="T4" fmla="*/ 3833 w 5773"/>
              <a:gd name="T5" fmla="*/ 0 h 2000"/>
              <a:gd name="T6" fmla="*/ 5773 w 5773"/>
              <a:gd name="T7" fmla="*/ 0 h 2000"/>
              <a:gd name="T8" fmla="*/ 5773 w 5773"/>
              <a:gd name="T9" fmla="*/ 2000 h 2000"/>
              <a:gd name="T10" fmla="*/ 2065 w 5773"/>
              <a:gd name="T11" fmla="*/ 2000 h 2000"/>
              <a:gd name="T12" fmla="*/ 1845 w 5773"/>
              <a:gd name="T13" fmla="*/ 1787 h 2000"/>
              <a:gd name="T14" fmla="*/ 7 w 5773"/>
              <a:gd name="T15" fmla="*/ 1793 h 2000"/>
              <a:gd name="T16" fmla="*/ 0 w 5773"/>
              <a:gd name="T17" fmla="*/ 491 h 2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73" h="2000">
                <a:moveTo>
                  <a:pt x="0" y="491"/>
                </a:moveTo>
                <a:lnTo>
                  <a:pt x="3489" y="490"/>
                </a:lnTo>
                <a:lnTo>
                  <a:pt x="3833" y="0"/>
                </a:lnTo>
                <a:lnTo>
                  <a:pt x="5773" y="0"/>
                </a:lnTo>
                <a:lnTo>
                  <a:pt x="5773" y="2000"/>
                </a:lnTo>
                <a:lnTo>
                  <a:pt x="2065" y="2000"/>
                </a:lnTo>
                <a:lnTo>
                  <a:pt x="1845" y="1787"/>
                </a:lnTo>
                <a:lnTo>
                  <a:pt x="7" y="1793"/>
                </a:lnTo>
                <a:lnTo>
                  <a:pt x="0" y="491"/>
                </a:lnTo>
                <a:close/>
              </a:path>
            </a:pathLst>
          </a:custGeom>
          <a:solidFill>
            <a:schemeClr val="accent1">
              <a:alpha val="6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Freeform 17"/>
          <p:cNvSpPr>
            <a:spLocks/>
          </p:cNvSpPr>
          <p:nvPr/>
        </p:nvSpPr>
        <p:spPr bwMode="gray">
          <a:xfrm>
            <a:off x="23813" y="1951038"/>
            <a:ext cx="9112250" cy="2260600"/>
          </a:xfrm>
          <a:custGeom>
            <a:avLst/>
            <a:gdLst>
              <a:gd name="T0" fmla="*/ 0 w 5781"/>
              <a:gd name="T1" fmla="*/ 309 h 1424"/>
              <a:gd name="T2" fmla="*/ 1464 w 5781"/>
              <a:gd name="T3" fmla="*/ 311 h 1424"/>
              <a:gd name="T4" fmla="*/ 1691 w 5781"/>
              <a:gd name="T5" fmla="*/ 1 h 1424"/>
              <a:gd name="T6" fmla="*/ 5781 w 5781"/>
              <a:gd name="T7" fmla="*/ 0 h 1424"/>
              <a:gd name="T8" fmla="*/ 5774 w 5781"/>
              <a:gd name="T9" fmla="*/ 1424 h 1424"/>
              <a:gd name="T10" fmla="*/ 2 w 5781"/>
              <a:gd name="T11" fmla="*/ 1418 h 1424"/>
              <a:gd name="T12" fmla="*/ 0 w 5781"/>
              <a:gd name="T13" fmla="*/ 309 h 1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81" h="1424">
                <a:moveTo>
                  <a:pt x="0" y="309"/>
                </a:moveTo>
                <a:lnTo>
                  <a:pt x="1464" y="311"/>
                </a:lnTo>
                <a:lnTo>
                  <a:pt x="1691" y="1"/>
                </a:lnTo>
                <a:lnTo>
                  <a:pt x="5781" y="0"/>
                </a:lnTo>
                <a:lnTo>
                  <a:pt x="5774" y="1424"/>
                </a:lnTo>
                <a:lnTo>
                  <a:pt x="2" y="1418"/>
                </a:lnTo>
                <a:lnTo>
                  <a:pt x="0" y="309"/>
                </a:lnTo>
                <a:close/>
              </a:path>
            </a:pathLst>
          </a:custGeom>
          <a:solidFill>
            <a:schemeClr val="accent1">
              <a:alpha val="3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2" name="Freeform 18"/>
          <p:cNvSpPr>
            <a:spLocks/>
          </p:cNvSpPr>
          <p:nvPr/>
        </p:nvSpPr>
        <p:spPr bwMode="gray">
          <a:xfrm>
            <a:off x="0" y="2108200"/>
            <a:ext cx="9148763" cy="2597150"/>
          </a:xfrm>
          <a:custGeom>
            <a:avLst/>
            <a:gdLst>
              <a:gd name="T0" fmla="*/ 2 w 5773"/>
              <a:gd name="T1" fmla="*/ 218 h 1636"/>
              <a:gd name="T2" fmla="*/ 3138 w 5773"/>
              <a:gd name="T3" fmla="*/ 218 h 1636"/>
              <a:gd name="T4" fmla="*/ 3330 w 5773"/>
              <a:gd name="T5" fmla="*/ 0 h 1636"/>
              <a:gd name="T6" fmla="*/ 4574 w 5773"/>
              <a:gd name="T7" fmla="*/ 0 h 1636"/>
              <a:gd name="T8" fmla="*/ 4746 w 5773"/>
              <a:gd name="T9" fmla="*/ 121 h 1636"/>
              <a:gd name="T10" fmla="*/ 5773 w 5773"/>
              <a:gd name="T11" fmla="*/ 121 h 1636"/>
              <a:gd name="T12" fmla="*/ 5766 w 5773"/>
              <a:gd name="T13" fmla="*/ 1636 h 1636"/>
              <a:gd name="T14" fmla="*/ 2873 w 5773"/>
              <a:gd name="T15" fmla="*/ 1636 h 1636"/>
              <a:gd name="T16" fmla="*/ 2647 w 5773"/>
              <a:gd name="T17" fmla="*/ 1423 h 1636"/>
              <a:gd name="T18" fmla="*/ 0 w 5773"/>
              <a:gd name="T19" fmla="*/ 1423 h 1636"/>
              <a:gd name="T20" fmla="*/ 2 w 5773"/>
              <a:gd name="T21" fmla="*/ 218 h 1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73" h="1636">
                <a:moveTo>
                  <a:pt x="2" y="218"/>
                </a:moveTo>
                <a:lnTo>
                  <a:pt x="3138" y="218"/>
                </a:lnTo>
                <a:lnTo>
                  <a:pt x="3330" y="0"/>
                </a:lnTo>
                <a:lnTo>
                  <a:pt x="4574" y="0"/>
                </a:lnTo>
                <a:lnTo>
                  <a:pt x="4746" y="121"/>
                </a:lnTo>
                <a:lnTo>
                  <a:pt x="5773" y="121"/>
                </a:lnTo>
                <a:lnTo>
                  <a:pt x="5766" y="1636"/>
                </a:lnTo>
                <a:lnTo>
                  <a:pt x="2873" y="1636"/>
                </a:lnTo>
                <a:lnTo>
                  <a:pt x="2647" y="1423"/>
                </a:lnTo>
                <a:lnTo>
                  <a:pt x="0" y="1423"/>
                </a:lnTo>
                <a:lnTo>
                  <a:pt x="2" y="218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Freeform 19"/>
          <p:cNvSpPr>
            <a:spLocks/>
          </p:cNvSpPr>
          <p:nvPr/>
        </p:nvSpPr>
        <p:spPr bwMode="gray">
          <a:xfrm>
            <a:off x="9525" y="2449513"/>
            <a:ext cx="2328863" cy="233362"/>
          </a:xfrm>
          <a:custGeom>
            <a:avLst/>
            <a:gdLst>
              <a:gd name="T0" fmla="*/ 0 w 1457"/>
              <a:gd name="T1" fmla="*/ 149 h 150"/>
              <a:gd name="T2" fmla="*/ 1343 w 1457"/>
              <a:gd name="T3" fmla="*/ 150 h 150"/>
              <a:gd name="T4" fmla="*/ 1457 w 1457"/>
              <a:gd name="T5" fmla="*/ 0 h 150"/>
              <a:gd name="T6" fmla="*/ 0 w 1457"/>
              <a:gd name="T7" fmla="*/ 0 h 150"/>
              <a:gd name="T8" fmla="*/ 0 w 1457"/>
              <a:gd name="T9" fmla="*/ 149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57" h="150">
                <a:moveTo>
                  <a:pt x="0" y="149"/>
                </a:moveTo>
                <a:lnTo>
                  <a:pt x="1343" y="150"/>
                </a:lnTo>
                <a:lnTo>
                  <a:pt x="1457" y="0"/>
                </a:lnTo>
                <a:lnTo>
                  <a:pt x="0" y="0"/>
                </a:lnTo>
                <a:lnTo>
                  <a:pt x="0" y="149"/>
                </a:lnTo>
                <a:close/>
              </a:path>
            </a:pathLst>
          </a:custGeom>
          <a:solidFill>
            <a:srgbClr val="C0C0C0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C0C0C0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Freeform 20"/>
          <p:cNvSpPr>
            <a:spLocks/>
          </p:cNvSpPr>
          <p:nvPr/>
        </p:nvSpPr>
        <p:spPr bwMode="gray">
          <a:xfrm>
            <a:off x="-7938" y="4213225"/>
            <a:ext cx="9209088" cy="749300"/>
          </a:xfrm>
          <a:custGeom>
            <a:avLst/>
            <a:gdLst>
              <a:gd name="T0" fmla="*/ 0 w 5773"/>
              <a:gd name="T1" fmla="*/ 103 h 472"/>
              <a:gd name="T2" fmla="*/ 3 w 5773"/>
              <a:gd name="T3" fmla="*/ 0 h 472"/>
              <a:gd name="T4" fmla="*/ 5766 w 5773"/>
              <a:gd name="T5" fmla="*/ 0 h 472"/>
              <a:gd name="T6" fmla="*/ 5773 w 5773"/>
              <a:gd name="T7" fmla="*/ 472 h 472"/>
              <a:gd name="T8" fmla="*/ 3029 w 5773"/>
              <a:gd name="T9" fmla="*/ 459 h 472"/>
              <a:gd name="T10" fmla="*/ 2653 w 5773"/>
              <a:gd name="T11" fmla="*/ 103 h 472"/>
              <a:gd name="T12" fmla="*/ 0 w 5773"/>
              <a:gd name="T13" fmla="*/ 103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73" h="472">
                <a:moveTo>
                  <a:pt x="0" y="103"/>
                </a:moveTo>
                <a:lnTo>
                  <a:pt x="3" y="0"/>
                </a:lnTo>
                <a:lnTo>
                  <a:pt x="5766" y="0"/>
                </a:lnTo>
                <a:lnTo>
                  <a:pt x="5773" y="472"/>
                </a:lnTo>
                <a:lnTo>
                  <a:pt x="3029" y="459"/>
                </a:lnTo>
                <a:lnTo>
                  <a:pt x="2653" y="103"/>
                </a:lnTo>
                <a:lnTo>
                  <a:pt x="0" y="1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6885" name="Group 21"/>
          <p:cNvGrpSpPr>
            <a:grpSpLocks/>
          </p:cNvGrpSpPr>
          <p:nvPr/>
        </p:nvGrpSpPr>
        <p:grpSpPr bwMode="auto">
          <a:xfrm>
            <a:off x="8266113" y="1647825"/>
            <a:ext cx="762000" cy="176213"/>
            <a:chOff x="5040" y="1296"/>
            <a:chExt cx="624" cy="144"/>
          </a:xfrm>
        </p:grpSpPr>
        <p:sp>
          <p:nvSpPr>
            <p:cNvPr id="36886" name="AutoShape 22"/>
            <p:cNvSpPr>
              <a:spLocks noChangeArrowheads="1"/>
            </p:cNvSpPr>
            <p:nvPr/>
          </p:nvSpPr>
          <p:spPr bwMode="gray">
            <a:xfrm>
              <a:off x="5040" y="1296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60001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FFFF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7" name="AutoShape 23"/>
            <p:cNvSpPr>
              <a:spLocks noChangeArrowheads="1"/>
            </p:cNvSpPr>
            <p:nvPr/>
          </p:nvSpPr>
          <p:spPr bwMode="gray">
            <a:xfrm>
              <a:off x="5280" y="1296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60001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FFFF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8" name="AutoShape 24"/>
            <p:cNvSpPr>
              <a:spLocks noChangeArrowheads="1"/>
            </p:cNvSpPr>
            <p:nvPr/>
          </p:nvSpPr>
          <p:spPr bwMode="gray">
            <a:xfrm>
              <a:off x="5520" y="1296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60001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FFFF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889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706438" y="2701925"/>
            <a:ext cx="7972425" cy="1260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eaLnBrk="1" hangingPunct="1">
              <a:defRPr sz="4800" b="1" smtClean="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6890" name="Rectangle 26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4572000" y="4311650"/>
            <a:ext cx="4343400" cy="3683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 algn="dist" eaLnBrk="1" hangingPunct="1">
              <a:buFont typeface="Wingdings" pitchFamily="2" charset="2"/>
              <a:buNone/>
              <a:defRPr sz="1800" b="1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6892" name="Rectangle 28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400" b="0" smtClean="0">
                <a:latin typeface="Arial" charset="0"/>
              </a:defRPr>
            </a:lvl1pPr>
          </a:lstStyle>
          <a:p>
            <a:fld id="{1BFE84D0-5B59-44ED-AB10-B4445F0171C5}" type="datetimeFigureOut">
              <a:rPr lang="en-US"/>
              <a:pPr/>
              <a:t>12/16/2016</a:t>
            </a:fld>
            <a:endParaRPr lang="en-US"/>
          </a:p>
        </p:txBody>
      </p:sp>
      <p:sp>
        <p:nvSpPr>
          <p:cNvPr id="36893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eaLnBrk="0" hangingPunct="0">
              <a:defRPr sz="1400" b="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6894" name="Rectangle 3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r" eaLnBrk="0" hangingPunct="0">
              <a:defRPr sz="1400" b="0" smtClean="0">
                <a:latin typeface="Arial" charset="0"/>
              </a:defRPr>
            </a:lvl1pPr>
          </a:lstStyle>
          <a:p>
            <a:fld id="{692ED608-45DB-450F-BB5E-AD19005B90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31121E-339F-4495-BFB0-3B2BEDC534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65150"/>
            <a:ext cx="2057400" cy="57213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65150"/>
            <a:ext cx="6019800" cy="57213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B4238A-C8DB-4F54-8327-9E1BF5D698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58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16" name="Group 28"/>
          <p:cNvGrpSpPr>
            <a:grpSpLocks/>
          </p:cNvGrpSpPr>
          <p:nvPr/>
        </p:nvGrpSpPr>
        <p:grpSpPr bwMode="auto">
          <a:xfrm>
            <a:off x="-4763" y="1501775"/>
            <a:ext cx="9148763" cy="3438525"/>
            <a:chOff x="-3" y="946"/>
            <a:chExt cx="5763" cy="2166"/>
          </a:xfrm>
        </p:grpSpPr>
        <p:sp>
          <p:nvSpPr>
            <p:cNvPr id="63517" name="Freeform 29"/>
            <p:cNvSpPr>
              <a:spLocks/>
            </p:cNvSpPr>
            <p:nvPr userDrawn="1"/>
          </p:nvSpPr>
          <p:spPr bwMode="gray">
            <a:xfrm>
              <a:off x="0" y="946"/>
              <a:ext cx="5760" cy="2000"/>
            </a:xfrm>
            <a:custGeom>
              <a:avLst/>
              <a:gdLst>
                <a:gd name="T0" fmla="*/ 0 w 5773"/>
                <a:gd name="T1" fmla="*/ 491 h 2000"/>
                <a:gd name="T2" fmla="*/ 3489 w 5773"/>
                <a:gd name="T3" fmla="*/ 490 h 2000"/>
                <a:gd name="T4" fmla="*/ 3833 w 5773"/>
                <a:gd name="T5" fmla="*/ 0 h 2000"/>
                <a:gd name="T6" fmla="*/ 5773 w 5773"/>
                <a:gd name="T7" fmla="*/ 0 h 2000"/>
                <a:gd name="T8" fmla="*/ 5773 w 5773"/>
                <a:gd name="T9" fmla="*/ 2000 h 2000"/>
                <a:gd name="T10" fmla="*/ 2065 w 5773"/>
                <a:gd name="T11" fmla="*/ 2000 h 2000"/>
                <a:gd name="T12" fmla="*/ 1845 w 5773"/>
                <a:gd name="T13" fmla="*/ 1787 h 2000"/>
                <a:gd name="T14" fmla="*/ 7 w 5773"/>
                <a:gd name="T15" fmla="*/ 1793 h 2000"/>
                <a:gd name="T16" fmla="*/ 0 w 5773"/>
                <a:gd name="T17" fmla="*/ 49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73" h="2000">
                  <a:moveTo>
                    <a:pt x="0" y="491"/>
                  </a:moveTo>
                  <a:lnTo>
                    <a:pt x="3489" y="490"/>
                  </a:lnTo>
                  <a:lnTo>
                    <a:pt x="3833" y="0"/>
                  </a:lnTo>
                  <a:lnTo>
                    <a:pt x="5773" y="0"/>
                  </a:lnTo>
                  <a:lnTo>
                    <a:pt x="5773" y="2000"/>
                  </a:lnTo>
                  <a:lnTo>
                    <a:pt x="2065" y="2000"/>
                  </a:lnTo>
                  <a:lnTo>
                    <a:pt x="1845" y="1787"/>
                  </a:lnTo>
                  <a:lnTo>
                    <a:pt x="7" y="1793"/>
                  </a:lnTo>
                  <a:lnTo>
                    <a:pt x="0" y="491"/>
                  </a:lnTo>
                  <a:close/>
                </a:path>
              </a:pathLst>
            </a:custGeom>
            <a:solidFill>
              <a:schemeClr val="accent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accent1">
                        <a:gamma/>
                        <a:shade val="60000"/>
                        <a:invGamma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8" name="Freeform 30"/>
            <p:cNvSpPr>
              <a:spLocks/>
            </p:cNvSpPr>
            <p:nvPr userDrawn="1"/>
          </p:nvSpPr>
          <p:spPr bwMode="gray">
            <a:xfrm>
              <a:off x="5" y="1215"/>
              <a:ext cx="5754" cy="1424"/>
            </a:xfrm>
            <a:custGeom>
              <a:avLst/>
              <a:gdLst>
                <a:gd name="T0" fmla="*/ 0 w 5781"/>
                <a:gd name="T1" fmla="*/ 309 h 1424"/>
                <a:gd name="T2" fmla="*/ 1464 w 5781"/>
                <a:gd name="T3" fmla="*/ 311 h 1424"/>
                <a:gd name="T4" fmla="*/ 1691 w 5781"/>
                <a:gd name="T5" fmla="*/ 1 h 1424"/>
                <a:gd name="T6" fmla="*/ 5781 w 5781"/>
                <a:gd name="T7" fmla="*/ 0 h 1424"/>
                <a:gd name="T8" fmla="*/ 5774 w 5781"/>
                <a:gd name="T9" fmla="*/ 1424 h 1424"/>
                <a:gd name="T10" fmla="*/ 2 w 5781"/>
                <a:gd name="T11" fmla="*/ 1418 h 1424"/>
                <a:gd name="T12" fmla="*/ 0 w 5781"/>
                <a:gd name="T13" fmla="*/ 309 h 1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81" h="1424">
                  <a:moveTo>
                    <a:pt x="0" y="309"/>
                  </a:moveTo>
                  <a:lnTo>
                    <a:pt x="1464" y="311"/>
                  </a:lnTo>
                  <a:lnTo>
                    <a:pt x="1691" y="1"/>
                  </a:lnTo>
                  <a:lnTo>
                    <a:pt x="5781" y="0"/>
                  </a:lnTo>
                  <a:lnTo>
                    <a:pt x="5774" y="1424"/>
                  </a:lnTo>
                  <a:lnTo>
                    <a:pt x="2" y="1418"/>
                  </a:lnTo>
                  <a:lnTo>
                    <a:pt x="0" y="309"/>
                  </a:lnTo>
                  <a:close/>
                </a:path>
              </a:pathLst>
            </a:custGeom>
            <a:solidFill>
              <a:schemeClr val="accent1">
                <a:alpha val="3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accent1">
                        <a:gamma/>
                        <a:shade val="60000"/>
                        <a:invGamma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9" name="Freeform 31"/>
            <p:cNvSpPr>
              <a:spLocks/>
            </p:cNvSpPr>
            <p:nvPr userDrawn="1"/>
          </p:nvSpPr>
          <p:spPr bwMode="gray">
            <a:xfrm>
              <a:off x="-3" y="1314"/>
              <a:ext cx="5763" cy="1636"/>
            </a:xfrm>
            <a:custGeom>
              <a:avLst/>
              <a:gdLst>
                <a:gd name="T0" fmla="*/ 2 w 5773"/>
                <a:gd name="T1" fmla="*/ 218 h 1636"/>
                <a:gd name="T2" fmla="*/ 3138 w 5773"/>
                <a:gd name="T3" fmla="*/ 218 h 1636"/>
                <a:gd name="T4" fmla="*/ 3330 w 5773"/>
                <a:gd name="T5" fmla="*/ 0 h 1636"/>
                <a:gd name="T6" fmla="*/ 4574 w 5773"/>
                <a:gd name="T7" fmla="*/ 0 h 1636"/>
                <a:gd name="T8" fmla="*/ 4746 w 5773"/>
                <a:gd name="T9" fmla="*/ 121 h 1636"/>
                <a:gd name="T10" fmla="*/ 5773 w 5773"/>
                <a:gd name="T11" fmla="*/ 121 h 1636"/>
                <a:gd name="T12" fmla="*/ 5766 w 5773"/>
                <a:gd name="T13" fmla="*/ 1636 h 1636"/>
                <a:gd name="T14" fmla="*/ 2873 w 5773"/>
                <a:gd name="T15" fmla="*/ 1636 h 1636"/>
                <a:gd name="T16" fmla="*/ 2647 w 5773"/>
                <a:gd name="T17" fmla="*/ 1423 h 1636"/>
                <a:gd name="T18" fmla="*/ 0 w 5773"/>
                <a:gd name="T19" fmla="*/ 1423 h 1636"/>
                <a:gd name="T20" fmla="*/ 2 w 5773"/>
                <a:gd name="T21" fmla="*/ 218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73" h="1636">
                  <a:moveTo>
                    <a:pt x="2" y="218"/>
                  </a:moveTo>
                  <a:lnTo>
                    <a:pt x="3138" y="218"/>
                  </a:lnTo>
                  <a:lnTo>
                    <a:pt x="3330" y="0"/>
                  </a:lnTo>
                  <a:lnTo>
                    <a:pt x="4574" y="0"/>
                  </a:lnTo>
                  <a:lnTo>
                    <a:pt x="4746" y="121"/>
                  </a:lnTo>
                  <a:lnTo>
                    <a:pt x="5773" y="121"/>
                  </a:lnTo>
                  <a:lnTo>
                    <a:pt x="5766" y="1636"/>
                  </a:lnTo>
                  <a:lnTo>
                    <a:pt x="2873" y="1636"/>
                  </a:lnTo>
                  <a:lnTo>
                    <a:pt x="2647" y="1423"/>
                  </a:lnTo>
                  <a:lnTo>
                    <a:pt x="0" y="1423"/>
                  </a:lnTo>
                  <a:lnTo>
                    <a:pt x="2" y="218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accent1">
                        <a:gamma/>
                        <a:shade val="60000"/>
                        <a:invGamma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20" name="Freeform 32"/>
            <p:cNvSpPr>
              <a:spLocks/>
            </p:cNvSpPr>
            <p:nvPr userDrawn="1"/>
          </p:nvSpPr>
          <p:spPr bwMode="gray">
            <a:xfrm>
              <a:off x="3" y="1529"/>
              <a:ext cx="1460" cy="147"/>
            </a:xfrm>
            <a:custGeom>
              <a:avLst/>
              <a:gdLst>
                <a:gd name="T0" fmla="*/ 0 w 1457"/>
                <a:gd name="T1" fmla="*/ 149 h 150"/>
                <a:gd name="T2" fmla="*/ 1343 w 1457"/>
                <a:gd name="T3" fmla="*/ 150 h 150"/>
                <a:gd name="T4" fmla="*/ 1457 w 1457"/>
                <a:gd name="T5" fmla="*/ 0 h 150"/>
                <a:gd name="T6" fmla="*/ 0 w 1457"/>
                <a:gd name="T7" fmla="*/ 0 h 150"/>
                <a:gd name="T8" fmla="*/ 0 w 1457"/>
                <a:gd name="T9" fmla="*/ 149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7" h="150">
                  <a:moveTo>
                    <a:pt x="0" y="149"/>
                  </a:moveTo>
                  <a:lnTo>
                    <a:pt x="1343" y="150"/>
                  </a:lnTo>
                  <a:lnTo>
                    <a:pt x="1457" y="0"/>
                  </a:lnTo>
                  <a:lnTo>
                    <a:pt x="0" y="0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accent1">
                        <a:gamma/>
                        <a:shade val="60000"/>
                        <a:invGamma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21" name="Freeform 33"/>
            <p:cNvSpPr>
              <a:spLocks/>
            </p:cNvSpPr>
            <p:nvPr userDrawn="1"/>
          </p:nvSpPr>
          <p:spPr bwMode="gray">
            <a:xfrm>
              <a:off x="13" y="2640"/>
              <a:ext cx="5746" cy="472"/>
            </a:xfrm>
            <a:custGeom>
              <a:avLst/>
              <a:gdLst>
                <a:gd name="T0" fmla="*/ 0 w 5773"/>
                <a:gd name="T1" fmla="*/ 103 h 472"/>
                <a:gd name="T2" fmla="*/ 3 w 5773"/>
                <a:gd name="T3" fmla="*/ 0 h 472"/>
                <a:gd name="T4" fmla="*/ 5766 w 5773"/>
                <a:gd name="T5" fmla="*/ 0 h 472"/>
                <a:gd name="T6" fmla="*/ 5773 w 5773"/>
                <a:gd name="T7" fmla="*/ 472 h 472"/>
                <a:gd name="T8" fmla="*/ 3029 w 5773"/>
                <a:gd name="T9" fmla="*/ 459 h 472"/>
                <a:gd name="T10" fmla="*/ 2653 w 5773"/>
                <a:gd name="T11" fmla="*/ 103 h 472"/>
                <a:gd name="T12" fmla="*/ 0 w 5773"/>
                <a:gd name="T13" fmla="*/ 103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73" h="472">
                  <a:moveTo>
                    <a:pt x="0" y="103"/>
                  </a:moveTo>
                  <a:lnTo>
                    <a:pt x="3" y="0"/>
                  </a:lnTo>
                  <a:lnTo>
                    <a:pt x="5766" y="0"/>
                  </a:lnTo>
                  <a:lnTo>
                    <a:pt x="5773" y="472"/>
                  </a:lnTo>
                  <a:lnTo>
                    <a:pt x="3029" y="459"/>
                  </a:lnTo>
                  <a:lnTo>
                    <a:pt x="2653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000000">
                <a:alpha val="10001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3522" name="Group 34"/>
            <p:cNvGrpSpPr>
              <a:grpSpLocks/>
            </p:cNvGrpSpPr>
            <p:nvPr userDrawn="1"/>
          </p:nvGrpSpPr>
          <p:grpSpPr bwMode="auto">
            <a:xfrm>
              <a:off x="5197" y="1024"/>
              <a:ext cx="480" cy="111"/>
              <a:chOff x="5040" y="1296"/>
              <a:chExt cx="624" cy="144"/>
            </a:xfrm>
          </p:grpSpPr>
          <p:sp>
            <p:nvSpPr>
              <p:cNvPr id="63523" name="AutoShape 35"/>
              <p:cNvSpPr>
                <a:spLocks noChangeArrowheads="1"/>
              </p:cNvSpPr>
              <p:nvPr/>
            </p:nvSpPr>
            <p:spPr bwMode="gray">
              <a:xfrm>
                <a:off x="5040" y="1296"/>
                <a:ext cx="144" cy="144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alpha val="600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accent1">
                          <a:gamma/>
                          <a:shade val="60000"/>
                          <a:invGamma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24" name="AutoShape 36"/>
              <p:cNvSpPr>
                <a:spLocks noChangeArrowheads="1"/>
              </p:cNvSpPr>
              <p:nvPr/>
            </p:nvSpPr>
            <p:spPr bwMode="gray">
              <a:xfrm>
                <a:off x="5280" y="1296"/>
                <a:ext cx="144" cy="144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alpha val="600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accent1">
                          <a:gamma/>
                          <a:shade val="60000"/>
                          <a:invGamma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25" name="AutoShape 37"/>
              <p:cNvSpPr>
                <a:spLocks noChangeArrowheads="1"/>
              </p:cNvSpPr>
              <p:nvPr/>
            </p:nvSpPr>
            <p:spPr bwMode="gray">
              <a:xfrm>
                <a:off x="5520" y="1296"/>
                <a:ext cx="144" cy="144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alpha val="600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accent1">
                          <a:gamma/>
                          <a:shade val="60000"/>
                          <a:invGamma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3511" name="Group 23"/>
          <p:cNvGrpSpPr>
            <a:grpSpLocks/>
          </p:cNvGrpSpPr>
          <p:nvPr/>
        </p:nvGrpSpPr>
        <p:grpSpPr bwMode="auto">
          <a:xfrm>
            <a:off x="8250238" y="1625600"/>
            <a:ext cx="762000" cy="176213"/>
            <a:chOff x="5040" y="1296"/>
            <a:chExt cx="624" cy="144"/>
          </a:xfrm>
        </p:grpSpPr>
        <p:sp>
          <p:nvSpPr>
            <p:cNvPr id="63512" name="AutoShape 24"/>
            <p:cNvSpPr>
              <a:spLocks noChangeArrowheads="1"/>
            </p:cNvSpPr>
            <p:nvPr/>
          </p:nvSpPr>
          <p:spPr bwMode="gray">
            <a:xfrm>
              <a:off x="5040" y="1296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1">
                        <a:gamma/>
                        <a:shade val="60000"/>
                        <a:invGamma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13" name="AutoShape 25"/>
            <p:cNvSpPr>
              <a:spLocks noChangeArrowheads="1"/>
            </p:cNvSpPr>
            <p:nvPr/>
          </p:nvSpPr>
          <p:spPr bwMode="gray">
            <a:xfrm>
              <a:off x="5280" y="1296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1">
                        <a:gamma/>
                        <a:shade val="60000"/>
                        <a:invGamma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14" name="AutoShape 26"/>
            <p:cNvSpPr>
              <a:spLocks noChangeArrowheads="1"/>
            </p:cNvSpPr>
            <p:nvPr/>
          </p:nvSpPr>
          <p:spPr bwMode="gray">
            <a:xfrm>
              <a:off x="5520" y="1296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1">
                        <a:gamma/>
                        <a:shade val="60000"/>
                        <a:invGamma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350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06438" y="2701925"/>
            <a:ext cx="7972425" cy="1260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000" b="1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3502" name="Rectangle 14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400" b="0" smtClean="0">
                <a:latin typeface="+mn-lt"/>
              </a:defRPr>
            </a:lvl1pPr>
          </a:lstStyle>
          <a:p>
            <a:fld id="{FDAEE2F4-FA33-42CD-867E-00918CD7E8C2}" type="datetimeFigureOut">
              <a:rPr lang="en-US"/>
              <a:pPr/>
              <a:t>12/16/2016</a:t>
            </a:fld>
            <a:endParaRPr lang="en-US"/>
          </a:p>
        </p:txBody>
      </p:sp>
      <p:sp>
        <p:nvSpPr>
          <p:cNvPr id="63503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eaLnBrk="0" hangingPunct="0">
              <a:defRPr sz="1400" b="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3504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r" eaLnBrk="0" hangingPunct="0">
              <a:defRPr sz="1400" b="0" smtClean="0">
                <a:latin typeface="+mn-lt"/>
              </a:defRPr>
            </a:lvl1pPr>
          </a:lstStyle>
          <a:p>
            <a:fld id="{E999FE72-A130-48C9-B82A-A9FF536CE63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3501" name="Rectangle 1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4572000" y="4278313"/>
            <a:ext cx="4343400" cy="4032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 algn="dist">
              <a:buFont typeface="Wingdings" pitchFamily="2" charset="2"/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8462AF2-3693-44A4-B689-2A3072189F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71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165307-440D-4C76-B4FC-1E5AAFFC6E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74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919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919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A398769-E11D-4257-9732-79B38ED6A1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99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5DACD91-66E3-42E4-B0D8-71C2E046EF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747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6BE2348-A63F-406F-A6B4-650FEF409F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581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2DD032-1AE6-4C89-8FC1-86446D5E1B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84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1937AC6-1178-4A68-B974-984608DB1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36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75EF7B-B677-42B0-8BFC-A24035861C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227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07D82A-5395-4289-844E-43E08CA25D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81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66991B2-0A56-445F-AE65-77F1FCC16B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0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910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910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9F9221-30B1-4369-9F06-82F5098B4D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565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53" name="Group 17"/>
          <p:cNvGrpSpPr>
            <a:grpSpLocks/>
          </p:cNvGrpSpPr>
          <p:nvPr/>
        </p:nvGrpSpPr>
        <p:grpSpPr bwMode="auto">
          <a:xfrm>
            <a:off x="-4763" y="1501775"/>
            <a:ext cx="9148763" cy="3438525"/>
            <a:chOff x="-3" y="946"/>
            <a:chExt cx="5763" cy="2166"/>
          </a:xfrm>
        </p:grpSpPr>
        <p:sp>
          <p:nvSpPr>
            <p:cNvPr id="65539" name="Freeform 3"/>
            <p:cNvSpPr>
              <a:spLocks/>
            </p:cNvSpPr>
            <p:nvPr userDrawn="1"/>
          </p:nvSpPr>
          <p:spPr bwMode="gray">
            <a:xfrm>
              <a:off x="0" y="946"/>
              <a:ext cx="5760" cy="2000"/>
            </a:xfrm>
            <a:custGeom>
              <a:avLst/>
              <a:gdLst>
                <a:gd name="T0" fmla="*/ 0 w 5773"/>
                <a:gd name="T1" fmla="*/ 491 h 2000"/>
                <a:gd name="T2" fmla="*/ 3489 w 5773"/>
                <a:gd name="T3" fmla="*/ 490 h 2000"/>
                <a:gd name="T4" fmla="*/ 3833 w 5773"/>
                <a:gd name="T5" fmla="*/ 0 h 2000"/>
                <a:gd name="T6" fmla="*/ 5773 w 5773"/>
                <a:gd name="T7" fmla="*/ 0 h 2000"/>
                <a:gd name="T8" fmla="*/ 5773 w 5773"/>
                <a:gd name="T9" fmla="*/ 2000 h 2000"/>
                <a:gd name="T10" fmla="*/ 2065 w 5773"/>
                <a:gd name="T11" fmla="*/ 2000 h 2000"/>
                <a:gd name="T12" fmla="*/ 1845 w 5773"/>
                <a:gd name="T13" fmla="*/ 1787 h 2000"/>
                <a:gd name="T14" fmla="*/ 7 w 5773"/>
                <a:gd name="T15" fmla="*/ 1793 h 2000"/>
                <a:gd name="T16" fmla="*/ 0 w 5773"/>
                <a:gd name="T17" fmla="*/ 49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73" h="2000">
                  <a:moveTo>
                    <a:pt x="0" y="491"/>
                  </a:moveTo>
                  <a:lnTo>
                    <a:pt x="3489" y="490"/>
                  </a:lnTo>
                  <a:lnTo>
                    <a:pt x="3833" y="0"/>
                  </a:lnTo>
                  <a:lnTo>
                    <a:pt x="5773" y="0"/>
                  </a:lnTo>
                  <a:lnTo>
                    <a:pt x="5773" y="2000"/>
                  </a:lnTo>
                  <a:lnTo>
                    <a:pt x="2065" y="2000"/>
                  </a:lnTo>
                  <a:lnTo>
                    <a:pt x="1845" y="1787"/>
                  </a:lnTo>
                  <a:lnTo>
                    <a:pt x="7" y="1793"/>
                  </a:lnTo>
                  <a:lnTo>
                    <a:pt x="0" y="491"/>
                  </a:lnTo>
                  <a:close/>
                </a:path>
              </a:pathLst>
            </a:custGeom>
            <a:solidFill>
              <a:schemeClr val="accent2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accent2">
                        <a:gamma/>
                        <a:shade val="60000"/>
                        <a:invGamma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40" name="Freeform 4"/>
            <p:cNvSpPr>
              <a:spLocks/>
            </p:cNvSpPr>
            <p:nvPr userDrawn="1"/>
          </p:nvSpPr>
          <p:spPr bwMode="gray">
            <a:xfrm>
              <a:off x="5" y="1215"/>
              <a:ext cx="5754" cy="1424"/>
            </a:xfrm>
            <a:custGeom>
              <a:avLst/>
              <a:gdLst>
                <a:gd name="T0" fmla="*/ 0 w 5781"/>
                <a:gd name="T1" fmla="*/ 309 h 1424"/>
                <a:gd name="T2" fmla="*/ 1464 w 5781"/>
                <a:gd name="T3" fmla="*/ 311 h 1424"/>
                <a:gd name="T4" fmla="*/ 1691 w 5781"/>
                <a:gd name="T5" fmla="*/ 1 h 1424"/>
                <a:gd name="T6" fmla="*/ 5781 w 5781"/>
                <a:gd name="T7" fmla="*/ 0 h 1424"/>
                <a:gd name="T8" fmla="*/ 5774 w 5781"/>
                <a:gd name="T9" fmla="*/ 1424 h 1424"/>
                <a:gd name="T10" fmla="*/ 2 w 5781"/>
                <a:gd name="T11" fmla="*/ 1418 h 1424"/>
                <a:gd name="T12" fmla="*/ 0 w 5781"/>
                <a:gd name="T13" fmla="*/ 309 h 1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81" h="1424">
                  <a:moveTo>
                    <a:pt x="0" y="309"/>
                  </a:moveTo>
                  <a:lnTo>
                    <a:pt x="1464" y="311"/>
                  </a:lnTo>
                  <a:lnTo>
                    <a:pt x="1691" y="1"/>
                  </a:lnTo>
                  <a:lnTo>
                    <a:pt x="5781" y="0"/>
                  </a:lnTo>
                  <a:lnTo>
                    <a:pt x="5774" y="1424"/>
                  </a:lnTo>
                  <a:lnTo>
                    <a:pt x="2" y="1418"/>
                  </a:lnTo>
                  <a:lnTo>
                    <a:pt x="0" y="309"/>
                  </a:ln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accent2">
                        <a:gamma/>
                        <a:shade val="60000"/>
                        <a:invGamma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41" name="Freeform 5"/>
            <p:cNvSpPr>
              <a:spLocks/>
            </p:cNvSpPr>
            <p:nvPr userDrawn="1"/>
          </p:nvSpPr>
          <p:spPr bwMode="gray">
            <a:xfrm>
              <a:off x="-3" y="1314"/>
              <a:ext cx="5763" cy="1636"/>
            </a:xfrm>
            <a:custGeom>
              <a:avLst/>
              <a:gdLst>
                <a:gd name="T0" fmla="*/ 2 w 5773"/>
                <a:gd name="T1" fmla="*/ 218 h 1636"/>
                <a:gd name="T2" fmla="*/ 3138 w 5773"/>
                <a:gd name="T3" fmla="*/ 218 h 1636"/>
                <a:gd name="T4" fmla="*/ 3330 w 5773"/>
                <a:gd name="T5" fmla="*/ 0 h 1636"/>
                <a:gd name="T6" fmla="*/ 4574 w 5773"/>
                <a:gd name="T7" fmla="*/ 0 h 1636"/>
                <a:gd name="T8" fmla="*/ 4746 w 5773"/>
                <a:gd name="T9" fmla="*/ 121 h 1636"/>
                <a:gd name="T10" fmla="*/ 5773 w 5773"/>
                <a:gd name="T11" fmla="*/ 121 h 1636"/>
                <a:gd name="T12" fmla="*/ 5766 w 5773"/>
                <a:gd name="T13" fmla="*/ 1636 h 1636"/>
                <a:gd name="T14" fmla="*/ 2873 w 5773"/>
                <a:gd name="T15" fmla="*/ 1636 h 1636"/>
                <a:gd name="T16" fmla="*/ 2647 w 5773"/>
                <a:gd name="T17" fmla="*/ 1423 h 1636"/>
                <a:gd name="T18" fmla="*/ 0 w 5773"/>
                <a:gd name="T19" fmla="*/ 1423 h 1636"/>
                <a:gd name="T20" fmla="*/ 2 w 5773"/>
                <a:gd name="T21" fmla="*/ 218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73" h="1636">
                  <a:moveTo>
                    <a:pt x="2" y="218"/>
                  </a:moveTo>
                  <a:lnTo>
                    <a:pt x="3138" y="218"/>
                  </a:lnTo>
                  <a:lnTo>
                    <a:pt x="3330" y="0"/>
                  </a:lnTo>
                  <a:lnTo>
                    <a:pt x="4574" y="0"/>
                  </a:lnTo>
                  <a:lnTo>
                    <a:pt x="4746" y="121"/>
                  </a:lnTo>
                  <a:lnTo>
                    <a:pt x="5773" y="121"/>
                  </a:lnTo>
                  <a:lnTo>
                    <a:pt x="5766" y="1636"/>
                  </a:lnTo>
                  <a:lnTo>
                    <a:pt x="2873" y="1636"/>
                  </a:lnTo>
                  <a:lnTo>
                    <a:pt x="2647" y="1423"/>
                  </a:lnTo>
                  <a:lnTo>
                    <a:pt x="0" y="1423"/>
                  </a:lnTo>
                  <a:lnTo>
                    <a:pt x="2" y="218"/>
                  </a:ln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accent2">
                        <a:gamma/>
                        <a:shade val="60000"/>
                        <a:invGamma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42" name="Freeform 6"/>
            <p:cNvSpPr>
              <a:spLocks/>
            </p:cNvSpPr>
            <p:nvPr userDrawn="1"/>
          </p:nvSpPr>
          <p:spPr bwMode="gray">
            <a:xfrm>
              <a:off x="3" y="1529"/>
              <a:ext cx="1460" cy="147"/>
            </a:xfrm>
            <a:custGeom>
              <a:avLst/>
              <a:gdLst>
                <a:gd name="T0" fmla="*/ 0 w 1457"/>
                <a:gd name="T1" fmla="*/ 149 h 150"/>
                <a:gd name="T2" fmla="*/ 1343 w 1457"/>
                <a:gd name="T3" fmla="*/ 150 h 150"/>
                <a:gd name="T4" fmla="*/ 1457 w 1457"/>
                <a:gd name="T5" fmla="*/ 0 h 150"/>
                <a:gd name="T6" fmla="*/ 0 w 1457"/>
                <a:gd name="T7" fmla="*/ 0 h 150"/>
                <a:gd name="T8" fmla="*/ 0 w 1457"/>
                <a:gd name="T9" fmla="*/ 149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7" h="150">
                  <a:moveTo>
                    <a:pt x="0" y="149"/>
                  </a:moveTo>
                  <a:lnTo>
                    <a:pt x="1343" y="150"/>
                  </a:lnTo>
                  <a:lnTo>
                    <a:pt x="1457" y="0"/>
                  </a:lnTo>
                  <a:lnTo>
                    <a:pt x="0" y="0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accent2">
                        <a:gamma/>
                        <a:shade val="60000"/>
                        <a:invGamma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43" name="Freeform 7"/>
            <p:cNvSpPr>
              <a:spLocks/>
            </p:cNvSpPr>
            <p:nvPr userDrawn="1"/>
          </p:nvSpPr>
          <p:spPr bwMode="gray">
            <a:xfrm>
              <a:off x="13" y="2640"/>
              <a:ext cx="5746" cy="472"/>
            </a:xfrm>
            <a:custGeom>
              <a:avLst/>
              <a:gdLst>
                <a:gd name="T0" fmla="*/ 0 w 5773"/>
                <a:gd name="T1" fmla="*/ 103 h 472"/>
                <a:gd name="T2" fmla="*/ 3 w 5773"/>
                <a:gd name="T3" fmla="*/ 0 h 472"/>
                <a:gd name="T4" fmla="*/ 5766 w 5773"/>
                <a:gd name="T5" fmla="*/ 0 h 472"/>
                <a:gd name="T6" fmla="*/ 5773 w 5773"/>
                <a:gd name="T7" fmla="*/ 472 h 472"/>
                <a:gd name="T8" fmla="*/ 3029 w 5773"/>
                <a:gd name="T9" fmla="*/ 459 h 472"/>
                <a:gd name="T10" fmla="*/ 2653 w 5773"/>
                <a:gd name="T11" fmla="*/ 103 h 472"/>
                <a:gd name="T12" fmla="*/ 0 w 5773"/>
                <a:gd name="T13" fmla="*/ 103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73" h="472">
                  <a:moveTo>
                    <a:pt x="0" y="103"/>
                  </a:moveTo>
                  <a:lnTo>
                    <a:pt x="3" y="0"/>
                  </a:lnTo>
                  <a:lnTo>
                    <a:pt x="5766" y="0"/>
                  </a:lnTo>
                  <a:lnTo>
                    <a:pt x="5773" y="472"/>
                  </a:lnTo>
                  <a:lnTo>
                    <a:pt x="3029" y="459"/>
                  </a:lnTo>
                  <a:lnTo>
                    <a:pt x="2653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000000">
                <a:alpha val="10001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5544" name="Group 8"/>
            <p:cNvGrpSpPr>
              <a:grpSpLocks/>
            </p:cNvGrpSpPr>
            <p:nvPr userDrawn="1"/>
          </p:nvGrpSpPr>
          <p:grpSpPr bwMode="auto">
            <a:xfrm>
              <a:off x="5197" y="1024"/>
              <a:ext cx="480" cy="111"/>
              <a:chOff x="5040" y="1296"/>
              <a:chExt cx="624" cy="144"/>
            </a:xfrm>
          </p:grpSpPr>
          <p:sp>
            <p:nvSpPr>
              <p:cNvPr id="65545" name="AutoShape 9"/>
              <p:cNvSpPr>
                <a:spLocks noChangeArrowheads="1"/>
              </p:cNvSpPr>
              <p:nvPr/>
            </p:nvSpPr>
            <p:spPr bwMode="gray">
              <a:xfrm>
                <a:off x="5040" y="1296"/>
                <a:ext cx="144" cy="144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alpha val="600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1">
                          <a:gamma/>
                          <a:shade val="60000"/>
                          <a:invGamma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46" name="AutoShape 10"/>
              <p:cNvSpPr>
                <a:spLocks noChangeArrowheads="1"/>
              </p:cNvSpPr>
              <p:nvPr/>
            </p:nvSpPr>
            <p:spPr bwMode="gray">
              <a:xfrm>
                <a:off x="5280" y="1296"/>
                <a:ext cx="144" cy="144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alpha val="600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1">
                          <a:gamma/>
                          <a:shade val="60000"/>
                          <a:invGamma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47" name="AutoShape 11"/>
              <p:cNvSpPr>
                <a:spLocks noChangeArrowheads="1"/>
              </p:cNvSpPr>
              <p:nvPr/>
            </p:nvSpPr>
            <p:spPr bwMode="gray">
              <a:xfrm>
                <a:off x="5520" y="1296"/>
                <a:ext cx="144" cy="144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alpha val="600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1">
                          <a:gamma/>
                          <a:shade val="60000"/>
                          <a:invGamma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06438" y="2701925"/>
            <a:ext cx="7972425" cy="1260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000" b="1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4572000" y="4267200"/>
            <a:ext cx="4343400" cy="4032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 algn="dist">
              <a:buFont typeface="Wingdings" pitchFamily="2" charset="2"/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65550" name="Rectangle 14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400" b="0" smtClean="0">
                <a:latin typeface="+mn-lt"/>
              </a:defRPr>
            </a:lvl1pPr>
          </a:lstStyle>
          <a:p>
            <a:fld id="{918B6CF9-43ED-4BFB-85FD-64559DBBE8DA}" type="datetimeFigureOut">
              <a:rPr lang="en-US"/>
              <a:pPr/>
              <a:t>12/16/2016</a:t>
            </a:fld>
            <a:endParaRPr lang="en-US"/>
          </a:p>
        </p:txBody>
      </p:sp>
      <p:sp>
        <p:nvSpPr>
          <p:cNvPr id="6555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eaLnBrk="0" hangingPunct="0">
              <a:defRPr sz="1400" b="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5552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r" eaLnBrk="0" hangingPunct="0">
              <a:defRPr sz="1400" b="0" smtClean="0">
                <a:latin typeface="+mn-lt"/>
              </a:defRPr>
            </a:lvl1pPr>
          </a:lstStyle>
          <a:p>
            <a:fld id="{9CAEB038-556C-48F9-B492-828E9A24B9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5F31DCB-F400-4642-8C6B-4CFB2C5A05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405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90800F9-7D2B-48ED-891A-808B957D04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288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919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919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E53B7B1-8E88-4F1A-B36E-14AF1C1B17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450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D4926AD-C427-4390-8CB1-542C3DE5A8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540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EF61FD4-6C25-4FB7-B3E8-F3538B11DB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061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DD05628-BF52-4B9E-B786-FA67CAAB7B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07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4DC9F-E80E-4BB9-8897-992FE075C8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655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BEE3F72-451B-431C-B652-FA9E76551A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845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06AD6C-250E-4579-8BB4-A726BE737A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98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9966FDF-F3DE-4F84-B3BF-5467D9F36F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370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910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910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9495DA3-3B57-47AC-A16F-3DBAABF039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060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601" name="Group 17"/>
          <p:cNvGrpSpPr>
            <a:grpSpLocks/>
          </p:cNvGrpSpPr>
          <p:nvPr/>
        </p:nvGrpSpPr>
        <p:grpSpPr bwMode="auto">
          <a:xfrm>
            <a:off x="-6350" y="1501775"/>
            <a:ext cx="9191625" cy="3438525"/>
            <a:chOff x="-4" y="946"/>
            <a:chExt cx="5790" cy="2166"/>
          </a:xfrm>
        </p:grpSpPr>
        <p:sp>
          <p:nvSpPr>
            <p:cNvPr id="67587" name="Freeform 3"/>
            <p:cNvSpPr>
              <a:spLocks/>
            </p:cNvSpPr>
            <p:nvPr userDrawn="1"/>
          </p:nvSpPr>
          <p:spPr bwMode="gray">
            <a:xfrm>
              <a:off x="0" y="946"/>
              <a:ext cx="5759" cy="2000"/>
            </a:xfrm>
            <a:custGeom>
              <a:avLst/>
              <a:gdLst>
                <a:gd name="T0" fmla="*/ 0 w 5773"/>
                <a:gd name="T1" fmla="*/ 491 h 2000"/>
                <a:gd name="T2" fmla="*/ 3489 w 5773"/>
                <a:gd name="T3" fmla="*/ 490 h 2000"/>
                <a:gd name="T4" fmla="*/ 3833 w 5773"/>
                <a:gd name="T5" fmla="*/ 0 h 2000"/>
                <a:gd name="T6" fmla="*/ 5773 w 5773"/>
                <a:gd name="T7" fmla="*/ 0 h 2000"/>
                <a:gd name="T8" fmla="*/ 5773 w 5773"/>
                <a:gd name="T9" fmla="*/ 2000 h 2000"/>
                <a:gd name="T10" fmla="*/ 2065 w 5773"/>
                <a:gd name="T11" fmla="*/ 2000 h 2000"/>
                <a:gd name="T12" fmla="*/ 1845 w 5773"/>
                <a:gd name="T13" fmla="*/ 1787 h 2000"/>
                <a:gd name="T14" fmla="*/ 7 w 5773"/>
                <a:gd name="T15" fmla="*/ 1793 h 2000"/>
                <a:gd name="T16" fmla="*/ 0 w 5773"/>
                <a:gd name="T17" fmla="*/ 49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73" h="2000">
                  <a:moveTo>
                    <a:pt x="0" y="491"/>
                  </a:moveTo>
                  <a:lnTo>
                    <a:pt x="3489" y="490"/>
                  </a:lnTo>
                  <a:lnTo>
                    <a:pt x="3833" y="0"/>
                  </a:lnTo>
                  <a:lnTo>
                    <a:pt x="5773" y="0"/>
                  </a:lnTo>
                  <a:lnTo>
                    <a:pt x="5773" y="2000"/>
                  </a:lnTo>
                  <a:lnTo>
                    <a:pt x="2065" y="2000"/>
                  </a:lnTo>
                  <a:lnTo>
                    <a:pt x="1845" y="1787"/>
                  </a:lnTo>
                  <a:lnTo>
                    <a:pt x="7" y="1793"/>
                  </a:lnTo>
                  <a:lnTo>
                    <a:pt x="0" y="491"/>
                  </a:lnTo>
                  <a:close/>
                </a:path>
              </a:pathLst>
            </a:custGeom>
            <a:solidFill>
              <a:schemeClr val="hlink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hlink">
                        <a:gamma/>
                        <a:shade val="60000"/>
                        <a:invGamma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588" name="Freeform 4"/>
            <p:cNvSpPr>
              <a:spLocks/>
            </p:cNvSpPr>
            <p:nvPr userDrawn="1"/>
          </p:nvSpPr>
          <p:spPr bwMode="gray">
            <a:xfrm>
              <a:off x="5" y="1215"/>
              <a:ext cx="5747" cy="1424"/>
            </a:xfrm>
            <a:custGeom>
              <a:avLst/>
              <a:gdLst>
                <a:gd name="T0" fmla="*/ 0 w 5781"/>
                <a:gd name="T1" fmla="*/ 309 h 1424"/>
                <a:gd name="T2" fmla="*/ 1464 w 5781"/>
                <a:gd name="T3" fmla="*/ 311 h 1424"/>
                <a:gd name="T4" fmla="*/ 1691 w 5781"/>
                <a:gd name="T5" fmla="*/ 1 h 1424"/>
                <a:gd name="T6" fmla="*/ 5781 w 5781"/>
                <a:gd name="T7" fmla="*/ 0 h 1424"/>
                <a:gd name="T8" fmla="*/ 5774 w 5781"/>
                <a:gd name="T9" fmla="*/ 1424 h 1424"/>
                <a:gd name="T10" fmla="*/ 2 w 5781"/>
                <a:gd name="T11" fmla="*/ 1418 h 1424"/>
                <a:gd name="T12" fmla="*/ 0 w 5781"/>
                <a:gd name="T13" fmla="*/ 309 h 1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81" h="1424">
                  <a:moveTo>
                    <a:pt x="0" y="309"/>
                  </a:moveTo>
                  <a:lnTo>
                    <a:pt x="1464" y="311"/>
                  </a:lnTo>
                  <a:lnTo>
                    <a:pt x="1691" y="1"/>
                  </a:lnTo>
                  <a:lnTo>
                    <a:pt x="5781" y="0"/>
                  </a:lnTo>
                  <a:lnTo>
                    <a:pt x="5774" y="1424"/>
                  </a:lnTo>
                  <a:lnTo>
                    <a:pt x="2" y="1418"/>
                  </a:lnTo>
                  <a:lnTo>
                    <a:pt x="0" y="309"/>
                  </a:lnTo>
                  <a:close/>
                </a:path>
              </a:pathLst>
            </a:custGeom>
            <a:solidFill>
              <a:schemeClr val="hlink">
                <a:alpha val="3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hlink">
                        <a:gamma/>
                        <a:shade val="60000"/>
                        <a:invGamma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589" name="Freeform 5"/>
            <p:cNvSpPr>
              <a:spLocks/>
            </p:cNvSpPr>
            <p:nvPr userDrawn="1"/>
          </p:nvSpPr>
          <p:spPr bwMode="gray">
            <a:xfrm>
              <a:off x="3" y="1314"/>
              <a:ext cx="5756" cy="1636"/>
            </a:xfrm>
            <a:custGeom>
              <a:avLst/>
              <a:gdLst>
                <a:gd name="T0" fmla="*/ 2 w 5773"/>
                <a:gd name="T1" fmla="*/ 218 h 1636"/>
                <a:gd name="T2" fmla="*/ 3138 w 5773"/>
                <a:gd name="T3" fmla="*/ 218 h 1636"/>
                <a:gd name="T4" fmla="*/ 3330 w 5773"/>
                <a:gd name="T5" fmla="*/ 0 h 1636"/>
                <a:gd name="T6" fmla="*/ 4574 w 5773"/>
                <a:gd name="T7" fmla="*/ 0 h 1636"/>
                <a:gd name="T8" fmla="*/ 4746 w 5773"/>
                <a:gd name="T9" fmla="*/ 121 h 1636"/>
                <a:gd name="T10" fmla="*/ 5773 w 5773"/>
                <a:gd name="T11" fmla="*/ 121 h 1636"/>
                <a:gd name="T12" fmla="*/ 5766 w 5773"/>
                <a:gd name="T13" fmla="*/ 1636 h 1636"/>
                <a:gd name="T14" fmla="*/ 2873 w 5773"/>
                <a:gd name="T15" fmla="*/ 1636 h 1636"/>
                <a:gd name="T16" fmla="*/ 2647 w 5773"/>
                <a:gd name="T17" fmla="*/ 1423 h 1636"/>
                <a:gd name="T18" fmla="*/ 0 w 5773"/>
                <a:gd name="T19" fmla="*/ 1423 h 1636"/>
                <a:gd name="T20" fmla="*/ 2 w 5773"/>
                <a:gd name="T21" fmla="*/ 218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73" h="1636">
                  <a:moveTo>
                    <a:pt x="2" y="218"/>
                  </a:moveTo>
                  <a:lnTo>
                    <a:pt x="3138" y="218"/>
                  </a:lnTo>
                  <a:lnTo>
                    <a:pt x="3330" y="0"/>
                  </a:lnTo>
                  <a:lnTo>
                    <a:pt x="4574" y="0"/>
                  </a:lnTo>
                  <a:lnTo>
                    <a:pt x="4746" y="121"/>
                  </a:lnTo>
                  <a:lnTo>
                    <a:pt x="5773" y="121"/>
                  </a:lnTo>
                  <a:lnTo>
                    <a:pt x="5766" y="1636"/>
                  </a:lnTo>
                  <a:lnTo>
                    <a:pt x="2873" y="1636"/>
                  </a:lnTo>
                  <a:lnTo>
                    <a:pt x="2647" y="1423"/>
                  </a:lnTo>
                  <a:lnTo>
                    <a:pt x="0" y="1423"/>
                  </a:lnTo>
                  <a:lnTo>
                    <a:pt x="2" y="218"/>
                  </a:lnTo>
                  <a:close/>
                </a:path>
              </a:pathLst>
            </a:custGeom>
            <a:solidFill>
              <a:schemeClr val="hlink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hlink">
                        <a:gamma/>
                        <a:shade val="60000"/>
                        <a:invGamma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590" name="Freeform 6"/>
            <p:cNvSpPr>
              <a:spLocks/>
            </p:cNvSpPr>
            <p:nvPr userDrawn="1"/>
          </p:nvSpPr>
          <p:spPr bwMode="gray">
            <a:xfrm>
              <a:off x="-4" y="1529"/>
              <a:ext cx="1467" cy="147"/>
            </a:xfrm>
            <a:custGeom>
              <a:avLst/>
              <a:gdLst>
                <a:gd name="T0" fmla="*/ 0 w 1457"/>
                <a:gd name="T1" fmla="*/ 149 h 150"/>
                <a:gd name="T2" fmla="*/ 1343 w 1457"/>
                <a:gd name="T3" fmla="*/ 150 h 150"/>
                <a:gd name="T4" fmla="*/ 1457 w 1457"/>
                <a:gd name="T5" fmla="*/ 0 h 150"/>
                <a:gd name="T6" fmla="*/ 0 w 1457"/>
                <a:gd name="T7" fmla="*/ 0 h 150"/>
                <a:gd name="T8" fmla="*/ 0 w 1457"/>
                <a:gd name="T9" fmla="*/ 149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7" h="150">
                  <a:moveTo>
                    <a:pt x="0" y="149"/>
                  </a:moveTo>
                  <a:lnTo>
                    <a:pt x="1343" y="150"/>
                  </a:lnTo>
                  <a:lnTo>
                    <a:pt x="1457" y="0"/>
                  </a:lnTo>
                  <a:lnTo>
                    <a:pt x="0" y="0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chemeClr val="hlink">
                <a:alpha val="7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hlink">
                        <a:gamma/>
                        <a:shade val="60000"/>
                        <a:invGamma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591" name="Freeform 7"/>
            <p:cNvSpPr>
              <a:spLocks/>
            </p:cNvSpPr>
            <p:nvPr userDrawn="1"/>
          </p:nvSpPr>
          <p:spPr bwMode="gray">
            <a:xfrm>
              <a:off x="13" y="2640"/>
              <a:ext cx="5773" cy="472"/>
            </a:xfrm>
            <a:custGeom>
              <a:avLst/>
              <a:gdLst>
                <a:gd name="T0" fmla="*/ 0 w 5773"/>
                <a:gd name="T1" fmla="*/ 103 h 472"/>
                <a:gd name="T2" fmla="*/ 3 w 5773"/>
                <a:gd name="T3" fmla="*/ 0 h 472"/>
                <a:gd name="T4" fmla="*/ 5766 w 5773"/>
                <a:gd name="T5" fmla="*/ 0 h 472"/>
                <a:gd name="T6" fmla="*/ 5773 w 5773"/>
                <a:gd name="T7" fmla="*/ 472 h 472"/>
                <a:gd name="T8" fmla="*/ 3029 w 5773"/>
                <a:gd name="T9" fmla="*/ 459 h 472"/>
                <a:gd name="T10" fmla="*/ 2653 w 5773"/>
                <a:gd name="T11" fmla="*/ 103 h 472"/>
                <a:gd name="T12" fmla="*/ 0 w 5773"/>
                <a:gd name="T13" fmla="*/ 103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73" h="472">
                  <a:moveTo>
                    <a:pt x="0" y="103"/>
                  </a:moveTo>
                  <a:lnTo>
                    <a:pt x="3" y="0"/>
                  </a:lnTo>
                  <a:lnTo>
                    <a:pt x="5766" y="0"/>
                  </a:lnTo>
                  <a:lnTo>
                    <a:pt x="5773" y="472"/>
                  </a:lnTo>
                  <a:lnTo>
                    <a:pt x="3029" y="459"/>
                  </a:lnTo>
                  <a:lnTo>
                    <a:pt x="2653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000000">
                <a:alpha val="10001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7592" name="Group 8"/>
            <p:cNvGrpSpPr>
              <a:grpSpLocks/>
            </p:cNvGrpSpPr>
            <p:nvPr userDrawn="1"/>
          </p:nvGrpSpPr>
          <p:grpSpPr bwMode="auto">
            <a:xfrm>
              <a:off x="5197" y="1024"/>
              <a:ext cx="480" cy="111"/>
              <a:chOff x="5040" y="1296"/>
              <a:chExt cx="624" cy="144"/>
            </a:xfrm>
          </p:grpSpPr>
          <p:sp>
            <p:nvSpPr>
              <p:cNvPr id="67593" name="AutoShape 9"/>
              <p:cNvSpPr>
                <a:spLocks noChangeArrowheads="1"/>
              </p:cNvSpPr>
              <p:nvPr/>
            </p:nvSpPr>
            <p:spPr bwMode="gray">
              <a:xfrm>
                <a:off x="5040" y="1296"/>
                <a:ext cx="144" cy="144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alpha val="600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1">
                          <a:gamma/>
                          <a:shade val="60000"/>
                          <a:invGamma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594" name="AutoShape 10"/>
              <p:cNvSpPr>
                <a:spLocks noChangeArrowheads="1"/>
              </p:cNvSpPr>
              <p:nvPr/>
            </p:nvSpPr>
            <p:spPr bwMode="gray">
              <a:xfrm>
                <a:off x="5280" y="1296"/>
                <a:ext cx="144" cy="144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alpha val="600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1">
                          <a:gamma/>
                          <a:shade val="60000"/>
                          <a:invGamma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595" name="AutoShape 11"/>
              <p:cNvSpPr>
                <a:spLocks noChangeArrowheads="1"/>
              </p:cNvSpPr>
              <p:nvPr/>
            </p:nvSpPr>
            <p:spPr bwMode="gray">
              <a:xfrm>
                <a:off x="5520" y="1296"/>
                <a:ext cx="144" cy="144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alpha val="600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1">
                          <a:gamma/>
                          <a:shade val="60000"/>
                          <a:invGamma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75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06438" y="2701925"/>
            <a:ext cx="7972425" cy="1260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000" b="1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597" name="Rectangle 1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4572000" y="4267200"/>
            <a:ext cx="4343400" cy="41433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 algn="dist">
              <a:buFont typeface="Wingdings" pitchFamily="2" charset="2"/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67598" name="Rectangle 14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400" b="0" smtClean="0">
                <a:latin typeface="+mn-lt"/>
              </a:defRPr>
            </a:lvl1pPr>
          </a:lstStyle>
          <a:p>
            <a:fld id="{9703AB8E-8115-4BFE-B73C-D449F9FC3BBF}" type="datetimeFigureOut">
              <a:rPr lang="en-US"/>
              <a:pPr/>
              <a:t>12/16/2016</a:t>
            </a:fld>
            <a:endParaRPr lang="en-US"/>
          </a:p>
        </p:txBody>
      </p:sp>
      <p:sp>
        <p:nvSpPr>
          <p:cNvPr id="67599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eaLnBrk="0" hangingPunct="0">
              <a:defRPr sz="1400" b="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7600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r" eaLnBrk="0" hangingPunct="0">
              <a:defRPr sz="1400" b="0" smtClean="0">
                <a:latin typeface="+mn-lt"/>
              </a:defRPr>
            </a:lvl1pPr>
          </a:lstStyle>
          <a:p>
            <a:fld id="{8D8C0A3D-FCAD-495C-BB2B-20206F1475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E528107-9968-4CD4-9CF5-39FD5A658D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617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657A017-15F9-46FE-92EA-CE6D7D8F05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570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919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919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1CD21C9-28B9-4614-B344-E7E980FD18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8348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A7F7D7C-4DF7-400B-BF78-EEEEBA5390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378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C66E5BA-E539-4D0A-81A5-D8C39D6D1D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5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66838"/>
            <a:ext cx="4038600" cy="4919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6838"/>
            <a:ext cx="4038600" cy="4919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A4BB29-A4C4-498F-999A-1C5F38E6DF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114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2033BFF-77E2-4F4F-AA24-C3A6A02838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8325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D7901F6-83B7-4293-B5B0-BDC3BEC688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095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546A216-4483-4F9C-8E65-910B72FCE8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4747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FA79689-D285-4953-8309-0B43181EA4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298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910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910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1DB5C7B-949E-4FEB-97FB-56B524DD32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163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49" name="Group 17"/>
          <p:cNvGrpSpPr>
            <a:grpSpLocks/>
          </p:cNvGrpSpPr>
          <p:nvPr/>
        </p:nvGrpSpPr>
        <p:grpSpPr bwMode="auto">
          <a:xfrm>
            <a:off x="-6350" y="1501775"/>
            <a:ext cx="9191625" cy="3438525"/>
            <a:chOff x="-4" y="946"/>
            <a:chExt cx="5790" cy="2166"/>
          </a:xfrm>
        </p:grpSpPr>
        <p:sp>
          <p:nvSpPr>
            <p:cNvPr id="69635" name="Freeform 3"/>
            <p:cNvSpPr>
              <a:spLocks/>
            </p:cNvSpPr>
            <p:nvPr userDrawn="1"/>
          </p:nvSpPr>
          <p:spPr bwMode="gray">
            <a:xfrm>
              <a:off x="0" y="946"/>
              <a:ext cx="5759" cy="2000"/>
            </a:xfrm>
            <a:custGeom>
              <a:avLst/>
              <a:gdLst>
                <a:gd name="T0" fmla="*/ 0 w 5773"/>
                <a:gd name="T1" fmla="*/ 491 h 2000"/>
                <a:gd name="T2" fmla="*/ 3489 w 5773"/>
                <a:gd name="T3" fmla="*/ 490 h 2000"/>
                <a:gd name="T4" fmla="*/ 3833 w 5773"/>
                <a:gd name="T5" fmla="*/ 0 h 2000"/>
                <a:gd name="T6" fmla="*/ 5773 w 5773"/>
                <a:gd name="T7" fmla="*/ 0 h 2000"/>
                <a:gd name="T8" fmla="*/ 5773 w 5773"/>
                <a:gd name="T9" fmla="*/ 2000 h 2000"/>
                <a:gd name="T10" fmla="*/ 2065 w 5773"/>
                <a:gd name="T11" fmla="*/ 2000 h 2000"/>
                <a:gd name="T12" fmla="*/ 1845 w 5773"/>
                <a:gd name="T13" fmla="*/ 1787 h 2000"/>
                <a:gd name="T14" fmla="*/ 7 w 5773"/>
                <a:gd name="T15" fmla="*/ 1793 h 2000"/>
                <a:gd name="T16" fmla="*/ 0 w 5773"/>
                <a:gd name="T17" fmla="*/ 49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73" h="2000">
                  <a:moveTo>
                    <a:pt x="0" y="491"/>
                  </a:moveTo>
                  <a:lnTo>
                    <a:pt x="3489" y="490"/>
                  </a:lnTo>
                  <a:lnTo>
                    <a:pt x="3833" y="0"/>
                  </a:lnTo>
                  <a:lnTo>
                    <a:pt x="5773" y="0"/>
                  </a:lnTo>
                  <a:lnTo>
                    <a:pt x="5773" y="2000"/>
                  </a:lnTo>
                  <a:lnTo>
                    <a:pt x="2065" y="2000"/>
                  </a:lnTo>
                  <a:lnTo>
                    <a:pt x="1845" y="1787"/>
                  </a:lnTo>
                  <a:lnTo>
                    <a:pt x="7" y="1793"/>
                  </a:lnTo>
                  <a:lnTo>
                    <a:pt x="0" y="491"/>
                  </a:lnTo>
                  <a:close/>
                </a:path>
              </a:pathLst>
            </a:custGeom>
            <a:solidFill>
              <a:schemeClr val="folHlink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folHlink">
                        <a:gamma/>
                        <a:shade val="60000"/>
                        <a:invGamma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36" name="Freeform 4"/>
            <p:cNvSpPr>
              <a:spLocks/>
            </p:cNvSpPr>
            <p:nvPr userDrawn="1"/>
          </p:nvSpPr>
          <p:spPr bwMode="gray">
            <a:xfrm>
              <a:off x="5" y="1215"/>
              <a:ext cx="5746" cy="1424"/>
            </a:xfrm>
            <a:custGeom>
              <a:avLst/>
              <a:gdLst>
                <a:gd name="T0" fmla="*/ 0 w 5781"/>
                <a:gd name="T1" fmla="*/ 309 h 1424"/>
                <a:gd name="T2" fmla="*/ 1464 w 5781"/>
                <a:gd name="T3" fmla="*/ 311 h 1424"/>
                <a:gd name="T4" fmla="*/ 1691 w 5781"/>
                <a:gd name="T5" fmla="*/ 1 h 1424"/>
                <a:gd name="T6" fmla="*/ 5781 w 5781"/>
                <a:gd name="T7" fmla="*/ 0 h 1424"/>
                <a:gd name="T8" fmla="*/ 5774 w 5781"/>
                <a:gd name="T9" fmla="*/ 1424 h 1424"/>
                <a:gd name="T10" fmla="*/ 2 w 5781"/>
                <a:gd name="T11" fmla="*/ 1418 h 1424"/>
                <a:gd name="T12" fmla="*/ 0 w 5781"/>
                <a:gd name="T13" fmla="*/ 309 h 1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81" h="1424">
                  <a:moveTo>
                    <a:pt x="0" y="309"/>
                  </a:moveTo>
                  <a:lnTo>
                    <a:pt x="1464" y="311"/>
                  </a:lnTo>
                  <a:lnTo>
                    <a:pt x="1691" y="1"/>
                  </a:lnTo>
                  <a:lnTo>
                    <a:pt x="5781" y="0"/>
                  </a:lnTo>
                  <a:lnTo>
                    <a:pt x="5774" y="1424"/>
                  </a:lnTo>
                  <a:lnTo>
                    <a:pt x="2" y="1418"/>
                  </a:lnTo>
                  <a:lnTo>
                    <a:pt x="0" y="309"/>
                  </a:lnTo>
                  <a:close/>
                </a:path>
              </a:pathLst>
            </a:custGeom>
            <a:solidFill>
              <a:schemeClr val="folHlink">
                <a:alpha val="3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folHlink">
                        <a:gamma/>
                        <a:shade val="60000"/>
                        <a:invGamma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37" name="Freeform 5"/>
            <p:cNvSpPr>
              <a:spLocks/>
            </p:cNvSpPr>
            <p:nvPr userDrawn="1"/>
          </p:nvSpPr>
          <p:spPr bwMode="gray">
            <a:xfrm>
              <a:off x="4" y="1314"/>
              <a:ext cx="5755" cy="1636"/>
            </a:xfrm>
            <a:custGeom>
              <a:avLst/>
              <a:gdLst>
                <a:gd name="T0" fmla="*/ 2 w 5773"/>
                <a:gd name="T1" fmla="*/ 218 h 1636"/>
                <a:gd name="T2" fmla="*/ 3138 w 5773"/>
                <a:gd name="T3" fmla="*/ 218 h 1636"/>
                <a:gd name="T4" fmla="*/ 3330 w 5773"/>
                <a:gd name="T5" fmla="*/ 0 h 1636"/>
                <a:gd name="T6" fmla="*/ 4574 w 5773"/>
                <a:gd name="T7" fmla="*/ 0 h 1636"/>
                <a:gd name="T8" fmla="*/ 4746 w 5773"/>
                <a:gd name="T9" fmla="*/ 121 h 1636"/>
                <a:gd name="T10" fmla="*/ 5773 w 5773"/>
                <a:gd name="T11" fmla="*/ 121 h 1636"/>
                <a:gd name="T12" fmla="*/ 5766 w 5773"/>
                <a:gd name="T13" fmla="*/ 1636 h 1636"/>
                <a:gd name="T14" fmla="*/ 2873 w 5773"/>
                <a:gd name="T15" fmla="*/ 1636 h 1636"/>
                <a:gd name="T16" fmla="*/ 2647 w 5773"/>
                <a:gd name="T17" fmla="*/ 1423 h 1636"/>
                <a:gd name="T18" fmla="*/ 0 w 5773"/>
                <a:gd name="T19" fmla="*/ 1423 h 1636"/>
                <a:gd name="T20" fmla="*/ 2 w 5773"/>
                <a:gd name="T21" fmla="*/ 218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73" h="1636">
                  <a:moveTo>
                    <a:pt x="2" y="218"/>
                  </a:moveTo>
                  <a:lnTo>
                    <a:pt x="3138" y="218"/>
                  </a:lnTo>
                  <a:lnTo>
                    <a:pt x="3330" y="0"/>
                  </a:lnTo>
                  <a:lnTo>
                    <a:pt x="4574" y="0"/>
                  </a:lnTo>
                  <a:lnTo>
                    <a:pt x="4746" y="121"/>
                  </a:lnTo>
                  <a:lnTo>
                    <a:pt x="5773" y="121"/>
                  </a:lnTo>
                  <a:lnTo>
                    <a:pt x="5766" y="1636"/>
                  </a:lnTo>
                  <a:lnTo>
                    <a:pt x="2873" y="1636"/>
                  </a:lnTo>
                  <a:lnTo>
                    <a:pt x="2647" y="1423"/>
                  </a:lnTo>
                  <a:lnTo>
                    <a:pt x="0" y="1423"/>
                  </a:lnTo>
                  <a:lnTo>
                    <a:pt x="2" y="218"/>
                  </a:lnTo>
                  <a:close/>
                </a:path>
              </a:pathLst>
            </a:custGeom>
            <a:solidFill>
              <a:schemeClr val="folHlink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folHlink">
                        <a:gamma/>
                        <a:shade val="60000"/>
                        <a:invGamma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38" name="Freeform 6"/>
            <p:cNvSpPr>
              <a:spLocks/>
            </p:cNvSpPr>
            <p:nvPr userDrawn="1"/>
          </p:nvSpPr>
          <p:spPr bwMode="gray">
            <a:xfrm>
              <a:off x="-4" y="1529"/>
              <a:ext cx="1467" cy="147"/>
            </a:xfrm>
            <a:custGeom>
              <a:avLst/>
              <a:gdLst>
                <a:gd name="T0" fmla="*/ 0 w 1457"/>
                <a:gd name="T1" fmla="*/ 149 h 150"/>
                <a:gd name="T2" fmla="*/ 1343 w 1457"/>
                <a:gd name="T3" fmla="*/ 150 h 150"/>
                <a:gd name="T4" fmla="*/ 1457 w 1457"/>
                <a:gd name="T5" fmla="*/ 0 h 150"/>
                <a:gd name="T6" fmla="*/ 0 w 1457"/>
                <a:gd name="T7" fmla="*/ 0 h 150"/>
                <a:gd name="T8" fmla="*/ 0 w 1457"/>
                <a:gd name="T9" fmla="*/ 149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7" h="150">
                  <a:moveTo>
                    <a:pt x="0" y="149"/>
                  </a:moveTo>
                  <a:lnTo>
                    <a:pt x="1343" y="150"/>
                  </a:lnTo>
                  <a:lnTo>
                    <a:pt x="1457" y="0"/>
                  </a:lnTo>
                  <a:lnTo>
                    <a:pt x="0" y="0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chemeClr val="folHlink">
                <a:alpha val="7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folHlink">
                        <a:gamma/>
                        <a:shade val="60000"/>
                        <a:invGamma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39" name="Freeform 7"/>
            <p:cNvSpPr>
              <a:spLocks/>
            </p:cNvSpPr>
            <p:nvPr userDrawn="1"/>
          </p:nvSpPr>
          <p:spPr bwMode="gray">
            <a:xfrm>
              <a:off x="13" y="2640"/>
              <a:ext cx="5773" cy="472"/>
            </a:xfrm>
            <a:custGeom>
              <a:avLst/>
              <a:gdLst>
                <a:gd name="T0" fmla="*/ 0 w 5773"/>
                <a:gd name="T1" fmla="*/ 103 h 472"/>
                <a:gd name="T2" fmla="*/ 3 w 5773"/>
                <a:gd name="T3" fmla="*/ 0 h 472"/>
                <a:gd name="T4" fmla="*/ 5766 w 5773"/>
                <a:gd name="T5" fmla="*/ 0 h 472"/>
                <a:gd name="T6" fmla="*/ 5773 w 5773"/>
                <a:gd name="T7" fmla="*/ 472 h 472"/>
                <a:gd name="T8" fmla="*/ 3029 w 5773"/>
                <a:gd name="T9" fmla="*/ 459 h 472"/>
                <a:gd name="T10" fmla="*/ 2653 w 5773"/>
                <a:gd name="T11" fmla="*/ 103 h 472"/>
                <a:gd name="T12" fmla="*/ 0 w 5773"/>
                <a:gd name="T13" fmla="*/ 103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73" h="472">
                  <a:moveTo>
                    <a:pt x="0" y="103"/>
                  </a:moveTo>
                  <a:lnTo>
                    <a:pt x="3" y="0"/>
                  </a:lnTo>
                  <a:lnTo>
                    <a:pt x="5766" y="0"/>
                  </a:lnTo>
                  <a:lnTo>
                    <a:pt x="5773" y="472"/>
                  </a:lnTo>
                  <a:lnTo>
                    <a:pt x="3029" y="459"/>
                  </a:lnTo>
                  <a:lnTo>
                    <a:pt x="2653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000000">
                <a:alpha val="10001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9640" name="Group 8"/>
            <p:cNvGrpSpPr>
              <a:grpSpLocks/>
            </p:cNvGrpSpPr>
            <p:nvPr userDrawn="1"/>
          </p:nvGrpSpPr>
          <p:grpSpPr bwMode="auto">
            <a:xfrm>
              <a:off x="5197" y="1024"/>
              <a:ext cx="480" cy="111"/>
              <a:chOff x="5040" y="1296"/>
              <a:chExt cx="624" cy="144"/>
            </a:xfrm>
          </p:grpSpPr>
          <p:sp>
            <p:nvSpPr>
              <p:cNvPr id="69641" name="AutoShape 9"/>
              <p:cNvSpPr>
                <a:spLocks noChangeArrowheads="1"/>
              </p:cNvSpPr>
              <p:nvPr/>
            </p:nvSpPr>
            <p:spPr bwMode="gray">
              <a:xfrm>
                <a:off x="5040" y="1296"/>
                <a:ext cx="144" cy="144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alpha val="600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1">
                          <a:gamma/>
                          <a:shade val="60000"/>
                          <a:invGamma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42" name="AutoShape 10"/>
              <p:cNvSpPr>
                <a:spLocks noChangeArrowheads="1"/>
              </p:cNvSpPr>
              <p:nvPr/>
            </p:nvSpPr>
            <p:spPr bwMode="gray">
              <a:xfrm>
                <a:off x="5280" y="1296"/>
                <a:ext cx="144" cy="144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alpha val="600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1">
                          <a:gamma/>
                          <a:shade val="60000"/>
                          <a:invGamma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43" name="AutoShape 11"/>
              <p:cNvSpPr>
                <a:spLocks noChangeArrowheads="1"/>
              </p:cNvSpPr>
              <p:nvPr/>
            </p:nvSpPr>
            <p:spPr bwMode="gray">
              <a:xfrm>
                <a:off x="5520" y="1296"/>
                <a:ext cx="144" cy="144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alpha val="600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1">
                          <a:gamma/>
                          <a:shade val="60000"/>
                          <a:invGamma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964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06438" y="2701925"/>
            <a:ext cx="7972425" cy="1260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000" b="1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9645" name="Rectangle 1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4572000" y="4267200"/>
            <a:ext cx="4343400" cy="41433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 algn="dist">
              <a:buFont typeface="Wingdings" pitchFamily="2" charset="2"/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69646" name="Rectangle 14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400" b="0" smtClean="0">
                <a:latin typeface="+mn-lt"/>
              </a:defRPr>
            </a:lvl1pPr>
          </a:lstStyle>
          <a:p>
            <a:fld id="{3680204A-F2BC-42AC-8EEF-7E992D1CA41F}" type="datetimeFigureOut">
              <a:rPr lang="en-US"/>
              <a:pPr/>
              <a:t>12/16/2016</a:t>
            </a:fld>
            <a:endParaRPr lang="en-US"/>
          </a:p>
        </p:txBody>
      </p:sp>
      <p:sp>
        <p:nvSpPr>
          <p:cNvPr id="69647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eaLnBrk="0" hangingPunct="0">
              <a:defRPr sz="1400" b="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9648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r" eaLnBrk="0" hangingPunct="0">
              <a:defRPr sz="1400" b="0" smtClean="0">
                <a:latin typeface="+mn-lt"/>
              </a:defRPr>
            </a:lvl1pPr>
          </a:lstStyle>
          <a:p>
            <a:fld id="{26A462F4-E1AD-40E1-86FD-E383E8723D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3810AB-5FB1-4559-A545-18496DBE06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6424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C96733-80C5-45C6-9D43-CC56E230D5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1015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919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919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30EB07C-FCCC-438B-9FDB-15F4AA0749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956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604EB7C-D9C2-4C20-B6D3-287A6EDE93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0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0026F-15A4-4EC3-9C80-09A34243A6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6936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4E7C8CD-F57B-4B7B-8495-849B4F004C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0282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920E890-1CB7-4A2F-AE35-277509FE73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9459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1ADBAC5-352C-48D9-A02D-431613EEDC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6671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D6DACD3-C778-4179-8612-E223272071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70766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F179A15-9222-4FB6-B7F5-A00676DBF7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0425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910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910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F702DC9-7EEB-40B2-B0E1-2B3C8C7176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9360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04800"/>
            <a:ext cx="67818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295400"/>
            <a:ext cx="8229600" cy="49196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352800" y="6499225"/>
            <a:ext cx="2133600" cy="32067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516D3C2-2E9F-4D13-BC5D-DCC6D29CDB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4038600" y="990600"/>
            <a:ext cx="48768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20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242B2-7FF2-4B0E-8288-85336EA750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16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5DCAD-B689-4FCA-BF96-9BDD746DD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60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6EAD1A-B59F-4113-A326-CA0A0F95D0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70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304EC-A84C-47A2-B6A8-11B1AF1CE5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68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4" name="Freeform 18"/>
          <p:cNvSpPr>
            <a:spLocks/>
          </p:cNvSpPr>
          <p:nvPr/>
        </p:nvSpPr>
        <p:spPr bwMode="gray">
          <a:xfrm>
            <a:off x="-6350" y="0"/>
            <a:ext cx="9150350" cy="293688"/>
          </a:xfrm>
          <a:custGeom>
            <a:avLst/>
            <a:gdLst>
              <a:gd name="T0" fmla="*/ 0 w 5764"/>
              <a:gd name="T1" fmla="*/ 176 h 185"/>
              <a:gd name="T2" fmla="*/ 7 w 5764"/>
              <a:gd name="T3" fmla="*/ 0 h 185"/>
              <a:gd name="T4" fmla="*/ 5754 w 5764"/>
              <a:gd name="T5" fmla="*/ 0 h 185"/>
              <a:gd name="T6" fmla="*/ 5764 w 5764"/>
              <a:gd name="T7" fmla="*/ 185 h 185"/>
              <a:gd name="T8" fmla="*/ 0 w 5764"/>
              <a:gd name="T9" fmla="*/ 176 h 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64"/>
              <a:gd name="T16" fmla="*/ 0 h 185"/>
              <a:gd name="T17" fmla="*/ 5764 w 5764"/>
              <a:gd name="T18" fmla="*/ 185 h 1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64" h="185">
                <a:moveTo>
                  <a:pt x="0" y="176"/>
                </a:moveTo>
                <a:lnTo>
                  <a:pt x="7" y="0"/>
                </a:lnTo>
                <a:lnTo>
                  <a:pt x="5754" y="0"/>
                </a:lnTo>
                <a:lnTo>
                  <a:pt x="5764" y="185"/>
                </a:lnTo>
                <a:lnTo>
                  <a:pt x="0" y="176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15" name="Freeform 19"/>
          <p:cNvSpPr>
            <a:spLocks/>
          </p:cNvSpPr>
          <p:nvPr/>
        </p:nvSpPr>
        <p:spPr bwMode="gray">
          <a:xfrm>
            <a:off x="-6350" y="69850"/>
            <a:ext cx="9148763" cy="914400"/>
          </a:xfrm>
          <a:custGeom>
            <a:avLst/>
            <a:gdLst>
              <a:gd name="T0" fmla="*/ 4 w 5783"/>
              <a:gd name="T1" fmla="*/ 136 h 576"/>
              <a:gd name="T2" fmla="*/ 4412 w 5783"/>
              <a:gd name="T3" fmla="*/ 133 h 576"/>
              <a:gd name="T4" fmla="*/ 4580 w 5783"/>
              <a:gd name="T5" fmla="*/ 0 h 576"/>
              <a:gd name="T6" fmla="*/ 5783 w 5783"/>
              <a:gd name="T7" fmla="*/ 0 h 576"/>
              <a:gd name="T8" fmla="*/ 5783 w 5783"/>
              <a:gd name="T9" fmla="*/ 576 h 576"/>
              <a:gd name="T10" fmla="*/ 802 w 5783"/>
              <a:gd name="T11" fmla="*/ 567 h 576"/>
              <a:gd name="T12" fmla="*/ 492 w 5783"/>
              <a:gd name="T13" fmla="*/ 207 h 576"/>
              <a:gd name="T14" fmla="*/ 0 w 5783"/>
              <a:gd name="T15" fmla="*/ 204 h 576"/>
              <a:gd name="T16" fmla="*/ 4 w 5783"/>
              <a:gd name="T17" fmla="*/ 136 h 57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83"/>
              <a:gd name="T28" fmla="*/ 0 h 576"/>
              <a:gd name="T29" fmla="*/ 5783 w 5783"/>
              <a:gd name="T30" fmla="*/ 576 h 57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83" h="576">
                <a:moveTo>
                  <a:pt x="4" y="136"/>
                </a:moveTo>
                <a:lnTo>
                  <a:pt x="4412" y="133"/>
                </a:lnTo>
                <a:lnTo>
                  <a:pt x="4580" y="0"/>
                </a:lnTo>
                <a:lnTo>
                  <a:pt x="5783" y="0"/>
                </a:lnTo>
                <a:lnTo>
                  <a:pt x="5783" y="576"/>
                </a:lnTo>
                <a:lnTo>
                  <a:pt x="802" y="567"/>
                </a:lnTo>
                <a:lnTo>
                  <a:pt x="492" y="207"/>
                </a:lnTo>
                <a:lnTo>
                  <a:pt x="0" y="204"/>
                </a:lnTo>
                <a:lnTo>
                  <a:pt x="4" y="136"/>
                </a:lnTo>
                <a:close/>
              </a:path>
            </a:pathLst>
          </a:custGeom>
          <a:solidFill>
            <a:schemeClr val="tx2">
              <a:alpha val="8980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91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52800" y="64992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latin typeface="Verdana" pitchFamily="34" charset="0"/>
              </a:defRPr>
            </a:lvl1pPr>
          </a:lstStyle>
          <a:p>
            <a:pPr>
              <a:defRPr/>
            </a:pPr>
            <a:fld id="{2B110BBC-3770-4617-A28E-4E9BEC4543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Verdan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0" y="-12700"/>
            <a:ext cx="9148763" cy="304800"/>
          </a:xfrm>
          <a:custGeom>
            <a:avLst/>
            <a:gdLst>
              <a:gd name="T0" fmla="*/ 0 w 5776"/>
              <a:gd name="T1" fmla="*/ 119 h 192"/>
              <a:gd name="T2" fmla="*/ 1000 w 5776"/>
              <a:gd name="T3" fmla="*/ 119 h 192"/>
              <a:gd name="T4" fmla="*/ 1152 w 5776"/>
              <a:gd name="T5" fmla="*/ 8 h 192"/>
              <a:gd name="T6" fmla="*/ 5776 w 5776"/>
              <a:gd name="T7" fmla="*/ 0 h 192"/>
              <a:gd name="T8" fmla="*/ 5776 w 5776"/>
              <a:gd name="T9" fmla="*/ 192 h 192"/>
              <a:gd name="T10" fmla="*/ 0 w 5776"/>
              <a:gd name="T11" fmla="*/ 188 h 192"/>
              <a:gd name="T12" fmla="*/ 0 w 5776"/>
              <a:gd name="T13" fmla="*/ 119 h 1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776"/>
              <a:gd name="T22" fmla="*/ 0 h 192"/>
              <a:gd name="T23" fmla="*/ 5776 w 5776"/>
              <a:gd name="T24" fmla="*/ 192 h 1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776" h="192">
                <a:moveTo>
                  <a:pt x="0" y="119"/>
                </a:moveTo>
                <a:lnTo>
                  <a:pt x="1000" y="119"/>
                </a:lnTo>
                <a:lnTo>
                  <a:pt x="1152" y="8"/>
                </a:lnTo>
                <a:lnTo>
                  <a:pt x="5776" y="0"/>
                </a:lnTo>
                <a:lnTo>
                  <a:pt x="5776" y="192"/>
                </a:lnTo>
                <a:lnTo>
                  <a:pt x="0" y="188"/>
                </a:lnTo>
                <a:lnTo>
                  <a:pt x="0" y="119"/>
                </a:lnTo>
                <a:close/>
              </a:path>
            </a:pathLst>
          </a:custGeom>
          <a:solidFill>
            <a:schemeClr val="accent1">
              <a:alpha val="7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08" name="Freeform 12"/>
          <p:cNvSpPr>
            <a:spLocks/>
          </p:cNvSpPr>
          <p:nvPr/>
        </p:nvSpPr>
        <p:spPr bwMode="gray">
          <a:xfrm>
            <a:off x="-12700" y="285750"/>
            <a:ext cx="9183688" cy="935038"/>
          </a:xfrm>
          <a:custGeom>
            <a:avLst/>
            <a:gdLst>
              <a:gd name="T0" fmla="*/ 0 w 5785"/>
              <a:gd name="T1" fmla="*/ 68 h 589"/>
              <a:gd name="T2" fmla="*/ 1924 w 5785"/>
              <a:gd name="T3" fmla="*/ 68 h 589"/>
              <a:gd name="T4" fmla="*/ 2409 w 5785"/>
              <a:gd name="T5" fmla="*/ 576 h 589"/>
              <a:gd name="T6" fmla="*/ 5780 w 5785"/>
              <a:gd name="T7" fmla="*/ 589 h 589"/>
              <a:gd name="T8" fmla="*/ 5785 w 5785"/>
              <a:gd name="T9" fmla="*/ 13 h 589"/>
              <a:gd name="T10" fmla="*/ 11 w 5785"/>
              <a:gd name="T11" fmla="*/ 0 h 589"/>
              <a:gd name="T12" fmla="*/ 0 w 5785"/>
              <a:gd name="T13" fmla="*/ 68 h 5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785"/>
              <a:gd name="T22" fmla="*/ 0 h 589"/>
              <a:gd name="T23" fmla="*/ 5785 w 5785"/>
              <a:gd name="T24" fmla="*/ 589 h 5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785" h="589">
                <a:moveTo>
                  <a:pt x="0" y="68"/>
                </a:moveTo>
                <a:lnTo>
                  <a:pt x="1924" y="68"/>
                </a:lnTo>
                <a:lnTo>
                  <a:pt x="2409" y="576"/>
                </a:lnTo>
                <a:lnTo>
                  <a:pt x="5780" y="589"/>
                </a:lnTo>
                <a:lnTo>
                  <a:pt x="5785" y="13"/>
                </a:lnTo>
                <a:lnTo>
                  <a:pt x="11" y="0"/>
                </a:lnTo>
                <a:lnTo>
                  <a:pt x="0" y="68"/>
                </a:lnTo>
                <a:close/>
              </a:path>
            </a:pathLst>
          </a:custGeom>
          <a:solidFill>
            <a:schemeClr val="tx1">
              <a:alpha val="1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038600" y="990600"/>
            <a:ext cx="4876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b="1" smtClean="0">
                <a:latin typeface="Verdan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295400" y="304800"/>
            <a:ext cx="6781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grpSp>
        <p:nvGrpSpPr>
          <p:cNvPr id="5131" name="Group 20"/>
          <p:cNvGrpSpPr>
            <a:grpSpLocks/>
          </p:cNvGrpSpPr>
          <p:nvPr/>
        </p:nvGrpSpPr>
        <p:grpSpPr bwMode="auto">
          <a:xfrm>
            <a:off x="8229600" y="708025"/>
            <a:ext cx="762000" cy="176213"/>
            <a:chOff x="5040" y="1296"/>
            <a:chExt cx="624" cy="144"/>
          </a:xfrm>
        </p:grpSpPr>
        <p:sp>
          <p:nvSpPr>
            <p:cNvPr id="4117" name="AutoShape 21"/>
            <p:cNvSpPr>
              <a:spLocks noChangeArrowheads="1"/>
            </p:cNvSpPr>
            <p:nvPr/>
          </p:nvSpPr>
          <p:spPr bwMode="gray">
            <a:xfrm>
              <a:off x="5040" y="1296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5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8" name="AutoShape 22"/>
            <p:cNvSpPr>
              <a:spLocks noChangeArrowheads="1"/>
            </p:cNvSpPr>
            <p:nvPr/>
          </p:nvSpPr>
          <p:spPr bwMode="gray">
            <a:xfrm>
              <a:off x="5280" y="1296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5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9" name="AutoShape 23"/>
            <p:cNvSpPr>
              <a:spLocks noChangeArrowheads="1"/>
            </p:cNvSpPr>
            <p:nvPr/>
          </p:nvSpPr>
          <p:spPr bwMode="gray">
            <a:xfrm>
              <a:off x="5520" y="1296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5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66" r:id="rId3"/>
    <p:sldLayoutId id="2147483665" r:id="rId4"/>
    <p:sldLayoutId id="2147483664" r:id="rId5"/>
    <p:sldLayoutId id="2147483663" r:id="rId6"/>
    <p:sldLayoutId id="2147483662" r:id="rId7"/>
    <p:sldLayoutId id="2147483661" r:id="rId8"/>
    <p:sldLayoutId id="2147483660" r:id="rId9"/>
    <p:sldLayoutId id="2147483659" r:id="rId10"/>
    <p:sldLayoutId id="214748365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4" name="Freeform 18"/>
          <p:cNvSpPr>
            <a:spLocks/>
          </p:cNvSpPr>
          <p:nvPr/>
        </p:nvSpPr>
        <p:spPr bwMode="gray">
          <a:xfrm>
            <a:off x="-6350" y="0"/>
            <a:ext cx="9150350" cy="293688"/>
          </a:xfrm>
          <a:custGeom>
            <a:avLst/>
            <a:gdLst>
              <a:gd name="T0" fmla="*/ 0 w 5764"/>
              <a:gd name="T1" fmla="*/ 176 h 185"/>
              <a:gd name="T2" fmla="*/ 7 w 5764"/>
              <a:gd name="T3" fmla="*/ 0 h 185"/>
              <a:gd name="T4" fmla="*/ 5754 w 5764"/>
              <a:gd name="T5" fmla="*/ 0 h 185"/>
              <a:gd name="T6" fmla="*/ 5764 w 5764"/>
              <a:gd name="T7" fmla="*/ 185 h 185"/>
              <a:gd name="T8" fmla="*/ 0 w 5764"/>
              <a:gd name="T9" fmla="*/ 176 h 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64"/>
              <a:gd name="T16" fmla="*/ 0 h 185"/>
              <a:gd name="T17" fmla="*/ 5764 w 5764"/>
              <a:gd name="T18" fmla="*/ 185 h 1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64" h="185">
                <a:moveTo>
                  <a:pt x="0" y="176"/>
                </a:moveTo>
                <a:lnTo>
                  <a:pt x="7" y="0"/>
                </a:lnTo>
                <a:lnTo>
                  <a:pt x="5754" y="0"/>
                </a:lnTo>
                <a:lnTo>
                  <a:pt x="5764" y="185"/>
                </a:lnTo>
                <a:lnTo>
                  <a:pt x="0" y="176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15" name="Freeform 19"/>
          <p:cNvSpPr>
            <a:spLocks/>
          </p:cNvSpPr>
          <p:nvPr/>
        </p:nvSpPr>
        <p:spPr bwMode="gray">
          <a:xfrm>
            <a:off x="-6350" y="69850"/>
            <a:ext cx="9158288" cy="914400"/>
          </a:xfrm>
          <a:custGeom>
            <a:avLst/>
            <a:gdLst>
              <a:gd name="T0" fmla="*/ 4 w 5783"/>
              <a:gd name="T1" fmla="*/ 136 h 576"/>
              <a:gd name="T2" fmla="*/ 4412 w 5783"/>
              <a:gd name="T3" fmla="*/ 133 h 576"/>
              <a:gd name="T4" fmla="*/ 4580 w 5783"/>
              <a:gd name="T5" fmla="*/ 0 h 576"/>
              <a:gd name="T6" fmla="*/ 5783 w 5783"/>
              <a:gd name="T7" fmla="*/ 0 h 576"/>
              <a:gd name="T8" fmla="*/ 5783 w 5783"/>
              <a:gd name="T9" fmla="*/ 576 h 576"/>
              <a:gd name="T10" fmla="*/ 802 w 5783"/>
              <a:gd name="T11" fmla="*/ 567 h 576"/>
              <a:gd name="T12" fmla="*/ 492 w 5783"/>
              <a:gd name="T13" fmla="*/ 207 h 576"/>
              <a:gd name="T14" fmla="*/ 0 w 5783"/>
              <a:gd name="T15" fmla="*/ 204 h 576"/>
              <a:gd name="T16" fmla="*/ 4 w 5783"/>
              <a:gd name="T17" fmla="*/ 136 h 57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83"/>
              <a:gd name="T28" fmla="*/ 0 h 576"/>
              <a:gd name="T29" fmla="*/ 5783 w 5783"/>
              <a:gd name="T30" fmla="*/ 576 h 57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83" h="576">
                <a:moveTo>
                  <a:pt x="4" y="136"/>
                </a:moveTo>
                <a:lnTo>
                  <a:pt x="4412" y="133"/>
                </a:lnTo>
                <a:lnTo>
                  <a:pt x="4580" y="0"/>
                </a:lnTo>
                <a:lnTo>
                  <a:pt x="5783" y="0"/>
                </a:lnTo>
                <a:lnTo>
                  <a:pt x="5783" y="576"/>
                </a:lnTo>
                <a:lnTo>
                  <a:pt x="802" y="567"/>
                </a:lnTo>
                <a:lnTo>
                  <a:pt x="492" y="207"/>
                </a:lnTo>
                <a:lnTo>
                  <a:pt x="0" y="204"/>
                </a:lnTo>
                <a:lnTo>
                  <a:pt x="4" y="136"/>
                </a:lnTo>
                <a:close/>
              </a:path>
            </a:pathLst>
          </a:custGeom>
          <a:solidFill>
            <a:schemeClr val="accent1">
              <a:alpha val="8980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91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52800" y="64992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latin typeface="Verdana" pitchFamily="34" charset="0"/>
              </a:defRPr>
            </a:lvl1pPr>
          </a:lstStyle>
          <a:p>
            <a:pPr>
              <a:defRPr/>
            </a:pPr>
            <a:fld id="{681CA48B-9641-41FB-B367-3AA8F4DFBD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Verdan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0" y="-12700"/>
            <a:ext cx="9147175" cy="304800"/>
          </a:xfrm>
          <a:custGeom>
            <a:avLst/>
            <a:gdLst>
              <a:gd name="T0" fmla="*/ 0 w 5776"/>
              <a:gd name="T1" fmla="*/ 119 h 192"/>
              <a:gd name="T2" fmla="*/ 1000 w 5776"/>
              <a:gd name="T3" fmla="*/ 119 h 192"/>
              <a:gd name="T4" fmla="*/ 1152 w 5776"/>
              <a:gd name="T5" fmla="*/ 8 h 192"/>
              <a:gd name="T6" fmla="*/ 5776 w 5776"/>
              <a:gd name="T7" fmla="*/ 0 h 192"/>
              <a:gd name="T8" fmla="*/ 5776 w 5776"/>
              <a:gd name="T9" fmla="*/ 192 h 192"/>
              <a:gd name="T10" fmla="*/ 0 w 5776"/>
              <a:gd name="T11" fmla="*/ 188 h 192"/>
              <a:gd name="T12" fmla="*/ 0 w 5776"/>
              <a:gd name="T13" fmla="*/ 119 h 1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776"/>
              <a:gd name="T22" fmla="*/ 0 h 192"/>
              <a:gd name="T23" fmla="*/ 5776 w 5776"/>
              <a:gd name="T24" fmla="*/ 192 h 1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776" h="192">
                <a:moveTo>
                  <a:pt x="0" y="119"/>
                </a:moveTo>
                <a:lnTo>
                  <a:pt x="1000" y="119"/>
                </a:lnTo>
                <a:lnTo>
                  <a:pt x="1152" y="8"/>
                </a:lnTo>
                <a:lnTo>
                  <a:pt x="5776" y="0"/>
                </a:lnTo>
                <a:lnTo>
                  <a:pt x="5776" y="192"/>
                </a:lnTo>
                <a:lnTo>
                  <a:pt x="0" y="188"/>
                </a:lnTo>
                <a:lnTo>
                  <a:pt x="0" y="119"/>
                </a:lnTo>
                <a:close/>
              </a:path>
            </a:pathLst>
          </a:custGeom>
          <a:solidFill>
            <a:schemeClr val="accent1">
              <a:alpha val="7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08" name="Freeform 12"/>
          <p:cNvSpPr>
            <a:spLocks/>
          </p:cNvSpPr>
          <p:nvPr/>
        </p:nvSpPr>
        <p:spPr bwMode="gray">
          <a:xfrm>
            <a:off x="-12700" y="285750"/>
            <a:ext cx="9163050" cy="935038"/>
          </a:xfrm>
          <a:custGeom>
            <a:avLst/>
            <a:gdLst>
              <a:gd name="T0" fmla="*/ 0 w 5785"/>
              <a:gd name="T1" fmla="*/ 68 h 589"/>
              <a:gd name="T2" fmla="*/ 1924 w 5785"/>
              <a:gd name="T3" fmla="*/ 68 h 589"/>
              <a:gd name="T4" fmla="*/ 2409 w 5785"/>
              <a:gd name="T5" fmla="*/ 576 h 589"/>
              <a:gd name="T6" fmla="*/ 5780 w 5785"/>
              <a:gd name="T7" fmla="*/ 589 h 589"/>
              <a:gd name="T8" fmla="*/ 5785 w 5785"/>
              <a:gd name="T9" fmla="*/ 13 h 589"/>
              <a:gd name="T10" fmla="*/ 11 w 5785"/>
              <a:gd name="T11" fmla="*/ 0 h 589"/>
              <a:gd name="T12" fmla="*/ 0 w 5785"/>
              <a:gd name="T13" fmla="*/ 68 h 5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785"/>
              <a:gd name="T22" fmla="*/ 0 h 589"/>
              <a:gd name="T23" fmla="*/ 5785 w 5785"/>
              <a:gd name="T24" fmla="*/ 589 h 5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785" h="589">
                <a:moveTo>
                  <a:pt x="0" y="68"/>
                </a:moveTo>
                <a:lnTo>
                  <a:pt x="1924" y="68"/>
                </a:lnTo>
                <a:lnTo>
                  <a:pt x="2409" y="576"/>
                </a:lnTo>
                <a:lnTo>
                  <a:pt x="5780" y="589"/>
                </a:lnTo>
                <a:lnTo>
                  <a:pt x="5785" y="13"/>
                </a:lnTo>
                <a:lnTo>
                  <a:pt x="11" y="0"/>
                </a:lnTo>
                <a:lnTo>
                  <a:pt x="0" y="68"/>
                </a:lnTo>
                <a:close/>
              </a:path>
            </a:pathLst>
          </a:custGeom>
          <a:solidFill>
            <a:schemeClr val="tx1">
              <a:alpha val="1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038600" y="990600"/>
            <a:ext cx="4876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b="1" smtClean="0">
                <a:latin typeface="Verdan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295400" y="304800"/>
            <a:ext cx="6781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grpSp>
        <p:nvGrpSpPr>
          <p:cNvPr id="62475" name="Group 20"/>
          <p:cNvGrpSpPr>
            <a:grpSpLocks/>
          </p:cNvGrpSpPr>
          <p:nvPr/>
        </p:nvGrpSpPr>
        <p:grpSpPr bwMode="auto">
          <a:xfrm>
            <a:off x="8229600" y="708025"/>
            <a:ext cx="762000" cy="176213"/>
            <a:chOff x="5040" y="1296"/>
            <a:chExt cx="624" cy="144"/>
          </a:xfrm>
        </p:grpSpPr>
        <p:sp>
          <p:nvSpPr>
            <p:cNvPr id="4117" name="AutoShape 21"/>
            <p:cNvSpPr>
              <a:spLocks noChangeArrowheads="1"/>
            </p:cNvSpPr>
            <p:nvPr/>
          </p:nvSpPr>
          <p:spPr bwMode="gray">
            <a:xfrm>
              <a:off x="5040" y="1296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5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8" name="AutoShape 22"/>
            <p:cNvSpPr>
              <a:spLocks noChangeArrowheads="1"/>
            </p:cNvSpPr>
            <p:nvPr/>
          </p:nvSpPr>
          <p:spPr bwMode="gray">
            <a:xfrm>
              <a:off x="5280" y="1296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5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9" name="AutoShape 23"/>
            <p:cNvSpPr>
              <a:spLocks noChangeArrowheads="1"/>
            </p:cNvSpPr>
            <p:nvPr/>
          </p:nvSpPr>
          <p:spPr bwMode="gray">
            <a:xfrm>
              <a:off x="5520" y="1296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5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4" name="Freeform 18"/>
          <p:cNvSpPr>
            <a:spLocks/>
          </p:cNvSpPr>
          <p:nvPr/>
        </p:nvSpPr>
        <p:spPr bwMode="gray">
          <a:xfrm>
            <a:off x="-6350" y="0"/>
            <a:ext cx="9150350" cy="293688"/>
          </a:xfrm>
          <a:custGeom>
            <a:avLst/>
            <a:gdLst>
              <a:gd name="T0" fmla="*/ 0 w 5764"/>
              <a:gd name="T1" fmla="*/ 176 h 185"/>
              <a:gd name="T2" fmla="*/ 7 w 5764"/>
              <a:gd name="T3" fmla="*/ 0 h 185"/>
              <a:gd name="T4" fmla="*/ 5754 w 5764"/>
              <a:gd name="T5" fmla="*/ 0 h 185"/>
              <a:gd name="T6" fmla="*/ 5764 w 5764"/>
              <a:gd name="T7" fmla="*/ 185 h 185"/>
              <a:gd name="T8" fmla="*/ 0 w 5764"/>
              <a:gd name="T9" fmla="*/ 176 h 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64"/>
              <a:gd name="T16" fmla="*/ 0 h 185"/>
              <a:gd name="T17" fmla="*/ 5764 w 5764"/>
              <a:gd name="T18" fmla="*/ 185 h 1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64" h="185">
                <a:moveTo>
                  <a:pt x="0" y="176"/>
                </a:moveTo>
                <a:lnTo>
                  <a:pt x="7" y="0"/>
                </a:lnTo>
                <a:lnTo>
                  <a:pt x="5754" y="0"/>
                </a:lnTo>
                <a:lnTo>
                  <a:pt x="5764" y="185"/>
                </a:lnTo>
                <a:lnTo>
                  <a:pt x="0" y="176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15" name="Freeform 19"/>
          <p:cNvSpPr>
            <a:spLocks/>
          </p:cNvSpPr>
          <p:nvPr/>
        </p:nvSpPr>
        <p:spPr bwMode="gray">
          <a:xfrm>
            <a:off x="-6350" y="69850"/>
            <a:ext cx="9158288" cy="914400"/>
          </a:xfrm>
          <a:custGeom>
            <a:avLst/>
            <a:gdLst>
              <a:gd name="T0" fmla="*/ 4 w 5783"/>
              <a:gd name="T1" fmla="*/ 136 h 576"/>
              <a:gd name="T2" fmla="*/ 4412 w 5783"/>
              <a:gd name="T3" fmla="*/ 133 h 576"/>
              <a:gd name="T4" fmla="*/ 4580 w 5783"/>
              <a:gd name="T5" fmla="*/ 0 h 576"/>
              <a:gd name="T6" fmla="*/ 5783 w 5783"/>
              <a:gd name="T7" fmla="*/ 0 h 576"/>
              <a:gd name="T8" fmla="*/ 5783 w 5783"/>
              <a:gd name="T9" fmla="*/ 576 h 576"/>
              <a:gd name="T10" fmla="*/ 802 w 5783"/>
              <a:gd name="T11" fmla="*/ 567 h 576"/>
              <a:gd name="T12" fmla="*/ 492 w 5783"/>
              <a:gd name="T13" fmla="*/ 207 h 576"/>
              <a:gd name="T14" fmla="*/ 0 w 5783"/>
              <a:gd name="T15" fmla="*/ 204 h 576"/>
              <a:gd name="T16" fmla="*/ 4 w 5783"/>
              <a:gd name="T17" fmla="*/ 136 h 57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83"/>
              <a:gd name="T28" fmla="*/ 0 h 576"/>
              <a:gd name="T29" fmla="*/ 5783 w 5783"/>
              <a:gd name="T30" fmla="*/ 576 h 57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83" h="576">
                <a:moveTo>
                  <a:pt x="4" y="136"/>
                </a:moveTo>
                <a:lnTo>
                  <a:pt x="4412" y="133"/>
                </a:lnTo>
                <a:lnTo>
                  <a:pt x="4580" y="0"/>
                </a:lnTo>
                <a:lnTo>
                  <a:pt x="5783" y="0"/>
                </a:lnTo>
                <a:lnTo>
                  <a:pt x="5783" y="576"/>
                </a:lnTo>
                <a:lnTo>
                  <a:pt x="802" y="567"/>
                </a:lnTo>
                <a:lnTo>
                  <a:pt x="492" y="207"/>
                </a:lnTo>
                <a:lnTo>
                  <a:pt x="0" y="204"/>
                </a:lnTo>
                <a:lnTo>
                  <a:pt x="4" y="136"/>
                </a:lnTo>
                <a:close/>
              </a:path>
            </a:pathLst>
          </a:custGeom>
          <a:solidFill>
            <a:schemeClr val="accent2">
              <a:alpha val="8980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91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52800" y="64992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latin typeface="Verdana" pitchFamily="34" charset="0"/>
              </a:defRPr>
            </a:lvl1pPr>
          </a:lstStyle>
          <a:p>
            <a:pPr>
              <a:defRPr/>
            </a:pPr>
            <a:fld id="{57CCBBF5-CA13-4E90-9495-BF7FCF5DAC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Verdan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0" y="-12700"/>
            <a:ext cx="9156700" cy="304800"/>
          </a:xfrm>
          <a:custGeom>
            <a:avLst/>
            <a:gdLst>
              <a:gd name="T0" fmla="*/ 0 w 5776"/>
              <a:gd name="T1" fmla="*/ 119 h 192"/>
              <a:gd name="T2" fmla="*/ 1000 w 5776"/>
              <a:gd name="T3" fmla="*/ 119 h 192"/>
              <a:gd name="T4" fmla="*/ 1152 w 5776"/>
              <a:gd name="T5" fmla="*/ 8 h 192"/>
              <a:gd name="T6" fmla="*/ 5776 w 5776"/>
              <a:gd name="T7" fmla="*/ 0 h 192"/>
              <a:gd name="T8" fmla="*/ 5776 w 5776"/>
              <a:gd name="T9" fmla="*/ 192 h 192"/>
              <a:gd name="T10" fmla="*/ 0 w 5776"/>
              <a:gd name="T11" fmla="*/ 188 h 192"/>
              <a:gd name="T12" fmla="*/ 0 w 5776"/>
              <a:gd name="T13" fmla="*/ 119 h 1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776"/>
              <a:gd name="T22" fmla="*/ 0 h 192"/>
              <a:gd name="T23" fmla="*/ 5776 w 5776"/>
              <a:gd name="T24" fmla="*/ 192 h 1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776" h="192">
                <a:moveTo>
                  <a:pt x="0" y="119"/>
                </a:moveTo>
                <a:lnTo>
                  <a:pt x="1000" y="119"/>
                </a:lnTo>
                <a:lnTo>
                  <a:pt x="1152" y="8"/>
                </a:lnTo>
                <a:lnTo>
                  <a:pt x="5776" y="0"/>
                </a:lnTo>
                <a:lnTo>
                  <a:pt x="5776" y="192"/>
                </a:lnTo>
                <a:lnTo>
                  <a:pt x="0" y="188"/>
                </a:lnTo>
                <a:lnTo>
                  <a:pt x="0" y="119"/>
                </a:lnTo>
                <a:close/>
              </a:path>
            </a:pathLst>
          </a:custGeom>
          <a:solidFill>
            <a:schemeClr val="accent2">
              <a:alpha val="7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08" name="Freeform 12"/>
          <p:cNvSpPr>
            <a:spLocks/>
          </p:cNvSpPr>
          <p:nvPr/>
        </p:nvSpPr>
        <p:spPr bwMode="gray">
          <a:xfrm>
            <a:off x="-12700" y="285750"/>
            <a:ext cx="9151938" cy="935038"/>
          </a:xfrm>
          <a:custGeom>
            <a:avLst/>
            <a:gdLst>
              <a:gd name="T0" fmla="*/ 0 w 5785"/>
              <a:gd name="T1" fmla="*/ 68 h 589"/>
              <a:gd name="T2" fmla="*/ 1924 w 5785"/>
              <a:gd name="T3" fmla="*/ 68 h 589"/>
              <a:gd name="T4" fmla="*/ 2409 w 5785"/>
              <a:gd name="T5" fmla="*/ 576 h 589"/>
              <a:gd name="T6" fmla="*/ 5780 w 5785"/>
              <a:gd name="T7" fmla="*/ 589 h 589"/>
              <a:gd name="T8" fmla="*/ 5785 w 5785"/>
              <a:gd name="T9" fmla="*/ 13 h 589"/>
              <a:gd name="T10" fmla="*/ 11 w 5785"/>
              <a:gd name="T11" fmla="*/ 0 h 589"/>
              <a:gd name="T12" fmla="*/ 0 w 5785"/>
              <a:gd name="T13" fmla="*/ 68 h 5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785"/>
              <a:gd name="T22" fmla="*/ 0 h 589"/>
              <a:gd name="T23" fmla="*/ 5785 w 5785"/>
              <a:gd name="T24" fmla="*/ 589 h 5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785" h="589">
                <a:moveTo>
                  <a:pt x="0" y="68"/>
                </a:moveTo>
                <a:lnTo>
                  <a:pt x="1924" y="68"/>
                </a:lnTo>
                <a:lnTo>
                  <a:pt x="2409" y="576"/>
                </a:lnTo>
                <a:lnTo>
                  <a:pt x="5780" y="589"/>
                </a:lnTo>
                <a:lnTo>
                  <a:pt x="5785" y="13"/>
                </a:lnTo>
                <a:lnTo>
                  <a:pt x="11" y="0"/>
                </a:lnTo>
                <a:lnTo>
                  <a:pt x="0" y="68"/>
                </a:lnTo>
                <a:close/>
              </a:path>
            </a:pathLst>
          </a:custGeom>
          <a:solidFill>
            <a:schemeClr val="tx1">
              <a:alpha val="1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038600" y="990600"/>
            <a:ext cx="4876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b="1" smtClean="0">
                <a:latin typeface="Verdan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295400" y="304800"/>
            <a:ext cx="6781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grpSp>
        <p:nvGrpSpPr>
          <p:cNvPr id="64523" name="Group 20"/>
          <p:cNvGrpSpPr>
            <a:grpSpLocks/>
          </p:cNvGrpSpPr>
          <p:nvPr/>
        </p:nvGrpSpPr>
        <p:grpSpPr bwMode="auto">
          <a:xfrm>
            <a:off x="8229600" y="708025"/>
            <a:ext cx="762000" cy="176213"/>
            <a:chOff x="5040" y="1296"/>
            <a:chExt cx="624" cy="144"/>
          </a:xfrm>
        </p:grpSpPr>
        <p:sp>
          <p:nvSpPr>
            <p:cNvPr id="4117" name="AutoShape 21"/>
            <p:cNvSpPr>
              <a:spLocks noChangeArrowheads="1"/>
            </p:cNvSpPr>
            <p:nvPr/>
          </p:nvSpPr>
          <p:spPr bwMode="gray">
            <a:xfrm>
              <a:off x="5040" y="1296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5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8" name="AutoShape 22"/>
            <p:cNvSpPr>
              <a:spLocks noChangeArrowheads="1"/>
            </p:cNvSpPr>
            <p:nvPr/>
          </p:nvSpPr>
          <p:spPr bwMode="gray">
            <a:xfrm>
              <a:off x="5280" y="1296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5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9" name="AutoShape 23"/>
            <p:cNvSpPr>
              <a:spLocks noChangeArrowheads="1"/>
            </p:cNvSpPr>
            <p:nvPr/>
          </p:nvSpPr>
          <p:spPr bwMode="gray">
            <a:xfrm>
              <a:off x="5520" y="1296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5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4" name="Freeform 18"/>
          <p:cNvSpPr>
            <a:spLocks/>
          </p:cNvSpPr>
          <p:nvPr/>
        </p:nvSpPr>
        <p:spPr bwMode="gray">
          <a:xfrm>
            <a:off x="-6350" y="0"/>
            <a:ext cx="9150350" cy="293688"/>
          </a:xfrm>
          <a:custGeom>
            <a:avLst/>
            <a:gdLst>
              <a:gd name="T0" fmla="*/ 0 w 5764"/>
              <a:gd name="T1" fmla="*/ 176 h 185"/>
              <a:gd name="T2" fmla="*/ 7 w 5764"/>
              <a:gd name="T3" fmla="*/ 0 h 185"/>
              <a:gd name="T4" fmla="*/ 5754 w 5764"/>
              <a:gd name="T5" fmla="*/ 0 h 185"/>
              <a:gd name="T6" fmla="*/ 5764 w 5764"/>
              <a:gd name="T7" fmla="*/ 185 h 185"/>
              <a:gd name="T8" fmla="*/ 0 w 5764"/>
              <a:gd name="T9" fmla="*/ 176 h 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64"/>
              <a:gd name="T16" fmla="*/ 0 h 185"/>
              <a:gd name="T17" fmla="*/ 5764 w 5764"/>
              <a:gd name="T18" fmla="*/ 185 h 1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64" h="185">
                <a:moveTo>
                  <a:pt x="0" y="176"/>
                </a:moveTo>
                <a:lnTo>
                  <a:pt x="7" y="0"/>
                </a:lnTo>
                <a:lnTo>
                  <a:pt x="5754" y="0"/>
                </a:lnTo>
                <a:lnTo>
                  <a:pt x="5764" y="185"/>
                </a:lnTo>
                <a:lnTo>
                  <a:pt x="0" y="176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15" name="Freeform 19"/>
          <p:cNvSpPr>
            <a:spLocks/>
          </p:cNvSpPr>
          <p:nvPr/>
        </p:nvSpPr>
        <p:spPr bwMode="gray">
          <a:xfrm>
            <a:off x="-6350" y="69850"/>
            <a:ext cx="9158288" cy="914400"/>
          </a:xfrm>
          <a:custGeom>
            <a:avLst/>
            <a:gdLst>
              <a:gd name="T0" fmla="*/ 4 w 5783"/>
              <a:gd name="T1" fmla="*/ 136 h 576"/>
              <a:gd name="T2" fmla="*/ 4412 w 5783"/>
              <a:gd name="T3" fmla="*/ 133 h 576"/>
              <a:gd name="T4" fmla="*/ 4580 w 5783"/>
              <a:gd name="T5" fmla="*/ 0 h 576"/>
              <a:gd name="T6" fmla="*/ 5783 w 5783"/>
              <a:gd name="T7" fmla="*/ 0 h 576"/>
              <a:gd name="T8" fmla="*/ 5783 w 5783"/>
              <a:gd name="T9" fmla="*/ 576 h 576"/>
              <a:gd name="T10" fmla="*/ 802 w 5783"/>
              <a:gd name="T11" fmla="*/ 567 h 576"/>
              <a:gd name="T12" fmla="*/ 492 w 5783"/>
              <a:gd name="T13" fmla="*/ 207 h 576"/>
              <a:gd name="T14" fmla="*/ 0 w 5783"/>
              <a:gd name="T15" fmla="*/ 204 h 576"/>
              <a:gd name="T16" fmla="*/ 4 w 5783"/>
              <a:gd name="T17" fmla="*/ 136 h 57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83"/>
              <a:gd name="T28" fmla="*/ 0 h 576"/>
              <a:gd name="T29" fmla="*/ 5783 w 5783"/>
              <a:gd name="T30" fmla="*/ 576 h 57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83" h="576">
                <a:moveTo>
                  <a:pt x="4" y="136"/>
                </a:moveTo>
                <a:lnTo>
                  <a:pt x="4412" y="133"/>
                </a:lnTo>
                <a:lnTo>
                  <a:pt x="4580" y="0"/>
                </a:lnTo>
                <a:lnTo>
                  <a:pt x="5783" y="0"/>
                </a:lnTo>
                <a:lnTo>
                  <a:pt x="5783" y="576"/>
                </a:lnTo>
                <a:lnTo>
                  <a:pt x="802" y="567"/>
                </a:lnTo>
                <a:lnTo>
                  <a:pt x="492" y="207"/>
                </a:lnTo>
                <a:lnTo>
                  <a:pt x="0" y="204"/>
                </a:lnTo>
                <a:lnTo>
                  <a:pt x="4" y="136"/>
                </a:lnTo>
                <a:close/>
              </a:path>
            </a:pathLst>
          </a:custGeom>
          <a:solidFill>
            <a:schemeClr val="hlink">
              <a:alpha val="8980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91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52800" y="64992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latin typeface="Verdana" pitchFamily="34" charset="0"/>
              </a:defRPr>
            </a:lvl1pPr>
          </a:lstStyle>
          <a:p>
            <a:pPr>
              <a:defRPr/>
            </a:pPr>
            <a:fld id="{6851D8BE-D8AC-4998-B3BF-ECD9C6CFA1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Verdan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0" y="-12700"/>
            <a:ext cx="9148763" cy="304800"/>
          </a:xfrm>
          <a:custGeom>
            <a:avLst/>
            <a:gdLst>
              <a:gd name="T0" fmla="*/ 0 w 5776"/>
              <a:gd name="T1" fmla="*/ 119 h 192"/>
              <a:gd name="T2" fmla="*/ 1000 w 5776"/>
              <a:gd name="T3" fmla="*/ 119 h 192"/>
              <a:gd name="T4" fmla="*/ 1152 w 5776"/>
              <a:gd name="T5" fmla="*/ 8 h 192"/>
              <a:gd name="T6" fmla="*/ 5776 w 5776"/>
              <a:gd name="T7" fmla="*/ 0 h 192"/>
              <a:gd name="T8" fmla="*/ 5776 w 5776"/>
              <a:gd name="T9" fmla="*/ 192 h 192"/>
              <a:gd name="T10" fmla="*/ 0 w 5776"/>
              <a:gd name="T11" fmla="*/ 188 h 192"/>
              <a:gd name="T12" fmla="*/ 0 w 5776"/>
              <a:gd name="T13" fmla="*/ 119 h 1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776"/>
              <a:gd name="T22" fmla="*/ 0 h 192"/>
              <a:gd name="T23" fmla="*/ 5776 w 5776"/>
              <a:gd name="T24" fmla="*/ 192 h 1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776" h="192">
                <a:moveTo>
                  <a:pt x="0" y="119"/>
                </a:moveTo>
                <a:lnTo>
                  <a:pt x="1000" y="119"/>
                </a:lnTo>
                <a:lnTo>
                  <a:pt x="1152" y="8"/>
                </a:lnTo>
                <a:lnTo>
                  <a:pt x="5776" y="0"/>
                </a:lnTo>
                <a:lnTo>
                  <a:pt x="5776" y="192"/>
                </a:lnTo>
                <a:lnTo>
                  <a:pt x="0" y="188"/>
                </a:lnTo>
                <a:lnTo>
                  <a:pt x="0" y="119"/>
                </a:lnTo>
                <a:close/>
              </a:path>
            </a:pathLst>
          </a:custGeom>
          <a:solidFill>
            <a:schemeClr val="hlink">
              <a:alpha val="7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08" name="Freeform 12"/>
          <p:cNvSpPr>
            <a:spLocks/>
          </p:cNvSpPr>
          <p:nvPr/>
        </p:nvSpPr>
        <p:spPr bwMode="gray">
          <a:xfrm>
            <a:off x="-12700" y="285750"/>
            <a:ext cx="9151938" cy="935038"/>
          </a:xfrm>
          <a:custGeom>
            <a:avLst/>
            <a:gdLst>
              <a:gd name="T0" fmla="*/ 0 w 5785"/>
              <a:gd name="T1" fmla="*/ 68 h 589"/>
              <a:gd name="T2" fmla="*/ 1924 w 5785"/>
              <a:gd name="T3" fmla="*/ 68 h 589"/>
              <a:gd name="T4" fmla="*/ 2409 w 5785"/>
              <a:gd name="T5" fmla="*/ 576 h 589"/>
              <a:gd name="T6" fmla="*/ 5780 w 5785"/>
              <a:gd name="T7" fmla="*/ 589 h 589"/>
              <a:gd name="T8" fmla="*/ 5785 w 5785"/>
              <a:gd name="T9" fmla="*/ 13 h 589"/>
              <a:gd name="T10" fmla="*/ 11 w 5785"/>
              <a:gd name="T11" fmla="*/ 0 h 589"/>
              <a:gd name="T12" fmla="*/ 0 w 5785"/>
              <a:gd name="T13" fmla="*/ 68 h 5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785"/>
              <a:gd name="T22" fmla="*/ 0 h 589"/>
              <a:gd name="T23" fmla="*/ 5785 w 5785"/>
              <a:gd name="T24" fmla="*/ 589 h 5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785" h="589">
                <a:moveTo>
                  <a:pt x="0" y="68"/>
                </a:moveTo>
                <a:lnTo>
                  <a:pt x="1924" y="68"/>
                </a:lnTo>
                <a:lnTo>
                  <a:pt x="2409" y="576"/>
                </a:lnTo>
                <a:lnTo>
                  <a:pt x="5780" y="589"/>
                </a:lnTo>
                <a:lnTo>
                  <a:pt x="5785" y="13"/>
                </a:lnTo>
                <a:lnTo>
                  <a:pt x="11" y="0"/>
                </a:lnTo>
                <a:lnTo>
                  <a:pt x="0" y="68"/>
                </a:lnTo>
                <a:close/>
              </a:path>
            </a:pathLst>
          </a:custGeom>
          <a:solidFill>
            <a:schemeClr val="tx1">
              <a:alpha val="1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038600" y="990600"/>
            <a:ext cx="4876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b="1" smtClean="0">
                <a:latin typeface="Verdan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295400" y="304800"/>
            <a:ext cx="6781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grpSp>
        <p:nvGrpSpPr>
          <p:cNvPr id="66571" name="Group 20"/>
          <p:cNvGrpSpPr>
            <a:grpSpLocks/>
          </p:cNvGrpSpPr>
          <p:nvPr/>
        </p:nvGrpSpPr>
        <p:grpSpPr bwMode="auto">
          <a:xfrm>
            <a:off x="8229600" y="708025"/>
            <a:ext cx="762000" cy="176213"/>
            <a:chOff x="5040" y="1296"/>
            <a:chExt cx="624" cy="144"/>
          </a:xfrm>
        </p:grpSpPr>
        <p:sp>
          <p:nvSpPr>
            <p:cNvPr id="4117" name="AutoShape 21"/>
            <p:cNvSpPr>
              <a:spLocks noChangeArrowheads="1"/>
            </p:cNvSpPr>
            <p:nvPr/>
          </p:nvSpPr>
          <p:spPr bwMode="gray">
            <a:xfrm>
              <a:off x="5040" y="1296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5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8" name="AutoShape 22"/>
            <p:cNvSpPr>
              <a:spLocks noChangeArrowheads="1"/>
            </p:cNvSpPr>
            <p:nvPr/>
          </p:nvSpPr>
          <p:spPr bwMode="gray">
            <a:xfrm>
              <a:off x="5280" y="1296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5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9" name="AutoShape 23"/>
            <p:cNvSpPr>
              <a:spLocks noChangeArrowheads="1"/>
            </p:cNvSpPr>
            <p:nvPr/>
          </p:nvSpPr>
          <p:spPr bwMode="gray">
            <a:xfrm>
              <a:off x="5520" y="1296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5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4" name="Freeform 18"/>
          <p:cNvSpPr>
            <a:spLocks/>
          </p:cNvSpPr>
          <p:nvPr/>
        </p:nvSpPr>
        <p:spPr bwMode="gray">
          <a:xfrm>
            <a:off x="-6350" y="0"/>
            <a:ext cx="9150350" cy="293688"/>
          </a:xfrm>
          <a:custGeom>
            <a:avLst/>
            <a:gdLst>
              <a:gd name="T0" fmla="*/ 0 w 5764"/>
              <a:gd name="T1" fmla="*/ 176 h 185"/>
              <a:gd name="T2" fmla="*/ 7 w 5764"/>
              <a:gd name="T3" fmla="*/ 0 h 185"/>
              <a:gd name="T4" fmla="*/ 5754 w 5764"/>
              <a:gd name="T5" fmla="*/ 0 h 185"/>
              <a:gd name="T6" fmla="*/ 5764 w 5764"/>
              <a:gd name="T7" fmla="*/ 185 h 185"/>
              <a:gd name="T8" fmla="*/ 0 w 5764"/>
              <a:gd name="T9" fmla="*/ 176 h 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64"/>
              <a:gd name="T16" fmla="*/ 0 h 185"/>
              <a:gd name="T17" fmla="*/ 5764 w 5764"/>
              <a:gd name="T18" fmla="*/ 185 h 1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64" h="185">
                <a:moveTo>
                  <a:pt x="0" y="176"/>
                </a:moveTo>
                <a:lnTo>
                  <a:pt x="7" y="0"/>
                </a:lnTo>
                <a:lnTo>
                  <a:pt x="5754" y="0"/>
                </a:lnTo>
                <a:lnTo>
                  <a:pt x="5764" y="185"/>
                </a:lnTo>
                <a:lnTo>
                  <a:pt x="0" y="176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15" name="Freeform 19"/>
          <p:cNvSpPr>
            <a:spLocks/>
          </p:cNvSpPr>
          <p:nvPr/>
        </p:nvSpPr>
        <p:spPr bwMode="gray">
          <a:xfrm>
            <a:off x="-6350" y="69850"/>
            <a:ext cx="9145588" cy="914400"/>
          </a:xfrm>
          <a:custGeom>
            <a:avLst/>
            <a:gdLst>
              <a:gd name="T0" fmla="*/ 4 w 5783"/>
              <a:gd name="T1" fmla="*/ 136 h 576"/>
              <a:gd name="T2" fmla="*/ 4412 w 5783"/>
              <a:gd name="T3" fmla="*/ 133 h 576"/>
              <a:gd name="T4" fmla="*/ 4580 w 5783"/>
              <a:gd name="T5" fmla="*/ 0 h 576"/>
              <a:gd name="T6" fmla="*/ 5783 w 5783"/>
              <a:gd name="T7" fmla="*/ 0 h 576"/>
              <a:gd name="T8" fmla="*/ 5783 w 5783"/>
              <a:gd name="T9" fmla="*/ 576 h 576"/>
              <a:gd name="T10" fmla="*/ 802 w 5783"/>
              <a:gd name="T11" fmla="*/ 567 h 576"/>
              <a:gd name="T12" fmla="*/ 492 w 5783"/>
              <a:gd name="T13" fmla="*/ 207 h 576"/>
              <a:gd name="T14" fmla="*/ 0 w 5783"/>
              <a:gd name="T15" fmla="*/ 204 h 576"/>
              <a:gd name="T16" fmla="*/ 4 w 5783"/>
              <a:gd name="T17" fmla="*/ 136 h 57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83"/>
              <a:gd name="T28" fmla="*/ 0 h 576"/>
              <a:gd name="T29" fmla="*/ 5783 w 5783"/>
              <a:gd name="T30" fmla="*/ 576 h 57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83" h="576">
                <a:moveTo>
                  <a:pt x="4" y="136"/>
                </a:moveTo>
                <a:lnTo>
                  <a:pt x="4412" y="133"/>
                </a:lnTo>
                <a:lnTo>
                  <a:pt x="4580" y="0"/>
                </a:lnTo>
                <a:lnTo>
                  <a:pt x="5783" y="0"/>
                </a:lnTo>
                <a:lnTo>
                  <a:pt x="5783" y="576"/>
                </a:lnTo>
                <a:lnTo>
                  <a:pt x="802" y="567"/>
                </a:lnTo>
                <a:lnTo>
                  <a:pt x="492" y="207"/>
                </a:lnTo>
                <a:lnTo>
                  <a:pt x="0" y="204"/>
                </a:lnTo>
                <a:lnTo>
                  <a:pt x="4" y="136"/>
                </a:lnTo>
                <a:close/>
              </a:path>
            </a:pathLst>
          </a:custGeom>
          <a:solidFill>
            <a:schemeClr val="folHlink">
              <a:alpha val="8980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91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52800" y="64992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latin typeface="Verdana" pitchFamily="34" charset="0"/>
              </a:defRPr>
            </a:lvl1pPr>
          </a:lstStyle>
          <a:p>
            <a:pPr>
              <a:defRPr/>
            </a:pPr>
            <a:fld id="{6C7E0E8B-1CE9-48DA-9E6D-D81A6148A3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Verdan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0" y="-12700"/>
            <a:ext cx="9148763" cy="304800"/>
          </a:xfrm>
          <a:custGeom>
            <a:avLst/>
            <a:gdLst>
              <a:gd name="T0" fmla="*/ 0 w 5776"/>
              <a:gd name="T1" fmla="*/ 119 h 192"/>
              <a:gd name="T2" fmla="*/ 1000 w 5776"/>
              <a:gd name="T3" fmla="*/ 119 h 192"/>
              <a:gd name="T4" fmla="*/ 1152 w 5776"/>
              <a:gd name="T5" fmla="*/ 8 h 192"/>
              <a:gd name="T6" fmla="*/ 5776 w 5776"/>
              <a:gd name="T7" fmla="*/ 0 h 192"/>
              <a:gd name="T8" fmla="*/ 5776 w 5776"/>
              <a:gd name="T9" fmla="*/ 192 h 192"/>
              <a:gd name="T10" fmla="*/ 0 w 5776"/>
              <a:gd name="T11" fmla="*/ 188 h 192"/>
              <a:gd name="T12" fmla="*/ 0 w 5776"/>
              <a:gd name="T13" fmla="*/ 119 h 1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776"/>
              <a:gd name="T22" fmla="*/ 0 h 192"/>
              <a:gd name="T23" fmla="*/ 5776 w 5776"/>
              <a:gd name="T24" fmla="*/ 192 h 1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776" h="192">
                <a:moveTo>
                  <a:pt x="0" y="119"/>
                </a:moveTo>
                <a:lnTo>
                  <a:pt x="1000" y="119"/>
                </a:lnTo>
                <a:lnTo>
                  <a:pt x="1152" y="8"/>
                </a:lnTo>
                <a:lnTo>
                  <a:pt x="5776" y="0"/>
                </a:lnTo>
                <a:lnTo>
                  <a:pt x="5776" y="192"/>
                </a:lnTo>
                <a:lnTo>
                  <a:pt x="0" y="188"/>
                </a:lnTo>
                <a:lnTo>
                  <a:pt x="0" y="119"/>
                </a:lnTo>
                <a:close/>
              </a:path>
            </a:pathLst>
          </a:custGeom>
          <a:solidFill>
            <a:schemeClr val="folHlink">
              <a:alpha val="7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08" name="Freeform 12"/>
          <p:cNvSpPr>
            <a:spLocks/>
          </p:cNvSpPr>
          <p:nvPr/>
        </p:nvSpPr>
        <p:spPr bwMode="gray">
          <a:xfrm>
            <a:off x="-12700" y="285750"/>
            <a:ext cx="9161463" cy="935038"/>
          </a:xfrm>
          <a:custGeom>
            <a:avLst/>
            <a:gdLst>
              <a:gd name="T0" fmla="*/ 0 w 5785"/>
              <a:gd name="T1" fmla="*/ 68 h 589"/>
              <a:gd name="T2" fmla="*/ 1924 w 5785"/>
              <a:gd name="T3" fmla="*/ 68 h 589"/>
              <a:gd name="T4" fmla="*/ 2409 w 5785"/>
              <a:gd name="T5" fmla="*/ 576 h 589"/>
              <a:gd name="T6" fmla="*/ 5780 w 5785"/>
              <a:gd name="T7" fmla="*/ 589 h 589"/>
              <a:gd name="T8" fmla="*/ 5785 w 5785"/>
              <a:gd name="T9" fmla="*/ 13 h 589"/>
              <a:gd name="T10" fmla="*/ 11 w 5785"/>
              <a:gd name="T11" fmla="*/ 0 h 589"/>
              <a:gd name="T12" fmla="*/ 0 w 5785"/>
              <a:gd name="T13" fmla="*/ 68 h 5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785"/>
              <a:gd name="T22" fmla="*/ 0 h 589"/>
              <a:gd name="T23" fmla="*/ 5785 w 5785"/>
              <a:gd name="T24" fmla="*/ 589 h 5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785" h="589">
                <a:moveTo>
                  <a:pt x="0" y="68"/>
                </a:moveTo>
                <a:lnTo>
                  <a:pt x="1924" y="68"/>
                </a:lnTo>
                <a:lnTo>
                  <a:pt x="2409" y="576"/>
                </a:lnTo>
                <a:lnTo>
                  <a:pt x="5780" y="589"/>
                </a:lnTo>
                <a:lnTo>
                  <a:pt x="5785" y="13"/>
                </a:lnTo>
                <a:lnTo>
                  <a:pt x="11" y="0"/>
                </a:lnTo>
                <a:lnTo>
                  <a:pt x="0" y="68"/>
                </a:lnTo>
                <a:close/>
              </a:path>
            </a:pathLst>
          </a:custGeom>
          <a:solidFill>
            <a:schemeClr val="tx1">
              <a:alpha val="1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038600" y="990600"/>
            <a:ext cx="4876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b="1" smtClean="0">
                <a:latin typeface="Verdan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295400" y="304800"/>
            <a:ext cx="6781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grpSp>
        <p:nvGrpSpPr>
          <p:cNvPr id="68619" name="Group 20"/>
          <p:cNvGrpSpPr>
            <a:grpSpLocks/>
          </p:cNvGrpSpPr>
          <p:nvPr/>
        </p:nvGrpSpPr>
        <p:grpSpPr bwMode="auto">
          <a:xfrm>
            <a:off x="8229600" y="708025"/>
            <a:ext cx="762000" cy="176213"/>
            <a:chOff x="5040" y="1296"/>
            <a:chExt cx="624" cy="144"/>
          </a:xfrm>
        </p:grpSpPr>
        <p:sp>
          <p:nvSpPr>
            <p:cNvPr id="4117" name="AutoShape 21"/>
            <p:cNvSpPr>
              <a:spLocks noChangeArrowheads="1"/>
            </p:cNvSpPr>
            <p:nvPr/>
          </p:nvSpPr>
          <p:spPr bwMode="gray">
            <a:xfrm>
              <a:off x="5040" y="1296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5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8" name="AutoShape 22"/>
            <p:cNvSpPr>
              <a:spLocks noChangeArrowheads="1"/>
            </p:cNvSpPr>
            <p:nvPr/>
          </p:nvSpPr>
          <p:spPr bwMode="gray">
            <a:xfrm>
              <a:off x="5280" y="1296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5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9" name="AutoShape 23"/>
            <p:cNvSpPr>
              <a:spLocks noChangeArrowheads="1"/>
            </p:cNvSpPr>
            <p:nvPr/>
          </p:nvSpPr>
          <p:spPr bwMode="gray">
            <a:xfrm>
              <a:off x="5520" y="1296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5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../2.%20Design/Usecase/moneymanagement.png" TargetMode="External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895600"/>
            <a:ext cx="8382000" cy="998538"/>
          </a:xfrm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i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XÂY DỰNG ỨNG DỤNG QUẢN LÝ </a:t>
            </a:r>
            <a:br>
              <a:rPr lang="en-US" sz="2800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CHI TIÊU CÁ NHÂN TRÊN THIẾT BỊ DI ĐỘNG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i="1" dirty="0" smtClean="0">
                <a:latin typeface="Times New Roman" pitchFamily="18" charset="0"/>
                <a:cs typeface="Times New Roman" pitchFamily="18" charset="0"/>
              </a:rPr>
            </a:br>
            <a:endParaRPr lang="en-US" sz="1800" dirty="0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48200" y="4311650"/>
            <a:ext cx="4267200" cy="368300"/>
          </a:xfrm>
        </p:spPr>
        <p:txBody>
          <a:bodyPr/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BỘ MÔN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: HỆ THỐNG THÔNG TIN</a:t>
            </a:r>
            <a:endParaRPr lang="en-US" b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2422"/>
            <a:ext cx="1268851" cy="12942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32756" y="482910"/>
            <a:ext cx="5763444" cy="873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1800" b="1" dirty="0" smtClean="0">
                <a:latin typeface="Times New Roman" pitchFamily="18" charset="0"/>
                <a:cs typeface="Times New Roman" pitchFamily="18" charset="0"/>
              </a:rPr>
              <a:t>TRƯỜNG ĐẠI HỌC BÁCH KHOA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TP. HỒ CHÍ MINH</a:t>
            </a:r>
            <a:br>
              <a:rPr lang="en-US" sz="1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vi-VN" sz="1800" b="1" dirty="0" smtClean="0">
                <a:latin typeface="Times New Roman" pitchFamily="18" charset="0"/>
                <a:cs typeface="Times New Roman" pitchFamily="18" charset="0"/>
              </a:rPr>
              <a:t>KHOA KHOA HỌC VÀ KỸ THUẬT MÁY TÍNH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962400" y="5736149"/>
            <a:ext cx="495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SVTH: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Trương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Nhật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Hoàng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– 51201251</a:t>
            </a:r>
          </a:p>
          <a:p>
            <a:pPr>
              <a:lnSpc>
                <a:spcPct val="150000"/>
              </a:lnSpc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Lê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                             – 51200709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5736149"/>
            <a:ext cx="348685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GVHD: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ThS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Đình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315200" cy="609600"/>
          </a:xfrm>
        </p:spPr>
        <p:txBody>
          <a:bodyPr/>
          <a:lstStyle/>
          <a:p>
            <a:r>
              <a:rPr lang="en-US" b="1" dirty="0" err="1" smtClean="0"/>
              <a:t>Đánh</a:t>
            </a:r>
            <a:r>
              <a:rPr lang="en-US" b="1" dirty="0" smtClean="0"/>
              <a:t> </a:t>
            </a:r>
            <a:r>
              <a:rPr lang="en-US" b="1" dirty="0" err="1" smtClean="0"/>
              <a:t>giá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công</a:t>
            </a:r>
            <a:r>
              <a:rPr lang="en-US" b="1" dirty="0" smtClean="0"/>
              <a:t> </a:t>
            </a:r>
            <a:r>
              <a:rPr lang="en-US" b="1" dirty="0" err="1" smtClean="0"/>
              <a:t>trình</a:t>
            </a:r>
            <a:r>
              <a:rPr lang="en-US" b="1" dirty="0" smtClean="0"/>
              <a:t> </a:t>
            </a:r>
            <a:r>
              <a:rPr lang="en-US" b="1" dirty="0" err="1" smtClean="0"/>
              <a:t>liên</a:t>
            </a:r>
            <a:r>
              <a:rPr lang="en-US" b="1" dirty="0" smtClean="0"/>
              <a:t> </a:t>
            </a:r>
            <a:r>
              <a:rPr lang="en-US" b="1" dirty="0" err="1" smtClean="0"/>
              <a:t>quan</a:t>
            </a:r>
            <a:endParaRPr lang="en-US" b="1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585061"/>
              </p:ext>
            </p:extLst>
          </p:nvPr>
        </p:nvGraphicFramePr>
        <p:xfrm>
          <a:off x="1333500" y="1371600"/>
          <a:ext cx="6781800" cy="5105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1961">
                  <a:extLst>
                    <a:ext uri="{9D8B030D-6E8A-4147-A177-3AD203B41FA5}">
                      <a16:colId xmlns:a16="http://schemas.microsoft.com/office/drawing/2014/main" val="1625465754"/>
                    </a:ext>
                  </a:extLst>
                </a:gridCol>
                <a:gridCol w="1607189">
                  <a:extLst>
                    <a:ext uri="{9D8B030D-6E8A-4147-A177-3AD203B41FA5}">
                      <a16:colId xmlns:a16="http://schemas.microsoft.com/office/drawing/2014/main" val="44792414"/>
                    </a:ext>
                  </a:extLst>
                </a:gridCol>
                <a:gridCol w="1648510">
                  <a:extLst>
                    <a:ext uri="{9D8B030D-6E8A-4147-A177-3AD203B41FA5}">
                      <a16:colId xmlns:a16="http://schemas.microsoft.com/office/drawing/2014/main" val="1694757114"/>
                    </a:ext>
                  </a:extLst>
                </a:gridCol>
                <a:gridCol w="1594140">
                  <a:extLst>
                    <a:ext uri="{9D8B030D-6E8A-4147-A177-3AD203B41FA5}">
                      <a16:colId xmlns:a16="http://schemas.microsoft.com/office/drawing/2014/main" val="3898672905"/>
                    </a:ext>
                  </a:extLst>
                </a:gridCol>
              </a:tblGrid>
              <a:tr h="5829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FFC000"/>
                          </a:solidFill>
                          <a:effectLst/>
                        </a:rPr>
                        <a:t>Money Lover</a:t>
                      </a:r>
                      <a:endParaRPr lang="en-US" sz="1400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 err="1">
                          <a:solidFill>
                            <a:srgbClr val="FFC000"/>
                          </a:solidFill>
                          <a:effectLst/>
                        </a:rPr>
                        <a:t>Sổ</a:t>
                      </a:r>
                      <a:r>
                        <a:rPr lang="en-US" sz="1600" dirty="0">
                          <a:solidFill>
                            <a:srgbClr val="FFC000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C000"/>
                          </a:solidFill>
                          <a:effectLst/>
                        </a:rPr>
                        <a:t>thu</a:t>
                      </a:r>
                      <a:r>
                        <a:rPr lang="en-US" sz="1600" dirty="0">
                          <a:solidFill>
                            <a:srgbClr val="FFC000"/>
                          </a:solidFill>
                          <a:effectLst/>
                        </a:rPr>
                        <a:t> chi MISA</a:t>
                      </a:r>
                      <a:endParaRPr lang="en-US" sz="1400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FFC000"/>
                          </a:solidFill>
                          <a:effectLst/>
                        </a:rPr>
                        <a:t>My Budget Book</a:t>
                      </a:r>
                      <a:endParaRPr lang="en-US" sz="1400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4239558"/>
                  </a:ext>
                </a:extLst>
              </a:tr>
              <a:tr h="348334">
                <a:tc gridSpan="4">
                  <a:txBody>
                    <a:bodyPr/>
                    <a:lstStyle/>
                    <a:p>
                      <a:pPr marL="0" marR="0" lvl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dirty="0" err="1">
                          <a:solidFill>
                            <a:srgbClr val="FF0000"/>
                          </a:solidFill>
                          <a:effectLst/>
                        </a:rPr>
                        <a:t>Tính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effectLst/>
                        </a:rPr>
                        <a:t>năng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effectLst/>
                        </a:rPr>
                        <a:t>nâng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effectLst/>
                        </a:rPr>
                        <a:t>cao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949687"/>
                  </a:ext>
                </a:extLst>
              </a:tr>
              <a:tr h="5829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 err="1">
                          <a:effectLst/>
                        </a:rPr>
                        <a:t>Thanh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toán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trực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tuyến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4670495"/>
                  </a:ext>
                </a:extLst>
              </a:tr>
              <a:tr h="5829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Liên kết tài khoản ngân hàng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x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6329000"/>
                  </a:ext>
                </a:extLst>
              </a:tr>
              <a:tr h="5829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Đồng bộ dữ liệu trên nhiều thiết bị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x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x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x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1612648"/>
                  </a:ext>
                </a:extLst>
              </a:tr>
              <a:tr h="3684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Xuất khẩu dữ liệu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x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x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x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2199390"/>
                  </a:ext>
                </a:extLst>
              </a:tr>
              <a:tr h="3684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Nhập khẩu dữ liệu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x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085028"/>
                  </a:ext>
                </a:extLst>
              </a:tr>
              <a:tr h="3684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Công cụ tìm kiếm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x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x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5744964"/>
                  </a:ext>
                </a:extLst>
              </a:tr>
              <a:tr h="3684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Quét hóa đơn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x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1319162"/>
                  </a:ext>
                </a:extLst>
              </a:tr>
              <a:tr h="3684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Lưu trữ đám mây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x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x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6139074"/>
                  </a:ext>
                </a:extLst>
              </a:tr>
              <a:tr h="5829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Bảo mật (mã bảo vệ)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x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x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4678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90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315200" cy="609600"/>
          </a:xfrm>
        </p:spPr>
        <p:txBody>
          <a:bodyPr/>
          <a:lstStyle/>
          <a:p>
            <a:r>
              <a:rPr lang="en-US" b="1" dirty="0" err="1" smtClean="0"/>
              <a:t>Đánh</a:t>
            </a:r>
            <a:r>
              <a:rPr lang="en-US" b="1" dirty="0" smtClean="0"/>
              <a:t> </a:t>
            </a:r>
            <a:r>
              <a:rPr lang="en-US" b="1" dirty="0" err="1" smtClean="0"/>
              <a:t>giá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công</a:t>
            </a:r>
            <a:r>
              <a:rPr lang="en-US" b="1" dirty="0" smtClean="0"/>
              <a:t> </a:t>
            </a:r>
            <a:r>
              <a:rPr lang="en-US" b="1" dirty="0" err="1" smtClean="0"/>
              <a:t>trình</a:t>
            </a:r>
            <a:r>
              <a:rPr lang="en-US" b="1" dirty="0" smtClean="0"/>
              <a:t> </a:t>
            </a:r>
            <a:r>
              <a:rPr lang="en-US" b="1" dirty="0" err="1" smtClean="0"/>
              <a:t>liên</a:t>
            </a:r>
            <a:r>
              <a:rPr lang="en-US" b="1" dirty="0" smtClean="0"/>
              <a:t> </a:t>
            </a:r>
            <a:r>
              <a:rPr lang="en-US" b="1" dirty="0" err="1" smtClean="0"/>
              <a:t>quan</a:t>
            </a:r>
            <a:endParaRPr lang="en-US" b="1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963820"/>
              </p:ext>
            </p:extLst>
          </p:nvPr>
        </p:nvGraphicFramePr>
        <p:xfrm>
          <a:off x="1066800" y="1447800"/>
          <a:ext cx="7012330" cy="49443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7633">
                  <a:extLst>
                    <a:ext uri="{9D8B030D-6E8A-4147-A177-3AD203B41FA5}">
                      <a16:colId xmlns:a16="http://schemas.microsoft.com/office/drawing/2014/main" val="713059232"/>
                    </a:ext>
                  </a:extLst>
                </a:gridCol>
                <a:gridCol w="1661821">
                  <a:extLst>
                    <a:ext uri="{9D8B030D-6E8A-4147-A177-3AD203B41FA5}">
                      <a16:colId xmlns:a16="http://schemas.microsoft.com/office/drawing/2014/main" val="3610432988"/>
                    </a:ext>
                  </a:extLst>
                </a:gridCol>
                <a:gridCol w="1704547">
                  <a:extLst>
                    <a:ext uri="{9D8B030D-6E8A-4147-A177-3AD203B41FA5}">
                      <a16:colId xmlns:a16="http://schemas.microsoft.com/office/drawing/2014/main" val="1866779763"/>
                    </a:ext>
                  </a:extLst>
                </a:gridCol>
                <a:gridCol w="1648329">
                  <a:extLst>
                    <a:ext uri="{9D8B030D-6E8A-4147-A177-3AD203B41FA5}">
                      <a16:colId xmlns:a16="http://schemas.microsoft.com/office/drawing/2014/main" val="710806273"/>
                    </a:ext>
                  </a:extLst>
                </a:gridCol>
              </a:tblGrid>
              <a:tr h="7075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FFC000"/>
                          </a:solidFill>
                          <a:effectLst/>
                        </a:rPr>
                        <a:t>Money Lover</a:t>
                      </a:r>
                      <a:endParaRPr lang="en-US" sz="1400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 err="1">
                          <a:solidFill>
                            <a:srgbClr val="FFC000"/>
                          </a:solidFill>
                          <a:effectLst/>
                        </a:rPr>
                        <a:t>Sổ</a:t>
                      </a:r>
                      <a:r>
                        <a:rPr lang="en-US" sz="1600" dirty="0">
                          <a:solidFill>
                            <a:srgbClr val="FFC000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C000"/>
                          </a:solidFill>
                          <a:effectLst/>
                        </a:rPr>
                        <a:t>thu</a:t>
                      </a:r>
                      <a:r>
                        <a:rPr lang="en-US" sz="1600" dirty="0">
                          <a:solidFill>
                            <a:srgbClr val="FFC000"/>
                          </a:solidFill>
                          <a:effectLst/>
                        </a:rPr>
                        <a:t> chi MISA</a:t>
                      </a:r>
                      <a:endParaRPr lang="en-US" sz="1400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FFC000"/>
                          </a:solidFill>
                          <a:effectLst/>
                        </a:rPr>
                        <a:t>My Budget Book</a:t>
                      </a:r>
                      <a:endParaRPr lang="en-US" sz="1400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5994294"/>
                  </a:ext>
                </a:extLst>
              </a:tr>
              <a:tr h="422809">
                <a:tc gridSpan="4">
                  <a:txBody>
                    <a:bodyPr/>
                    <a:lstStyle/>
                    <a:p>
                      <a:pPr marL="0" marR="0" lvl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dirty="0" err="1">
                          <a:solidFill>
                            <a:srgbClr val="FF0000"/>
                          </a:solidFill>
                          <a:effectLst/>
                        </a:rPr>
                        <a:t>Tính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effectLst/>
                        </a:rPr>
                        <a:t>năng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effectLst/>
                        </a:rPr>
                        <a:t>khác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342796"/>
                  </a:ext>
                </a:extLst>
              </a:tr>
              <a:tr h="4472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 err="1">
                          <a:effectLst/>
                        </a:rPr>
                        <a:t>Quản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lý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hóa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đơn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6935970"/>
                  </a:ext>
                </a:extLst>
              </a:tr>
              <a:tr h="4228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Giao dịch định kỳ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x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x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0398706"/>
                  </a:ext>
                </a:extLst>
              </a:tr>
              <a:tr h="4472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Chế độ sự kiện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x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4988709"/>
                  </a:ext>
                </a:extLst>
              </a:tr>
              <a:tr h="4472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Tỉ giá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x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x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x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4730401"/>
                  </a:ext>
                </a:extLst>
              </a:tr>
              <a:tr h="7075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Tìm ATM, ngân hàng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x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405266"/>
                  </a:ext>
                </a:extLst>
              </a:tr>
              <a:tr h="4472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Tính Lãi suất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x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3946464"/>
                  </a:ext>
                </a:extLst>
              </a:tr>
              <a:tr h="4472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Tính tiền Típ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x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0170904"/>
                  </a:ext>
                </a:extLst>
              </a:tr>
              <a:tr h="4472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Hiển thị trên Web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x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2676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557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>02. </a:t>
            </a:r>
            <a:r>
              <a:rPr lang="en-US" sz="3600" dirty="0" err="1" smtClean="0"/>
              <a:t>Đề</a:t>
            </a:r>
            <a:r>
              <a:rPr lang="en-US" sz="3600" dirty="0" smtClean="0"/>
              <a:t> </a:t>
            </a:r>
            <a:r>
              <a:rPr lang="en-US" sz="3600" dirty="0" err="1" smtClean="0"/>
              <a:t>xuất</a:t>
            </a:r>
            <a:r>
              <a:rPr lang="en-US" sz="3600" dirty="0" smtClean="0"/>
              <a:t> </a:t>
            </a:r>
            <a:r>
              <a:rPr lang="en-US" sz="3600" dirty="0" err="1" smtClean="0"/>
              <a:t>giải</a:t>
            </a:r>
            <a:r>
              <a:rPr lang="en-US" sz="3600" dirty="0" smtClean="0"/>
              <a:t> </a:t>
            </a:r>
            <a:r>
              <a:rPr lang="en-US" sz="3600" dirty="0" err="1" smtClean="0"/>
              <a:t>pháp</a:t>
            </a:r>
            <a:endParaRPr lang="en-US" sz="3600" dirty="0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2398" y="5105400"/>
            <a:ext cx="7848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4663" indent="-339725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err="1" smtClean="0"/>
              <a:t>Chức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năng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của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hệ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thống</a:t>
            </a:r>
            <a:endParaRPr lang="en-US" sz="2000" b="1" dirty="0" smtClean="0"/>
          </a:p>
          <a:p>
            <a:pPr marL="4284663" indent="-339725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err="1" smtClean="0"/>
              <a:t>Thiết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kế</a:t>
            </a:r>
            <a:r>
              <a:rPr lang="en-US" sz="2000" b="1" dirty="0" smtClean="0"/>
              <a:t> Database</a:t>
            </a:r>
          </a:p>
          <a:p>
            <a:pPr marL="4284663" indent="-339725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err="1" smtClean="0"/>
              <a:t>Kiến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trúc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nền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tảng</a:t>
            </a:r>
            <a:endParaRPr lang="en-US" sz="2000" b="1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Chức</a:t>
            </a:r>
            <a:r>
              <a:rPr lang="en-US" b="1" dirty="0" smtClean="0"/>
              <a:t> </a:t>
            </a:r>
            <a:r>
              <a:rPr lang="en-US" b="1" dirty="0" err="1" smtClean="0"/>
              <a:t>năng</a:t>
            </a:r>
            <a:r>
              <a:rPr lang="en-US" b="1" dirty="0" smtClean="0"/>
              <a:t> </a:t>
            </a:r>
            <a:r>
              <a:rPr lang="en-US" b="1" dirty="0" err="1" smtClean="0"/>
              <a:t>của</a:t>
            </a:r>
            <a:r>
              <a:rPr lang="en-US" b="1" dirty="0" smtClean="0"/>
              <a:t> </a:t>
            </a:r>
            <a:r>
              <a:rPr lang="en-US" b="1" dirty="0" err="1" smtClean="0"/>
              <a:t>hệ</a:t>
            </a:r>
            <a:r>
              <a:rPr lang="en-US" b="1" dirty="0" smtClean="0"/>
              <a:t> </a:t>
            </a:r>
            <a:r>
              <a:rPr lang="en-US" b="1" dirty="0" err="1" smtClean="0"/>
              <a:t>thống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Use-case Model</a:t>
            </a:r>
          </a:p>
          <a:p>
            <a:pPr marL="0" indent="0">
              <a:buNone/>
            </a:pPr>
            <a:r>
              <a:rPr lang="en-US" dirty="0" smtClean="0">
                <a:hlinkClick r:id="rId2" action="ppaction://hlinkfile"/>
              </a:rPr>
              <a:t>[Money Management] Use-case Model </a:t>
            </a:r>
            <a:r>
              <a:rPr lang="en-US" dirty="0" err="1" smtClean="0">
                <a:hlinkClick r:id="rId2" action="ppaction://hlinkfile"/>
              </a:rPr>
              <a:t>Ver</a:t>
            </a:r>
            <a:r>
              <a:rPr lang="en-US" dirty="0" smtClean="0">
                <a:hlinkClick r:id="rId2" action="ppaction://hlinkfile"/>
              </a:rPr>
              <a:t> 1.1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64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Thiết</a:t>
            </a:r>
            <a:r>
              <a:rPr lang="en-US" b="1" dirty="0" smtClean="0"/>
              <a:t> </a:t>
            </a:r>
            <a:r>
              <a:rPr lang="en-US" b="1" dirty="0" err="1" smtClean="0"/>
              <a:t>kế</a:t>
            </a:r>
            <a:r>
              <a:rPr lang="en-US" b="1" dirty="0" smtClean="0"/>
              <a:t> Database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ERD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14400"/>
            <a:ext cx="8077200" cy="577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314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Kiến</a:t>
            </a:r>
            <a:r>
              <a:rPr lang="en-US" b="1" dirty="0" smtClean="0"/>
              <a:t> </a:t>
            </a:r>
            <a:r>
              <a:rPr lang="en-US" b="1" dirty="0" err="1" smtClean="0"/>
              <a:t>trúc</a:t>
            </a:r>
            <a:r>
              <a:rPr lang="en-US" b="1" dirty="0" smtClean="0"/>
              <a:t> </a:t>
            </a:r>
            <a:r>
              <a:rPr lang="en-US" b="1" dirty="0" err="1" smtClean="0"/>
              <a:t>nền</a:t>
            </a:r>
            <a:r>
              <a:rPr lang="en-US" b="1" dirty="0" smtClean="0"/>
              <a:t> </a:t>
            </a:r>
            <a:r>
              <a:rPr lang="en-US" b="1" dirty="0" err="1" smtClean="0"/>
              <a:t>tảng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995779"/>
            <a:ext cx="5181600" cy="460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27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>03. </a:t>
            </a:r>
            <a:r>
              <a:rPr lang="en-US" sz="3600" dirty="0" err="1" smtClean="0"/>
              <a:t>Thực</a:t>
            </a:r>
            <a:r>
              <a:rPr lang="en-US" sz="3600" dirty="0" smtClean="0"/>
              <a:t> </a:t>
            </a:r>
            <a:r>
              <a:rPr lang="en-US" sz="3600" dirty="0" err="1" smtClean="0"/>
              <a:t>nghiệm</a:t>
            </a:r>
            <a:r>
              <a:rPr lang="en-US" sz="3600" dirty="0" smtClean="0"/>
              <a:t> &amp; </a:t>
            </a:r>
            <a:r>
              <a:rPr lang="en-US" sz="3600" dirty="0" err="1" smtClean="0"/>
              <a:t>Kết</a:t>
            </a:r>
            <a:r>
              <a:rPr lang="en-US" sz="3600" dirty="0" smtClean="0"/>
              <a:t> </a:t>
            </a:r>
            <a:r>
              <a:rPr lang="en-US" sz="3600" dirty="0" err="1" smtClean="0"/>
              <a:t>quả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47700" y="5638800"/>
            <a:ext cx="7848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83025" indent="-338138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smtClean="0"/>
              <a:t>Demo </a:t>
            </a:r>
            <a:r>
              <a:rPr lang="en-US" sz="2000" b="1" dirty="0" err="1" smtClean="0"/>
              <a:t>chức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năng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ứng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dụng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58936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Màn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tính</a:t>
            </a:r>
            <a:r>
              <a:rPr lang="en-US" b="1" dirty="0" smtClean="0"/>
              <a:t> </a:t>
            </a:r>
            <a:r>
              <a:rPr lang="en-US" b="1" dirty="0" err="1" smtClean="0"/>
              <a:t>năng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“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/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259" y="2096011"/>
            <a:ext cx="2531279" cy="45000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300" y="2096097"/>
            <a:ext cx="2535571" cy="45076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78" y="2065116"/>
            <a:ext cx="2533067" cy="450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41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Màn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tính</a:t>
            </a:r>
            <a:r>
              <a:rPr lang="en-US" b="1" dirty="0" smtClean="0"/>
              <a:t> </a:t>
            </a:r>
            <a:r>
              <a:rPr lang="en-US" b="1" dirty="0" err="1" smtClean="0"/>
              <a:t>năng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“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chi”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656" y="2133600"/>
            <a:ext cx="2560508" cy="45520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742" y="2133600"/>
            <a:ext cx="2560508" cy="455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86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Màn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tính</a:t>
            </a:r>
            <a:r>
              <a:rPr lang="en-US" b="1" dirty="0" smtClean="0"/>
              <a:t> </a:t>
            </a:r>
            <a:r>
              <a:rPr lang="en-US" b="1" dirty="0" err="1" smtClean="0"/>
              <a:t>năng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“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437" y="2133600"/>
            <a:ext cx="2575362" cy="45784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567" y="2133600"/>
            <a:ext cx="2575362" cy="45784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56" y="2133600"/>
            <a:ext cx="2575362" cy="457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5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+mn-lt"/>
              </a:rPr>
              <a:t>NỘI DUNG</a:t>
            </a:r>
          </a:p>
        </p:txBody>
      </p:sp>
      <p:cxnSp>
        <p:nvCxnSpPr>
          <p:cNvPr id="44" name="Straight Connector 43"/>
          <p:cNvCxnSpPr>
            <a:cxnSpLocks noChangeShapeType="1"/>
          </p:cNvCxnSpPr>
          <p:nvPr/>
        </p:nvCxnSpPr>
        <p:spPr bwMode="auto">
          <a:xfrm>
            <a:off x="1825994" y="2812961"/>
            <a:ext cx="5846762" cy="1588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684" name="AutoShape 4"/>
          <p:cNvSpPr>
            <a:spLocks noChangeArrowheads="1"/>
          </p:cNvSpPr>
          <p:nvPr/>
        </p:nvSpPr>
        <p:spPr bwMode="gray">
          <a:xfrm>
            <a:off x="1805356" y="1949361"/>
            <a:ext cx="673100" cy="620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>
                  <a:gamma/>
                  <a:shade val="60392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>
            <a:noFill/>
          </a:ln>
          <a:effectLst>
            <a:outerShdw dist="53882" dir="2700000" algn="ctr" rotWithShape="0">
              <a:srgbClr val="333333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B05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 Box 45"/>
          <p:cNvSpPr txBox="1">
            <a:spLocks noChangeArrowheads="1"/>
          </p:cNvSpPr>
          <p:nvPr/>
        </p:nvSpPr>
        <p:spPr bwMode="auto">
          <a:xfrm>
            <a:off x="2621330" y="2065981"/>
            <a:ext cx="5584826" cy="46166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 dirty="0" err="1" smtClean="0">
                <a:solidFill>
                  <a:schemeClr val="accent1"/>
                </a:solidFill>
                <a:latin typeface="Corbel" pitchFamily="34" charset="0"/>
                <a:cs typeface="Arial" charset="0"/>
              </a:rPr>
              <a:t>Giới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  <a:cs typeface="Arial" charset="0"/>
              </a:rPr>
              <a:t> </a:t>
            </a:r>
            <a:r>
              <a:rPr lang="en-US" sz="2400" b="1" dirty="0" err="1" smtClean="0">
                <a:solidFill>
                  <a:schemeClr val="accent1"/>
                </a:solidFill>
                <a:latin typeface="Corbel" pitchFamily="34" charset="0"/>
                <a:cs typeface="Arial" charset="0"/>
              </a:rPr>
              <a:t>thiệu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  <a:cs typeface="Arial" charset="0"/>
              </a:rPr>
              <a:t> </a:t>
            </a:r>
            <a:r>
              <a:rPr lang="en-US" sz="2400" b="1" dirty="0" err="1" smtClean="0">
                <a:solidFill>
                  <a:schemeClr val="accent1"/>
                </a:solidFill>
                <a:latin typeface="Corbel" pitchFamily="34" charset="0"/>
                <a:cs typeface="Arial" charset="0"/>
              </a:rPr>
              <a:t>đề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  <a:cs typeface="Arial" charset="0"/>
              </a:rPr>
              <a:t> </a:t>
            </a:r>
            <a:r>
              <a:rPr lang="en-US" sz="2400" b="1" dirty="0" err="1" smtClean="0">
                <a:solidFill>
                  <a:schemeClr val="accent1"/>
                </a:solidFill>
                <a:latin typeface="Corbel" pitchFamily="34" charset="0"/>
                <a:cs typeface="Arial" charset="0"/>
              </a:rPr>
              <a:t>tài</a:t>
            </a:r>
            <a:endParaRPr lang="en-US" sz="2400" b="1" dirty="0">
              <a:solidFill>
                <a:schemeClr val="accent1"/>
              </a:solidFill>
              <a:latin typeface="Corbel" pitchFamily="34" charset="0"/>
              <a:cs typeface="Arial" charset="0"/>
            </a:endParaRPr>
          </a:p>
        </p:txBody>
      </p:sp>
      <p:cxnSp>
        <p:nvCxnSpPr>
          <p:cNvPr id="2" name="Straight Connector 43"/>
          <p:cNvCxnSpPr>
            <a:cxnSpLocks noChangeShapeType="1"/>
          </p:cNvCxnSpPr>
          <p:nvPr/>
        </p:nvCxnSpPr>
        <p:spPr bwMode="auto">
          <a:xfrm>
            <a:off x="1825994" y="4813753"/>
            <a:ext cx="5846762" cy="1587"/>
          </a:xfrm>
          <a:prstGeom prst="line">
            <a:avLst/>
          </a:prstGeom>
          <a:noFill/>
          <a:ln w="9525" algn="ctr">
            <a:solidFill>
              <a:schemeClr val="accent2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Text Box 45"/>
          <p:cNvSpPr txBox="1">
            <a:spLocks noChangeArrowheads="1"/>
          </p:cNvSpPr>
          <p:nvPr/>
        </p:nvSpPr>
        <p:spPr bwMode="auto">
          <a:xfrm>
            <a:off x="2621330" y="4113439"/>
            <a:ext cx="56610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 dirty="0" err="1" smtClean="0">
                <a:solidFill>
                  <a:schemeClr val="accent2"/>
                </a:solidFill>
                <a:latin typeface="Corbel" pitchFamily="34" charset="0"/>
                <a:cs typeface="Arial" charset="0"/>
              </a:rPr>
              <a:t>Thực</a:t>
            </a:r>
            <a:r>
              <a:rPr lang="en-US" sz="2400" b="1" dirty="0" smtClean="0">
                <a:solidFill>
                  <a:schemeClr val="accent2"/>
                </a:solidFill>
                <a:latin typeface="Corbel" pitchFamily="34" charset="0"/>
                <a:cs typeface="Arial" charset="0"/>
              </a:rPr>
              <a:t> </a:t>
            </a:r>
            <a:r>
              <a:rPr lang="en-US" sz="2400" b="1" dirty="0" err="1" smtClean="0">
                <a:solidFill>
                  <a:schemeClr val="accent2"/>
                </a:solidFill>
                <a:latin typeface="Corbel" pitchFamily="34" charset="0"/>
                <a:cs typeface="Arial" charset="0"/>
              </a:rPr>
              <a:t>nghiệm</a:t>
            </a:r>
            <a:r>
              <a:rPr lang="en-US" sz="2400" b="1" dirty="0" smtClean="0">
                <a:solidFill>
                  <a:schemeClr val="accent2"/>
                </a:solidFill>
                <a:latin typeface="Corbel" pitchFamily="34" charset="0"/>
                <a:cs typeface="Arial" charset="0"/>
              </a:rPr>
              <a:t> &amp; </a:t>
            </a:r>
            <a:r>
              <a:rPr lang="en-US" sz="2400" b="1" dirty="0" err="1" smtClean="0">
                <a:solidFill>
                  <a:schemeClr val="accent2"/>
                </a:solidFill>
                <a:latin typeface="Corbel" pitchFamily="34" charset="0"/>
                <a:cs typeface="Arial" charset="0"/>
              </a:rPr>
              <a:t>Kết</a:t>
            </a:r>
            <a:r>
              <a:rPr lang="en-US" sz="2400" b="1" dirty="0" smtClean="0">
                <a:solidFill>
                  <a:schemeClr val="accent2"/>
                </a:solidFill>
                <a:latin typeface="Corbel" pitchFamily="34" charset="0"/>
                <a:cs typeface="Arial" charset="0"/>
              </a:rPr>
              <a:t> </a:t>
            </a:r>
            <a:r>
              <a:rPr lang="en-US" sz="2400" b="1" dirty="0" err="1" smtClean="0">
                <a:solidFill>
                  <a:schemeClr val="accent2"/>
                </a:solidFill>
                <a:latin typeface="Corbel" pitchFamily="34" charset="0"/>
                <a:cs typeface="Arial" charset="0"/>
              </a:rPr>
              <a:t>quả</a:t>
            </a:r>
            <a:endParaRPr lang="en-US" sz="2400" b="1" dirty="0">
              <a:solidFill>
                <a:schemeClr val="accent2"/>
              </a:solidFill>
              <a:latin typeface="Corbel" pitchFamily="34" charset="0"/>
              <a:cs typeface="Arial" charset="0"/>
            </a:endParaRPr>
          </a:p>
        </p:txBody>
      </p:sp>
      <p:pic>
        <p:nvPicPr>
          <p:cNvPr id="71696" name="Picture 16" descr="Picture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881" y="1963649"/>
            <a:ext cx="668338" cy="38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697" name="Group 17"/>
          <p:cNvGrpSpPr>
            <a:grpSpLocks/>
          </p:cNvGrpSpPr>
          <p:nvPr/>
        </p:nvGrpSpPr>
        <p:grpSpPr bwMode="auto">
          <a:xfrm>
            <a:off x="1805356" y="3983490"/>
            <a:ext cx="677863" cy="620713"/>
            <a:chOff x="1344" y="1645"/>
            <a:chExt cx="427" cy="391"/>
          </a:xfrm>
        </p:grpSpPr>
        <p:sp>
          <p:nvSpPr>
            <p:cNvPr id="71698" name="AutoShape 18"/>
            <p:cNvSpPr>
              <a:spLocks noChangeArrowheads="1"/>
            </p:cNvSpPr>
            <p:nvPr/>
          </p:nvSpPr>
          <p:spPr bwMode="gray">
            <a:xfrm>
              <a:off x="1344" y="1645"/>
              <a:ext cx="417" cy="39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shade val="63529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  <a:effectLst>
              <a:outerShdw dist="53882" dir="2700000" algn="ctr" rotWithShape="0">
                <a:srgbClr val="333333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B05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1699" name="Picture 19" descr="Picture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0" y="1652"/>
              <a:ext cx="421" cy="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1706" name="Text Box 26"/>
          <p:cNvSpPr txBox="1">
            <a:spLocks noChangeArrowheads="1"/>
          </p:cNvSpPr>
          <p:nvPr/>
        </p:nvSpPr>
        <p:spPr bwMode="gray">
          <a:xfrm>
            <a:off x="1811706" y="1911261"/>
            <a:ext cx="631825" cy="579438"/>
          </a:xfrm>
          <a:prstGeom prst="rect">
            <a:avLst/>
          </a:prstGeom>
          <a:noFill/>
          <a:ln>
            <a:noFill/>
          </a:ln>
          <a:effectLst>
            <a:outerShdw dist="28398" dir="3806097" algn="ctr" rotWithShape="0">
              <a:srgbClr val="333333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rgbClr val="FFFFFF"/>
                </a:solidFill>
                <a:latin typeface="Corbel" pitchFamily="34" charset="0"/>
              </a:rPr>
              <a:t>01</a:t>
            </a:r>
          </a:p>
        </p:txBody>
      </p:sp>
      <p:sp>
        <p:nvSpPr>
          <p:cNvPr id="71707" name="Text Box 27"/>
          <p:cNvSpPr txBox="1">
            <a:spLocks noChangeArrowheads="1"/>
          </p:cNvSpPr>
          <p:nvPr/>
        </p:nvSpPr>
        <p:spPr bwMode="gray">
          <a:xfrm>
            <a:off x="1800594" y="3945390"/>
            <a:ext cx="631825" cy="579438"/>
          </a:xfrm>
          <a:prstGeom prst="rect">
            <a:avLst/>
          </a:prstGeom>
          <a:noFill/>
          <a:ln>
            <a:noFill/>
          </a:ln>
          <a:effectLst>
            <a:outerShdw dist="28398" dir="3806097" algn="ctr" rotWithShape="0">
              <a:srgbClr val="333333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 smtClean="0">
                <a:solidFill>
                  <a:srgbClr val="FFFFFF"/>
                </a:solidFill>
                <a:latin typeface="Corbel" pitchFamily="34" charset="0"/>
              </a:rPr>
              <a:t>03</a:t>
            </a:r>
            <a:endParaRPr lang="en-US" sz="3200" b="1" dirty="0">
              <a:solidFill>
                <a:srgbClr val="FFFFFF"/>
              </a:solidFill>
              <a:latin typeface="Corbel" pitchFamily="34" charset="0"/>
            </a:endParaRPr>
          </a:p>
        </p:txBody>
      </p:sp>
      <p:cxnSp>
        <p:nvCxnSpPr>
          <p:cNvPr id="20" name="Straight Connector 43"/>
          <p:cNvCxnSpPr>
            <a:cxnSpLocks noChangeShapeType="1"/>
          </p:cNvCxnSpPr>
          <p:nvPr/>
        </p:nvCxnSpPr>
        <p:spPr bwMode="auto">
          <a:xfrm>
            <a:off x="1828082" y="5841192"/>
            <a:ext cx="5846762" cy="1587"/>
          </a:xfrm>
          <a:prstGeom prst="line">
            <a:avLst/>
          </a:prstGeom>
          <a:noFill/>
          <a:ln w="9525" algn="ctr">
            <a:solidFill>
              <a:srgbClr val="92D050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 Box 45"/>
          <p:cNvSpPr txBox="1">
            <a:spLocks noChangeArrowheads="1"/>
          </p:cNvSpPr>
          <p:nvPr/>
        </p:nvSpPr>
        <p:spPr bwMode="auto">
          <a:xfrm>
            <a:off x="2640880" y="5155392"/>
            <a:ext cx="50339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 dirty="0" err="1" smtClean="0">
                <a:solidFill>
                  <a:srgbClr val="92D050"/>
                </a:solidFill>
                <a:latin typeface="Corbel" pitchFamily="34" charset="0"/>
                <a:cs typeface="Arial" charset="0"/>
              </a:rPr>
              <a:t>Tổng</a:t>
            </a:r>
            <a:r>
              <a:rPr lang="en-US" sz="2400" b="1" dirty="0" smtClean="0">
                <a:solidFill>
                  <a:srgbClr val="92D050"/>
                </a:solidFill>
                <a:latin typeface="Corbel" pitchFamily="34" charset="0"/>
                <a:cs typeface="Arial" charset="0"/>
              </a:rPr>
              <a:t> </a:t>
            </a:r>
            <a:r>
              <a:rPr lang="en-US" sz="2400" b="1" dirty="0" err="1" smtClean="0">
                <a:solidFill>
                  <a:srgbClr val="92D050"/>
                </a:solidFill>
                <a:latin typeface="Corbel" pitchFamily="34" charset="0"/>
                <a:cs typeface="Arial" charset="0"/>
              </a:rPr>
              <a:t>kết</a:t>
            </a:r>
            <a:endParaRPr lang="en-US" sz="2400" b="1" dirty="0">
              <a:solidFill>
                <a:srgbClr val="92D050"/>
              </a:solidFill>
              <a:latin typeface="Corbel" pitchFamily="34" charset="0"/>
              <a:cs typeface="Arial" charset="0"/>
            </a:endParaRPr>
          </a:p>
        </p:txBody>
      </p:sp>
      <p:grpSp>
        <p:nvGrpSpPr>
          <p:cNvPr id="22" name="Group 20"/>
          <p:cNvGrpSpPr>
            <a:grpSpLocks/>
          </p:cNvGrpSpPr>
          <p:nvPr/>
        </p:nvGrpSpPr>
        <p:grpSpPr bwMode="auto">
          <a:xfrm>
            <a:off x="1807444" y="5010929"/>
            <a:ext cx="677863" cy="620713"/>
            <a:chOff x="1344" y="2235"/>
            <a:chExt cx="427" cy="391"/>
          </a:xfrm>
          <a:solidFill>
            <a:srgbClr val="92D050"/>
          </a:solidFill>
        </p:grpSpPr>
        <p:sp>
          <p:nvSpPr>
            <p:cNvPr id="23" name="AutoShape 21"/>
            <p:cNvSpPr>
              <a:spLocks noChangeArrowheads="1"/>
            </p:cNvSpPr>
            <p:nvPr/>
          </p:nvSpPr>
          <p:spPr bwMode="gray">
            <a:xfrm>
              <a:off x="1344" y="2235"/>
              <a:ext cx="417" cy="391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ffectLst>
              <a:outerShdw dist="53882" dir="2700000" algn="ctr" rotWithShape="0">
                <a:srgbClr val="333333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B05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pic>
          <p:nvPicPr>
            <p:cNvPr id="24" name="Picture 22" descr="Picture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0" y="2240"/>
              <a:ext cx="421" cy="241"/>
            </a:xfrm>
            <a:prstGeom prst="rect">
              <a:avLst/>
            </a:prstGeom>
            <a:grpFill/>
            <a:extLst/>
          </p:spPr>
        </p:pic>
      </p:grpSp>
      <p:sp>
        <p:nvSpPr>
          <p:cNvPr id="25" name="Text Box 28"/>
          <p:cNvSpPr txBox="1">
            <a:spLocks noChangeArrowheads="1"/>
          </p:cNvSpPr>
          <p:nvPr/>
        </p:nvSpPr>
        <p:spPr bwMode="gray">
          <a:xfrm>
            <a:off x="1793157" y="4972829"/>
            <a:ext cx="631825" cy="579438"/>
          </a:xfrm>
          <a:prstGeom prst="rect">
            <a:avLst/>
          </a:prstGeom>
          <a:noFill/>
          <a:ln>
            <a:noFill/>
          </a:ln>
          <a:effectLst>
            <a:outerShdw dist="28398" dir="3806097" algn="ctr" rotWithShape="0">
              <a:srgbClr val="333333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 smtClean="0">
                <a:solidFill>
                  <a:srgbClr val="FFFFFF"/>
                </a:solidFill>
                <a:latin typeface="Corbel" pitchFamily="34" charset="0"/>
              </a:rPr>
              <a:t>04</a:t>
            </a:r>
            <a:endParaRPr lang="en-US" sz="3200" b="1" dirty="0">
              <a:solidFill>
                <a:srgbClr val="FFFFFF"/>
              </a:solidFill>
              <a:latin typeface="Corbel" pitchFamily="34" charset="0"/>
            </a:endParaRPr>
          </a:p>
        </p:txBody>
      </p:sp>
      <p:cxnSp>
        <p:nvCxnSpPr>
          <p:cNvPr id="26" name="Straight Connector 43"/>
          <p:cNvCxnSpPr>
            <a:cxnSpLocks noChangeShapeType="1"/>
          </p:cNvCxnSpPr>
          <p:nvPr/>
        </p:nvCxnSpPr>
        <p:spPr bwMode="auto">
          <a:xfrm>
            <a:off x="1825994" y="3797366"/>
            <a:ext cx="5846762" cy="1587"/>
          </a:xfrm>
          <a:prstGeom prst="line">
            <a:avLst/>
          </a:prstGeom>
          <a:noFill/>
          <a:ln w="9525" algn="ctr">
            <a:solidFill>
              <a:schemeClr val="hlink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8" name="Group 20"/>
          <p:cNvGrpSpPr>
            <a:grpSpLocks/>
          </p:cNvGrpSpPr>
          <p:nvPr/>
        </p:nvGrpSpPr>
        <p:grpSpPr bwMode="auto">
          <a:xfrm>
            <a:off x="1805356" y="2967103"/>
            <a:ext cx="677863" cy="620713"/>
            <a:chOff x="1344" y="2235"/>
            <a:chExt cx="427" cy="391"/>
          </a:xfrm>
        </p:grpSpPr>
        <p:sp>
          <p:nvSpPr>
            <p:cNvPr id="29" name="AutoShape 21"/>
            <p:cNvSpPr>
              <a:spLocks noChangeArrowheads="1"/>
            </p:cNvSpPr>
            <p:nvPr/>
          </p:nvSpPr>
          <p:spPr bwMode="gray">
            <a:xfrm>
              <a:off x="1344" y="2235"/>
              <a:ext cx="417" cy="39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>
              <a:noFill/>
            </a:ln>
            <a:effectLst>
              <a:outerShdw dist="53882" dir="2700000" algn="ctr" rotWithShape="0">
                <a:srgbClr val="333333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B05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0" name="Picture 22" descr="Picture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0" y="2240"/>
              <a:ext cx="421" cy="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1" name="Text Box 28"/>
          <p:cNvSpPr txBox="1">
            <a:spLocks noChangeArrowheads="1"/>
          </p:cNvSpPr>
          <p:nvPr/>
        </p:nvSpPr>
        <p:spPr bwMode="gray">
          <a:xfrm>
            <a:off x="1791069" y="2929003"/>
            <a:ext cx="631825" cy="579438"/>
          </a:xfrm>
          <a:prstGeom prst="rect">
            <a:avLst/>
          </a:prstGeom>
          <a:noFill/>
          <a:ln>
            <a:noFill/>
          </a:ln>
          <a:effectLst>
            <a:outerShdw dist="28398" dir="3806097" algn="ctr" rotWithShape="0">
              <a:srgbClr val="333333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 smtClean="0">
                <a:solidFill>
                  <a:srgbClr val="FFFFFF"/>
                </a:solidFill>
                <a:latin typeface="Corbel" pitchFamily="34" charset="0"/>
              </a:rPr>
              <a:t>02</a:t>
            </a:r>
            <a:endParaRPr lang="en-US" sz="3200" b="1" dirty="0">
              <a:solidFill>
                <a:srgbClr val="FFFFFF"/>
              </a:solidFill>
              <a:latin typeface="Corbe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54450" y="3172963"/>
            <a:ext cx="25138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>
                <a:solidFill>
                  <a:schemeClr val="hlink"/>
                </a:solidFill>
                <a:latin typeface="Corbel" pitchFamily="34" charset="0"/>
                <a:cs typeface="Arial" charset="0"/>
              </a:rPr>
              <a:t>Đề</a:t>
            </a:r>
            <a:r>
              <a:rPr lang="en-US" sz="2400" b="1" dirty="0" smtClean="0">
                <a:solidFill>
                  <a:schemeClr val="hlink"/>
                </a:solidFill>
                <a:latin typeface="Corbel" pitchFamily="34" charset="0"/>
                <a:cs typeface="Arial" charset="0"/>
              </a:rPr>
              <a:t> </a:t>
            </a:r>
            <a:r>
              <a:rPr lang="en-US" sz="2400" b="1" dirty="0" err="1" smtClean="0">
                <a:solidFill>
                  <a:schemeClr val="hlink"/>
                </a:solidFill>
                <a:latin typeface="Corbel" pitchFamily="34" charset="0"/>
                <a:cs typeface="Arial" charset="0"/>
              </a:rPr>
              <a:t>xuất</a:t>
            </a:r>
            <a:r>
              <a:rPr lang="en-US" sz="2400" b="1" dirty="0" smtClean="0">
                <a:solidFill>
                  <a:schemeClr val="hlink"/>
                </a:solidFill>
                <a:latin typeface="Corbel" pitchFamily="34" charset="0"/>
                <a:cs typeface="Arial" charset="0"/>
              </a:rPr>
              <a:t> </a:t>
            </a:r>
            <a:r>
              <a:rPr lang="en-US" sz="2400" b="1" dirty="0" err="1" smtClean="0">
                <a:solidFill>
                  <a:schemeClr val="hlink"/>
                </a:solidFill>
                <a:latin typeface="Corbel" pitchFamily="34" charset="0"/>
                <a:cs typeface="Arial" charset="0"/>
              </a:rPr>
              <a:t>giải</a:t>
            </a:r>
            <a:r>
              <a:rPr lang="en-US" sz="2400" b="1" dirty="0" smtClean="0">
                <a:solidFill>
                  <a:schemeClr val="hlink"/>
                </a:solidFill>
                <a:latin typeface="Corbel" pitchFamily="34" charset="0"/>
                <a:cs typeface="Arial" charset="0"/>
              </a:rPr>
              <a:t> </a:t>
            </a:r>
            <a:r>
              <a:rPr lang="en-US" sz="2400" b="1" dirty="0" err="1" smtClean="0">
                <a:solidFill>
                  <a:schemeClr val="hlink"/>
                </a:solidFill>
                <a:latin typeface="Corbel" pitchFamily="34" charset="0"/>
                <a:cs typeface="Arial" charset="0"/>
              </a:rPr>
              <a:t>pháp</a:t>
            </a:r>
            <a:endParaRPr lang="en-US" sz="2400" b="1" dirty="0">
              <a:solidFill>
                <a:schemeClr val="accent2">
                  <a:lumMod val="60000"/>
                  <a:lumOff val="40000"/>
                </a:schemeClr>
              </a:solidFill>
              <a:latin typeface="Corbel" pitchFamily="34" charset="0"/>
              <a:cs typeface="Arial" charset="0"/>
            </a:endParaRPr>
          </a:p>
          <a:p>
            <a:endParaRPr lang="en-US" sz="24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Màn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tính</a:t>
            </a:r>
            <a:r>
              <a:rPr lang="en-US" b="1" dirty="0" smtClean="0"/>
              <a:t> </a:t>
            </a:r>
            <a:r>
              <a:rPr lang="en-US" b="1" dirty="0" err="1" smtClean="0"/>
              <a:t>năng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“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313" y="2057400"/>
            <a:ext cx="2614613" cy="4648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574" y="2057400"/>
            <a:ext cx="2614613" cy="4648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06" y="2057400"/>
            <a:ext cx="2614613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60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Màn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tính</a:t>
            </a:r>
            <a:r>
              <a:rPr lang="en-US" b="1" dirty="0" smtClean="0"/>
              <a:t> </a:t>
            </a:r>
            <a:r>
              <a:rPr lang="en-US" b="1" dirty="0" err="1" smtClean="0"/>
              <a:t>năng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“</a:t>
            </a:r>
            <a:r>
              <a:rPr lang="en-US" dirty="0" err="1" smtClean="0"/>
              <a:t>Khoản</a:t>
            </a:r>
            <a:r>
              <a:rPr lang="en-US" dirty="0" smtClean="0"/>
              <a:t>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kiệm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905435"/>
            <a:ext cx="2700338" cy="4800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905435"/>
            <a:ext cx="2700338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17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Màn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tính</a:t>
            </a:r>
            <a:r>
              <a:rPr lang="en-US" b="1" dirty="0" smtClean="0"/>
              <a:t> </a:t>
            </a:r>
            <a:r>
              <a:rPr lang="en-US" b="1" dirty="0" err="1" smtClean="0"/>
              <a:t>năng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“Theo </a:t>
            </a:r>
            <a:r>
              <a:rPr lang="en-US" dirty="0" err="1" smtClean="0"/>
              <a:t>dõi</a:t>
            </a:r>
            <a:r>
              <a:rPr lang="en-US" dirty="0" smtClean="0"/>
              <a:t> chi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981200"/>
            <a:ext cx="2639268" cy="46920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981200"/>
            <a:ext cx="2639268" cy="469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47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Màn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tính</a:t>
            </a:r>
            <a:r>
              <a:rPr lang="en-US" b="1" dirty="0" smtClean="0"/>
              <a:t> </a:t>
            </a:r>
            <a:r>
              <a:rPr lang="en-US" b="1" dirty="0" err="1" smtClean="0"/>
              <a:t>năng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“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(</a:t>
            </a:r>
            <a:r>
              <a:rPr lang="en-US" dirty="0" err="1"/>
              <a:t>t</a:t>
            </a:r>
            <a:r>
              <a:rPr lang="en-US" dirty="0" err="1" smtClean="0"/>
              <a:t>rực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)”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057400"/>
            <a:ext cx="2617313" cy="4653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90" y="2066081"/>
            <a:ext cx="2617313" cy="4653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706" y="2066081"/>
            <a:ext cx="2617313" cy="46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8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Demo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chức</a:t>
            </a:r>
            <a:r>
              <a:rPr lang="en-US" b="1" dirty="0" smtClean="0"/>
              <a:t> </a:t>
            </a:r>
            <a:r>
              <a:rPr lang="en-US" b="1" dirty="0" err="1" smtClean="0"/>
              <a:t>năng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52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err="1" smtClean="0"/>
              <a:t>Tổng</a:t>
            </a:r>
            <a:r>
              <a:rPr lang="en-US" sz="3600" dirty="0" smtClean="0"/>
              <a:t> </a:t>
            </a:r>
            <a:r>
              <a:rPr lang="en-US" sz="3600" dirty="0" err="1" smtClean="0"/>
              <a:t>kết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6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Kết</a:t>
            </a:r>
            <a:r>
              <a:rPr lang="en-US" b="1" dirty="0" smtClean="0"/>
              <a:t> </a:t>
            </a:r>
            <a:r>
              <a:rPr lang="en-US" b="1" dirty="0" err="1" smtClean="0"/>
              <a:t>quả</a:t>
            </a:r>
            <a:r>
              <a:rPr lang="en-US" b="1" dirty="0" smtClean="0"/>
              <a:t> </a:t>
            </a:r>
            <a:r>
              <a:rPr lang="en-US" b="1" dirty="0" err="1" smtClean="0"/>
              <a:t>đạt</a:t>
            </a:r>
            <a:r>
              <a:rPr lang="en-US" b="1" dirty="0" smtClean="0"/>
              <a:t> </a:t>
            </a:r>
            <a:r>
              <a:rPr lang="en-US" b="1" dirty="0" err="1" smtClean="0"/>
              <a:t>được</a:t>
            </a:r>
            <a:r>
              <a:rPr lang="en-US" b="1" dirty="0" smtClean="0"/>
              <a:t> &amp; </a:t>
            </a:r>
            <a:r>
              <a:rPr lang="en-US" b="1" dirty="0" err="1" smtClean="0"/>
              <a:t>Hạn</a:t>
            </a:r>
            <a:r>
              <a:rPr lang="en-US" b="1" dirty="0" smtClean="0"/>
              <a:t> </a:t>
            </a:r>
            <a:r>
              <a:rPr lang="en-US" b="1" dirty="0" err="1" smtClean="0"/>
              <a:t>chế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5285336"/>
              </p:ext>
            </p:extLst>
          </p:nvPr>
        </p:nvGraphicFramePr>
        <p:xfrm>
          <a:off x="609600" y="1135256"/>
          <a:ext cx="8153400" cy="5134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38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Kết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quả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đạt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được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Những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việc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chưa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hoàn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thành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165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dirty="0" err="1" smtClean="0"/>
                        <a:t>Thực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hiện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khảo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sát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đánh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giá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các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ứng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liên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liên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quan</a:t>
                      </a:r>
                      <a:r>
                        <a:rPr lang="en-US" sz="1800" baseline="0" dirty="0" smtClean="0"/>
                        <a:t>.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Chưa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viết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báo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cáo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luận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văn</a:t>
                      </a:r>
                      <a:endParaRPr lang="en-US" sz="1800" dirty="0" smtClean="0"/>
                    </a:p>
                    <a:p>
                      <a:pPr algn="just">
                        <a:lnSpc>
                          <a:spcPct val="150000"/>
                        </a:lnSpc>
                      </a:pP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165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dirty="0" err="1" smtClean="0"/>
                        <a:t>Hoàn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thành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danh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sách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các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chức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năng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của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ứng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dụng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165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dirty="0" err="1" smtClean="0"/>
                        <a:t>Thiết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kế</a:t>
                      </a:r>
                      <a:r>
                        <a:rPr lang="en-US" sz="1800" dirty="0" smtClean="0"/>
                        <a:t>,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xây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dựng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kiến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trúc</a:t>
                      </a:r>
                      <a:r>
                        <a:rPr lang="en-US" sz="1800" baseline="0" dirty="0" smtClean="0"/>
                        <a:t>, </a:t>
                      </a:r>
                      <a:r>
                        <a:rPr lang="en-US" sz="1800" baseline="0" dirty="0" err="1" smtClean="0"/>
                        <a:t>cơ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sở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dữ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liệu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736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dirty="0" err="1" smtClean="0"/>
                        <a:t>Hoàn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thành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hiện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thực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chức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năng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cơ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bản</a:t>
                      </a:r>
                      <a:r>
                        <a:rPr lang="en-US" sz="1800" baseline="0" dirty="0" smtClean="0"/>
                        <a:t> &amp; </a:t>
                      </a:r>
                      <a:r>
                        <a:rPr lang="en-US" sz="1800" baseline="0" dirty="0" err="1" smtClean="0"/>
                        <a:t>nâng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cao</a:t>
                      </a:r>
                      <a:r>
                        <a:rPr lang="en-US" sz="1800" baseline="0" dirty="0" smtClean="0"/>
                        <a:t>.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165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04800"/>
            <a:ext cx="7162800" cy="609600"/>
          </a:xfrm>
        </p:spPr>
        <p:txBody>
          <a:bodyPr/>
          <a:lstStyle/>
          <a:p>
            <a:r>
              <a:rPr lang="en-US" b="1" dirty="0" err="1" smtClean="0"/>
              <a:t>Hướng</a:t>
            </a:r>
            <a:r>
              <a:rPr lang="en-US" b="1" dirty="0" smtClean="0"/>
              <a:t> </a:t>
            </a:r>
            <a:r>
              <a:rPr lang="en-US" b="1" dirty="0" err="1" smtClean="0"/>
              <a:t>phát</a:t>
            </a:r>
            <a:r>
              <a:rPr lang="en-US" b="1" dirty="0" smtClean="0"/>
              <a:t> </a:t>
            </a:r>
            <a:r>
              <a:rPr lang="en-US" b="1" dirty="0" err="1" smtClean="0"/>
              <a:t>triển</a:t>
            </a:r>
            <a:r>
              <a:rPr lang="en-US" b="1" dirty="0" smtClean="0"/>
              <a:t> </a:t>
            </a:r>
            <a:r>
              <a:rPr lang="en-US" b="1" dirty="0" err="1" smtClean="0"/>
              <a:t>trong</a:t>
            </a:r>
            <a:r>
              <a:rPr lang="en-US" b="1" dirty="0" smtClean="0"/>
              <a:t> </a:t>
            </a:r>
            <a:r>
              <a:rPr lang="en-US" b="1" dirty="0" err="1" smtClean="0"/>
              <a:t>tương</a:t>
            </a:r>
            <a:r>
              <a:rPr lang="en-US" b="1" dirty="0" smtClean="0"/>
              <a:t> </a:t>
            </a:r>
            <a:r>
              <a:rPr lang="en-US" b="1" dirty="0" err="1" smtClean="0"/>
              <a:t>lai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tệ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err="1" smtClean="0"/>
              <a:t>Nhập</a:t>
            </a:r>
            <a:r>
              <a:rPr lang="en-US" dirty="0" smtClean="0"/>
              <a:t>,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file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</a:t>
            </a:r>
            <a:r>
              <a:rPr lang="en-US" dirty="0" err="1" smtClean="0"/>
              <a:t>ngân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 err="1" smtClean="0"/>
              <a:t>Quét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vạch</a:t>
            </a:r>
            <a:r>
              <a:rPr lang="en-US" smtClean="0"/>
              <a:t> QR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67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WordArt 2"/>
          <p:cNvSpPr>
            <a:spLocks noChangeArrowheads="1" noChangeShapeType="1" noTextEdit="1"/>
          </p:cNvSpPr>
          <p:nvPr/>
        </p:nvSpPr>
        <p:spPr bwMode="gray">
          <a:xfrm>
            <a:off x="1905000" y="2971800"/>
            <a:ext cx="5410200" cy="7620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28575">
                <a:solidFill>
                  <a:schemeClr val="bg1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>
                <a:solidFill>
                  <a:schemeClr val="bg1"/>
                </a:solidFill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  <a:latin typeface="Arial"/>
                <a:cs typeface="Arial"/>
              </a:rPr>
              <a:t>Thank You !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sz="1200" b="0" dirty="0"/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228600" y="2701925"/>
            <a:ext cx="8839200" cy="1260475"/>
          </a:xfrm>
        </p:spPr>
        <p:txBody>
          <a:bodyPr/>
          <a:lstStyle/>
          <a:p>
            <a:r>
              <a:rPr lang="en-US" sz="3600" dirty="0" smtClean="0"/>
              <a:t>01. </a:t>
            </a:r>
            <a:r>
              <a:rPr lang="en-US" sz="3600" dirty="0" err="1" smtClean="0"/>
              <a:t>Giới</a:t>
            </a:r>
            <a:r>
              <a:rPr lang="en-US" sz="3600" dirty="0" smtClean="0"/>
              <a:t> </a:t>
            </a:r>
            <a:r>
              <a:rPr lang="en-US" sz="3600" dirty="0" err="1" smtClean="0"/>
              <a:t>thiệu</a:t>
            </a:r>
            <a:r>
              <a:rPr lang="en-US" sz="3600" dirty="0" smtClean="0"/>
              <a:t> </a:t>
            </a:r>
            <a:r>
              <a:rPr lang="en-US" sz="3600" dirty="0" err="1" smtClean="0"/>
              <a:t>đề</a:t>
            </a:r>
            <a:r>
              <a:rPr lang="en-US" sz="3600" dirty="0" smtClean="0"/>
              <a:t> </a:t>
            </a:r>
            <a:r>
              <a:rPr lang="en-US" sz="3600" dirty="0" err="1" smtClean="0"/>
              <a:t>tài</a:t>
            </a: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652398" y="5105400"/>
            <a:ext cx="7848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4663" indent="-339725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err="1" smtClean="0"/>
              <a:t>Tính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cấp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thiết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của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đề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tài</a:t>
            </a:r>
            <a:endParaRPr lang="en-US" sz="2000" b="1" dirty="0" smtClean="0"/>
          </a:p>
          <a:p>
            <a:pPr marL="4284663" indent="-339725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err="1" smtClean="0"/>
              <a:t>Mục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tiêu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của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đề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tài</a:t>
            </a:r>
            <a:endParaRPr lang="en-US" sz="2000" b="1" dirty="0" smtClean="0"/>
          </a:p>
          <a:p>
            <a:pPr marL="4284663" indent="-339725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err="1" smtClean="0"/>
              <a:t>Phương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pháp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nghiên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cứu</a:t>
            </a:r>
            <a:endParaRPr lang="en-US" sz="2000" b="1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Tính</a:t>
            </a:r>
            <a:r>
              <a:rPr lang="en-US" b="1" dirty="0" smtClean="0"/>
              <a:t> </a:t>
            </a:r>
            <a:r>
              <a:rPr lang="en-US" b="1" dirty="0" err="1" smtClean="0"/>
              <a:t>cấp</a:t>
            </a:r>
            <a:r>
              <a:rPr lang="en-US" b="1" dirty="0" smtClean="0"/>
              <a:t> </a:t>
            </a:r>
            <a:r>
              <a:rPr lang="en-US" b="1" dirty="0" err="1" smtClean="0"/>
              <a:t>thiết</a:t>
            </a:r>
            <a:r>
              <a:rPr lang="en-US" b="1" dirty="0" smtClean="0"/>
              <a:t> </a:t>
            </a:r>
            <a:r>
              <a:rPr lang="en-US" b="1" dirty="0" err="1" smtClean="0"/>
              <a:t>đề</a:t>
            </a:r>
            <a:r>
              <a:rPr lang="en-US" b="1" dirty="0" smtClean="0"/>
              <a:t> </a:t>
            </a:r>
            <a:r>
              <a:rPr lang="en-US" b="1" dirty="0" err="1" smtClean="0"/>
              <a:t>tài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1966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b="1" dirty="0" err="1" smtClean="0"/>
              <a:t>Thực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trạng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hiện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tại</a:t>
            </a:r>
            <a:endParaRPr lang="en-US" sz="2800" b="1" dirty="0" smtClean="0"/>
          </a:p>
          <a:p>
            <a:pPr algn="just"/>
            <a:endParaRPr lang="en-US" sz="2000" dirty="0">
              <a:solidFill>
                <a:schemeClr val="tx1"/>
              </a:solidFill>
            </a:endParaRPr>
          </a:p>
          <a:p>
            <a:pPr marL="688975" indent="338138" algn="just">
              <a:buFont typeface="Wingdings" pitchFamily="2" charset="2"/>
              <a:buChar char="ü"/>
            </a:pP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682" y="1891619"/>
            <a:ext cx="6937917" cy="486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92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Tính</a:t>
            </a:r>
            <a:r>
              <a:rPr lang="en-US" b="1" dirty="0" smtClean="0"/>
              <a:t> </a:t>
            </a:r>
            <a:r>
              <a:rPr lang="en-US" b="1" dirty="0" err="1" smtClean="0"/>
              <a:t>cấp</a:t>
            </a:r>
            <a:r>
              <a:rPr lang="en-US" b="1" dirty="0" smtClean="0"/>
              <a:t> </a:t>
            </a:r>
            <a:r>
              <a:rPr lang="en-US" b="1" dirty="0" err="1" smtClean="0"/>
              <a:t>thiết</a:t>
            </a:r>
            <a:r>
              <a:rPr lang="en-US" b="1" dirty="0" smtClean="0"/>
              <a:t> </a:t>
            </a:r>
            <a:r>
              <a:rPr lang="en-US" b="1" dirty="0" err="1" smtClean="0"/>
              <a:t>đề</a:t>
            </a:r>
            <a:r>
              <a:rPr lang="en-US" b="1" dirty="0" smtClean="0"/>
              <a:t> </a:t>
            </a:r>
            <a:r>
              <a:rPr lang="en-US" b="1" dirty="0" err="1" smtClean="0"/>
              <a:t>tài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19663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800" b="1" dirty="0" err="1" smtClean="0"/>
              <a:t>Phương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pháp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quản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lý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tiền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bạc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truyền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thống</a:t>
            </a:r>
            <a:endParaRPr lang="en-US" sz="2800" b="1" dirty="0" smtClean="0"/>
          </a:p>
          <a:p>
            <a:pPr marL="400050" indent="0" algn="just">
              <a:lnSpc>
                <a:spcPct val="150000"/>
              </a:lnSpc>
              <a:buNone/>
            </a:pPr>
            <a:r>
              <a:rPr lang="vi-VN" sz="2400" dirty="0"/>
              <a:t/>
            </a:r>
            <a:br>
              <a:rPr lang="vi-VN" sz="2400" dirty="0"/>
            </a:br>
            <a:endParaRPr lang="en-US" sz="2400" dirty="0" smtClean="0"/>
          </a:p>
          <a:p>
            <a:pPr marL="688975" indent="338138" algn="just">
              <a:buFont typeface="Wingdings" pitchFamily="2" charset="2"/>
              <a:buChar char="ü"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696" y="1828800"/>
            <a:ext cx="6398797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0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Tính</a:t>
            </a:r>
            <a:r>
              <a:rPr lang="en-US" b="1" dirty="0" smtClean="0"/>
              <a:t> </a:t>
            </a:r>
            <a:r>
              <a:rPr lang="en-US" b="1" dirty="0" err="1" smtClean="0"/>
              <a:t>cấp</a:t>
            </a:r>
            <a:r>
              <a:rPr lang="en-US" b="1" dirty="0" smtClean="0"/>
              <a:t> </a:t>
            </a:r>
            <a:r>
              <a:rPr lang="en-US" b="1" dirty="0" err="1" smtClean="0"/>
              <a:t>thiết</a:t>
            </a:r>
            <a:r>
              <a:rPr lang="en-US" b="1" dirty="0" smtClean="0"/>
              <a:t> </a:t>
            </a:r>
            <a:r>
              <a:rPr lang="en-US" b="1" dirty="0" err="1" smtClean="0"/>
              <a:t>đề</a:t>
            </a:r>
            <a:r>
              <a:rPr lang="en-US" b="1" dirty="0" smtClean="0"/>
              <a:t> </a:t>
            </a:r>
            <a:r>
              <a:rPr lang="en-US" b="1" dirty="0" err="1" smtClean="0"/>
              <a:t>tài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144" y="1335840"/>
            <a:ext cx="8229600" cy="491966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b="1" dirty="0" err="1" smtClean="0"/>
              <a:t>Ứng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dụng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quản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lý</a:t>
            </a:r>
            <a:r>
              <a:rPr lang="en-US" sz="2800" b="1" dirty="0" smtClean="0"/>
              <a:t> chi </a:t>
            </a:r>
            <a:r>
              <a:rPr lang="en-US" sz="2800" b="1" dirty="0" err="1" smtClean="0"/>
              <a:t>tiêu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trên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thiết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bị</a:t>
            </a:r>
            <a:r>
              <a:rPr lang="en-US" sz="2800" b="1" dirty="0" smtClean="0"/>
              <a:t> di </a:t>
            </a:r>
            <a:r>
              <a:rPr lang="en-US" sz="2800" b="1" dirty="0" err="1" smtClean="0"/>
              <a:t>động</a:t>
            </a:r>
            <a:endParaRPr lang="en-US" sz="2800" b="1" dirty="0" smtClean="0"/>
          </a:p>
          <a:p>
            <a:pPr marL="0" indent="0" algn="just">
              <a:buNone/>
            </a:pPr>
            <a:endParaRPr lang="en-US" sz="2800" b="1" dirty="0" smtClean="0"/>
          </a:p>
          <a:p>
            <a:pPr marL="404813" indent="0" algn="just">
              <a:buNone/>
            </a:pPr>
            <a:endParaRPr lang="en-US" sz="2800" b="1" dirty="0" smtClean="0"/>
          </a:p>
          <a:p>
            <a:pPr marL="404813" indent="0" algn="just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5328" y="2514600"/>
            <a:ext cx="7201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62013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err="1"/>
              <a:t>Tiện</a:t>
            </a:r>
            <a:r>
              <a:rPr lang="en-US" sz="2800" b="1" dirty="0"/>
              <a:t> </a:t>
            </a:r>
            <a:r>
              <a:rPr lang="en-US" sz="2800" b="1" dirty="0" err="1"/>
              <a:t>lợi</a:t>
            </a:r>
            <a:r>
              <a:rPr lang="en-US" sz="2800" b="1" dirty="0"/>
              <a:t>, </a:t>
            </a:r>
            <a:r>
              <a:rPr lang="en-US" sz="2800" b="1" dirty="0" err="1"/>
              <a:t>quản</a:t>
            </a:r>
            <a:r>
              <a:rPr lang="en-US" sz="2800" b="1" dirty="0"/>
              <a:t> </a:t>
            </a:r>
            <a:r>
              <a:rPr lang="en-US" sz="2800" b="1" dirty="0" err="1"/>
              <a:t>lý</a:t>
            </a:r>
            <a:r>
              <a:rPr lang="en-US" sz="2800" b="1" dirty="0"/>
              <a:t> </a:t>
            </a:r>
            <a:r>
              <a:rPr lang="en-US" sz="2800" b="1" dirty="0" err="1"/>
              <a:t>mọi</a:t>
            </a:r>
            <a:r>
              <a:rPr lang="en-US" sz="2800" b="1" dirty="0"/>
              <a:t> </a:t>
            </a:r>
            <a:r>
              <a:rPr lang="en-US" sz="2800" b="1" dirty="0" err="1"/>
              <a:t>lúc</a:t>
            </a:r>
            <a:r>
              <a:rPr lang="en-US" sz="2800" b="1" dirty="0"/>
              <a:t> </a:t>
            </a:r>
            <a:r>
              <a:rPr lang="en-US" sz="2800" b="1" dirty="0" err="1"/>
              <a:t>mọi</a:t>
            </a:r>
            <a:r>
              <a:rPr lang="en-US" sz="2800" b="1" dirty="0"/>
              <a:t> </a:t>
            </a:r>
            <a:r>
              <a:rPr lang="en-US" sz="2800" b="1" dirty="0" err="1"/>
              <a:t>nơi</a:t>
            </a:r>
            <a:endParaRPr lang="en-US" sz="2800" b="1" dirty="0"/>
          </a:p>
          <a:p>
            <a:pPr marL="862013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err="1"/>
              <a:t>Tự</a:t>
            </a:r>
            <a:r>
              <a:rPr lang="en-US" sz="2800" b="1" dirty="0"/>
              <a:t> </a:t>
            </a:r>
            <a:r>
              <a:rPr lang="en-US" sz="2800" b="1" dirty="0" err="1"/>
              <a:t>động</a:t>
            </a:r>
            <a:r>
              <a:rPr lang="en-US" sz="2800" b="1" dirty="0"/>
              <a:t> </a:t>
            </a:r>
            <a:r>
              <a:rPr lang="en-US" sz="2800" b="1" dirty="0" err="1"/>
              <a:t>tính</a:t>
            </a:r>
            <a:r>
              <a:rPr lang="en-US" sz="2800" b="1" dirty="0"/>
              <a:t> </a:t>
            </a:r>
            <a:r>
              <a:rPr lang="en-US" sz="2800" b="1" dirty="0" err="1"/>
              <a:t>toán</a:t>
            </a:r>
            <a:r>
              <a:rPr lang="en-US" sz="2800" b="1" dirty="0"/>
              <a:t> </a:t>
            </a:r>
            <a:r>
              <a:rPr lang="en-US" sz="2800" b="1" dirty="0" err="1"/>
              <a:t>dòng</a:t>
            </a:r>
            <a:r>
              <a:rPr lang="en-US" sz="2800" b="1" dirty="0"/>
              <a:t> </a:t>
            </a:r>
            <a:r>
              <a:rPr lang="en-US" sz="2800" b="1" dirty="0" err="1"/>
              <a:t>tiền</a:t>
            </a:r>
            <a:endParaRPr lang="en-US" sz="2800" b="1" dirty="0"/>
          </a:p>
          <a:p>
            <a:pPr marL="862013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err="1"/>
              <a:t>Thông</a:t>
            </a:r>
            <a:r>
              <a:rPr lang="en-US" sz="2800" b="1" dirty="0"/>
              <a:t> </a:t>
            </a:r>
            <a:r>
              <a:rPr lang="en-US" sz="2800" b="1" dirty="0" err="1"/>
              <a:t>báo</a:t>
            </a:r>
            <a:r>
              <a:rPr lang="en-US" sz="2800" b="1" dirty="0"/>
              <a:t> </a:t>
            </a:r>
            <a:r>
              <a:rPr lang="en-US" sz="2800" b="1" dirty="0" err="1"/>
              <a:t>lưu</a:t>
            </a:r>
            <a:r>
              <a:rPr lang="en-US" sz="2800" b="1" dirty="0"/>
              <a:t> ý </a:t>
            </a:r>
            <a:r>
              <a:rPr lang="en-US" sz="2800" b="1" dirty="0" err="1"/>
              <a:t>người</a:t>
            </a:r>
            <a:r>
              <a:rPr lang="en-US" sz="2800" b="1" dirty="0"/>
              <a:t> dung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032494"/>
            <a:ext cx="6934200" cy="460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0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Mục</a:t>
            </a:r>
            <a:r>
              <a:rPr lang="en-US" b="1" dirty="0" smtClean="0"/>
              <a:t> </a:t>
            </a:r>
            <a:r>
              <a:rPr lang="en-US" b="1" dirty="0" err="1" smtClean="0"/>
              <a:t>tiêu</a:t>
            </a:r>
            <a:r>
              <a:rPr lang="en-US" b="1" dirty="0" smtClean="0"/>
              <a:t> </a:t>
            </a:r>
            <a:r>
              <a:rPr lang="en-US" b="1" dirty="0" err="1" smtClean="0"/>
              <a:t>của</a:t>
            </a:r>
            <a:r>
              <a:rPr lang="en-US" b="1" dirty="0" smtClean="0"/>
              <a:t> </a:t>
            </a:r>
            <a:r>
              <a:rPr lang="en-US" b="1" dirty="0" err="1" smtClean="0"/>
              <a:t>đề</a:t>
            </a:r>
            <a:r>
              <a:rPr lang="en-US" b="1" dirty="0" smtClean="0"/>
              <a:t> </a:t>
            </a:r>
            <a:r>
              <a:rPr lang="en-US" b="1" dirty="0" err="1" smtClean="0"/>
              <a:t>tài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sz="2800" dirty="0">
                <a:solidFill>
                  <a:schemeClr val="tx1"/>
                </a:solidFill>
              </a:rPr>
              <a:t/>
            </a:r>
            <a:br>
              <a:rPr lang="vi-VN" sz="2800" dirty="0">
                <a:solidFill>
                  <a:schemeClr val="tx1"/>
                </a:solidFill>
              </a:rPr>
            </a:br>
            <a:endParaRPr lang="en-US" sz="2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71500" y="1219200"/>
            <a:ext cx="8229600" cy="491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800" b="1" kern="0" dirty="0" err="1" smtClean="0"/>
              <a:t>Xây</a:t>
            </a:r>
            <a:r>
              <a:rPr lang="en-US" sz="2800" b="1" kern="0" dirty="0" smtClean="0"/>
              <a:t> </a:t>
            </a:r>
            <a:r>
              <a:rPr lang="en-US" sz="2800" b="1" kern="0" dirty="0" err="1" smtClean="0"/>
              <a:t>dựng</a:t>
            </a:r>
            <a:r>
              <a:rPr lang="en-US" sz="2800" b="1" kern="0" dirty="0" smtClean="0"/>
              <a:t> </a:t>
            </a:r>
            <a:r>
              <a:rPr lang="en-US" sz="2800" b="1" kern="0" dirty="0" err="1" smtClean="0"/>
              <a:t>ứng</a:t>
            </a:r>
            <a:r>
              <a:rPr lang="en-US" sz="2800" b="1" kern="0" dirty="0" smtClean="0"/>
              <a:t> </a:t>
            </a:r>
            <a:r>
              <a:rPr lang="en-US" sz="2800" b="1" kern="0" dirty="0" err="1" smtClean="0"/>
              <a:t>dụng</a:t>
            </a:r>
            <a:r>
              <a:rPr lang="en-US" sz="2800" b="1" kern="0" dirty="0" smtClean="0"/>
              <a:t> </a:t>
            </a:r>
            <a:r>
              <a:rPr lang="en-US" sz="2800" b="1" kern="0" dirty="0" err="1" smtClean="0"/>
              <a:t>quản</a:t>
            </a:r>
            <a:r>
              <a:rPr lang="en-US" sz="2800" b="1" kern="0" dirty="0" smtClean="0"/>
              <a:t> </a:t>
            </a:r>
            <a:r>
              <a:rPr lang="en-US" sz="2800" b="1" kern="0" dirty="0" err="1" smtClean="0"/>
              <a:t>lý</a:t>
            </a:r>
            <a:r>
              <a:rPr lang="en-US" sz="2800" b="1" kern="0" dirty="0" smtClean="0"/>
              <a:t> chi </a:t>
            </a:r>
            <a:r>
              <a:rPr lang="en-US" sz="2800" b="1" kern="0" dirty="0" err="1" smtClean="0"/>
              <a:t>tiêu</a:t>
            </a:r>
            <a:r>
              <a:rPr lang="en-US" sz="2800" b="1" kern="0" dirty="0" smtClean="0"/>
              <a:t> </a:t>
            </a:r>
            <a:r>
              <a:rPr lang="en-US" sz="2800" b="1" kern="0" dirty="0" err="1" smtClean="0"/>
              <a:t>cá</a:t>
            </a:r>
            <a:r>
              <a:rPr lang="en-US" sz="2800" b="1" kern="0" dirty="0" smtClean="0"/>
              <a:t> </a:t>
            </a:r>
            <a:r>
              <a:rPr lang="en-US" sz="2800" b="1" kern="0" dirty="0" err="1" smtClean="0"/>
              <a:t>nhân</a:t>
            </a:r>
            <a:r>
              <a:rPr lang="en-US" sz="2800" b="1" kern="0" dirty="0" smtClean="0"/>
              <a:t> </a:t>
            </a:r>
            <a:r>
              <a:rPr lang="en-US" sz="2800" b="1" kern="0" dirty="0" err="1" smtClean="0"/>
              <a:t>trên</a:t>
            </a:r>
            <a:r>
              <a:rPr lang="en-US" sz="2800" b="1" kern="0" dirty="0" smtClean="0"/>
              <a:t> </a:t>
            </a:r>
            <a:r>
              <a:rPr lang="en-US" sz="2800" b="1" kern="0" dirty="0" err="1" smtClean="0"/>
              <a:t>nền</a:t>
            </a:r>
            <a:r>
              <a:rPr lang="en-US" sz="2800" b="1" kern="0" dirty="0" smtClean="0"/>
              <a:t> </a:t>
            </a:r>
            <a:r>
              <a:rPr lang="en-US" sz="2800" b="1" kern="0" dirty="0" err="1" smtClean="0"/>
              <a:t>tảng</a:t>
            </a:r>
            <a:r>
              <a:rPr lang="en-US" sz="2800" b="1" kern="0" dirty="0" smtClean="0"/>
              <a:t> </a:t>
            </a:r>
            <a:r>
              <a:rPr lang="en-US" sz="2800" b="1" kern="0" dirty="0" err="1" smtClean="0"/>
              <a:t>Androird</a:t>
            </a:r>
            <a:r>
              <a:rPr lang="en-US" sz="2800" b="1" kern="0" dirty="0" smtClean="0"/>
              <a:t>.</a:t>
            </a:r>
          </a:p>
          <a:p>
            <a:pPr marL="0" indent="0">
              <a:buFont typeface="Wingdings" pitchFamily="2" charset="2"/>
              <a:buNone/>
            </a:pPr>
            <a:endParaRPr lang="en-US" sz="2800" kern="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628917"/>
              </p:ext>
            </p:extLst>
          </p:nvPr>
        </p:nvGraphicFramePr>
        <p:xfrm>
          <a:off x="990600" y="2250501"/>
          <a:ext cx="7620000" cy="4455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89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err="1" smtClean="0"/>
                        <a:t>Chức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năng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cơ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bản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err="1" smtClean="0"/>
                        <a:t>Chức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năng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nâng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cao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09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200" b="1" baseline="0" dirty="0" smtClean="0"/>
                        <a:t>Theo </a:t>
                      </a:r>
                      <a:r>
                        <a:rPr lang="en-US" sz="2200" b="1" baseline="0" dirty="0" err="1" smtClean="0"/>
                        <a:t>dõi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1" baseline="0" dirty="0" err="1" smtClean="0"/>
                        <a:t>thu</a:t>
                      </a:r>
                      <a:r>
                        <a:rPr lang="en-US" sz="2200" b="1" baseline="0" dirty="0" smtClean="0"/>
                        <a:t> chi </a:t>
                      </a:r>
                      <a:r>
                        <a:rPr lang="en-US" sz="2200" b="1" baseline="0" dirty="0" err="1" smtClean="0"/>
                        <a:t>đơn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1" baseline="0" dirty="0" err="1" smtClean="0"/>
                        <a:t>giản</a:t>
                      </a:r>
                      <a:endParaRPr lang="en-US" sz="2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 err="1" smtClean="0"/>
                        <a:t>Thống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1" baseline="0" dirty="0" err="1" smtClean="0"/>
                        <a:t>kê</a:t>
                      </a:r>
                      <a:r>
                        <a:rPr lang="en-US" sz="2200" b="1" baseline="0" dirty="0" smtClean="0"/>
                        <a:t> (</a:t>
                      </a:r>
                      <a:r>
                        <a:rPr lang="en-US" sz="2200" b="1" baseline="0" dirty="0" err="1" smtClean="0"/>
                        <a:t>trực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1" baseline="0" dirty="0" err="1" smtClean="0"/>
                        <a:t>quan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1" baseline="0" dirty="0" err="1" smtClean="0"/>
                        <a:t>hóa</a:t>
                      </a:r>
                      <a:r>
                        <a:rPr lang="en-US" sz="2200" b="1" baseline="0" dirty="0" smtClean="0"/>
                        <a:t>)</a:t>
                      </a:r>
                      <a:endParaRPr lang="en-US" sz="2200" b="1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2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098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b="1" dirty="0" err="1" smtClean="0"/>
                        <a:t>Lê</a:t>
                      </a:r>
                      <a:r>
                        <a:rPr lang="en-US" sz="2200" b="1" baseline="0" dirty="0" err="1" smtClean="0"/>
                        <a:t>n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1" baseline="0" dirty="0" err="1" smtClean="0"/>
                        <a:t>kế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1" baseline="0" dirty="0" err="1" smtClean="0"/>
                        <a:t>hoạch</a:t>
                      </a:r>
                      <a:r>
                        <a:rPr lang="en-US" sz="2200" b="1" baseline="0" dirty="0" smtClean="0"/>
                        <a:t> chi </a:t>
                      </a:r>
                      <a:r>
                        <a:rPr lang="en-US" sz="2200" b="1" baseline="0" dirty="0" err="1" smtClean="0"/>
                        <a:t>tiêu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1" baseline="0" dirty="0" err="1" smtClean="0"/>
                        <a:t>hợp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1" baseline="0" dirty="0" err="1" smtClean="0"/>
                        <a:t>lý</a:t>
                      </a:r>
                      <a:endParaRPr lang="en-US" sz="2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b="1" dirty="0" smtClean="0"/>
                        <a:t>Theo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1" baseline="0" dirty="0" err="1" smtClean="0"/>
                        <a:t>dõi</a:t>
                      </a:r>
                      <a:r>
                        <a:rPr lang="en-US" sz="2200" b="1" baseline="0" dirty="0" smtClean="0"/>
                        <a:t> chi </a:t>
                      </a:r>
                      <a:r>
                        <a:rPr lang="en-US" sz="2200" b="1" baseline="0" dirty="0" err="1" smtClean="0"/>
                        <a:t>tiêu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1" baseline="0" dirty="0" err="1" smtClean="0"/>
                        <a:t>theo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1" baseline="0" dirty="0" err="1" smtClean="0"/>
                        <a:t>sự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1" baseline="0" dirty="0" err="1" smtClean="0"/>
                        <a:t>kiện</a:t>
                      </a:r>
                      <a:endParaRPr lang="en-US" sz="2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2988724"/>
                  </a:ext>
                </a:extLst>
              </a:tr>
              <a:tr h="106098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b="1" dirty="0" err="1" smtClean="0"/>
                        <a:t>Thiết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1" baseline="0" dirty="0" err="1" smtClean="0"/>
                        <a:t>lập</a:t>
                      </a:r>
                      <a:r>
                        <a:rPr lang="en-US" sz="2200" b="1" baseline="0" dirty="0" smtClean="0"/>
                        <a:t>, </a:t>
                      </a:r>
                      <a:r>
                        <a:rPr lang="en-US" sz="2200" b="1" baseline="0" dirty="0" err="1" smtClean="0"/>
                        <a:t>nhắc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1" baseline="0" dirty="0" err="1" smtClean="0"/>
                        <a:t>nhở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1" baseline="0" dirty="0" err="1" smtClean="0"/>
                        <a:t>các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1" baseline="0" dirty="0" err="1" smtClean="0"/>
                        <a:t>khoản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1" baseline="0" dirty="0" err="1" smtClean="0"/>
                        <a:t>tiết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1" baseline="0" dirty="0" err="1" smtClean="0"/>
                        <a:t>kiệm</a:t>
                      </a:r>
                      <a:endParaRPr lang="en-US" sz="2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 err="1" smtClean="0"/>
                        <a:t>Một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1" baseline="0" dirty="0" err="1" smtClean="0"/>
                        <a:t>tài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1" baseline="0" dirty="0" err="1" smtClean="0"/>
                        <a:t>khoản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1" baseline="0" dirty="0" err="1" smtClean="0"/>
                        <a:t>nhiều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1" baseline="0" dirty="0" err="1" smtClean="0"/>
                        <a:t>thiết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1" baseline="0" dirty="0" err="1" smtClean="0"/>
                        <a:t>bị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1" dirty="0" err="1" smtClean="0"/>
                        <a:t>Bảo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1" baseline="0" dirty="0" err="1" smtClean="0"/>
                        <a:t>mật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1" baseline="0" dirty="0" err="1" smtClean="0"/>
                        <a:t>dữ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1" baseline="0" dirty="0" err="1" smtClean="0"/>
                        <a:t>liệu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1" baseline="0" dirty="0" err="1" smtClean="0"/>
                        <a:t>cao</a:t>
                      </a:r>
                      <a:r>
                        <a:rPr lang="en-US" sz="2200" b="1" baseline="0" dirty="0" smtClean="0"/>
                        <a:t> </a:t>
                      </a:r>
                      <a:endParaRPr lang="en-US" sz="2200" b="1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23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b="1" dirty="0" err="1" smtClean="0"/>
                        <a:t>Quản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1" baseline="0" dirty="0" err="1" smtClean="0"/>
                        <a:t>lý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1" baseline="0" dirty="0" err="1" smtClean="0"/>
                        <a:t>theo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1" baseline="0" dirty="0" err="1" smtClean="0"/>
                        <a:t>ví</a:t>
                      </a:r>
                      <a:endParaRPr lang="en-US" sz="2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b="1" baseline="0" dirty="0" err="1" smtClean="0"/>
                        <a:t>Dự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1" baseline="0" dirty="0" err="1" smtClean="0"/>
                        <a:t>phòng</a:t>
                      </a:r>
                      <a:r>
                        <a:rPr lang="en-US" sz="2200" b="1" baseline="0" dirty="0" smtClean="0"/>
                        <a:t>, </a:t>
                      </a:r>
                      <a:r>
                        <a:rPr lang="en-US" sz="2200" b="1" baseline="0" dirty="0" err="1" smtClean="0"/>
                        <a:t>đồng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1" baseline="0" dirty="0" err="1" smtClean="0"/>
                        <a:t>độ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1" baseline="0" dirty="0" err="1" smtClean="0"/>
                        <a:t>dữ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1" baseline="0" dirty="0" err="1" smtClean="0"/>
                        <a:t>liệu</a:t>
                      </a:r>
                      <a:endParaRPr lang="en-US" sz="2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7406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110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Phương</a:t>
            </a:r>
            <a:r>
              <a:rPr lang="en-US" b="1" dirty="0" smtClean="0"/>
              <a:t> </a:t>
            </a:r>
            <a:r>
              <a:rPr lang="en-US" b="1" dirty="0" err="1" smtClean="0"/>
              <a:t>pháp</a:t>
            </a:r>
            <a:r>
              <a:rPr lang="en-US" b="1" dirty="0" smtClean="0"/>
              <a:t> </a:t>
            </a:r>
            <a:r>
              <a:rPr lang="en-US" b="1" dirty="0" err="1" smtClean="0"/>
              <a:t>nghiên</a:t>
            </a:r>
            <a:r>
              <a:rPr lang="en-US" b="1" dirty="0" smtClean="0"/>
              <a:t> </a:t>
            </a:r>
            <a:r>
              <a:rPr lang="en-US" b="1" dirty="0" err="1" smtClean="0"/>
              <a:t>cứu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công</a:t>
            </a:r>
            <a:r>
              <a:rPr lang="en-US" sz="2800" dirty="0" smtClean="0"/>
              <a:t> </a:t>
            </a:r>
            <a:r>
              <a:rPr lang="en-US" sz="2800" dirty="0" err="1" smtClean="0"/>
              <a:t>trình</a:t>
            </a:r>
            <a:r>
              <a:rPr lang="en-US" sz="2800" dirty="0" smtClean="0"/>
              <a:t> </a:t>
            </a:r>
            <a:r>
              <a:rPr lang="en-US" sz="2800" dirty="0" err="1" smtClean="0"/>
              <a:t>liên</a:t>
            </a:r>
            <a:r>
              <a:rPr lang="en-US" sz="2800" dirty="0" smtClean="0"/>
              <a:t> </a:t>
            </a:r>
            <a:r>
              <a:rPr lang="en-US" sz="2800" dirty="0" err="1" smtClean="0"/>
              <a:t>quan</a:t>
            </a:r>
            <a:r>
              <a:rPr lang="en-US" sz="2800" dirty="0" smtClean="0"/>
              <a:t> </a:t>
            </a:r>
            <a:r>
              <a:rPr lang="en-US" sz="2800" dirty="0" err="1" smtClean="0"/>
              <a:t>đến</a:t>
            </a:r>
            <a:r>
              <a:rPr lang="en-US" sz="2800" dirty="0" smtClean="0"/>
              <a:t> </a:t>
            </a:r>
            <a:r>
              <a:rPr lang="en-US" sz="2800" dirty="0" err="1" smtClean="0"/>
              <a:t>đề</a:t>
            </a:r>
            <a:r>
              <a:rPr lang="en-US" sz="2800" dirty="0" smtClean="0"/>
              <a:t> </a:t>
            </a:r>
            <a:r>
              <a:rPr lang="en-US" sz="2800" dirty="0" err="1" smtClean="0"/>
              <a:t>tài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675092"/>
              </p:ext>
            </p:extLst>
          </p:nvPr>
        </p:nvGraphicFramePr>
        <p:xfrm>
          <a:off x="838200" y="1961923"/>
          <a:ext cx="7696200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225900842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127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err="1" smtClean="0"/>
                        <a:t>Ứng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dụng</a:t>
                      </a:r>
                      <a:r>
                        <a:rPr lang="en-US" sz="2000" baseline="0" dirty="0" smtClean="0"/>
                        <a:t>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aseline="0" dirty="0" err="1" smtClean="0"/>
                        <a:t>quản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lý</a:t>
                      </a:r>
                      <a:r>
                        <a:rPr lang="en-US" sz="2000" baseline="0" dirty="0" smtClean="0"/>
                        <a:t> chi </a:t>
                      </a:r>
                      <a:r>
                        <a:rPr lang="en-US" sz="2000" baseline="0" dirty="0" err="1" smtClean="0"/>
                        <a:t>tiêu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err="1" smtClean="0"/>
                        <a:t>Mô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tả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200" b="0" dirty="0" smtClean="0"/>
                        <a:t>1</a:t>
                      </a:r>
                      <a:endParaRPr lang="en-US" sz="2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200" b="0" baseline="0" dirty="0" smtClean="0"/>
                        <a:t>Money Lover</a:t>
                      </a:r>
                      <a:endParaRPr lang="en-US" sz="2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b="0" dirty="0" err="1" smtClean="0"/>
                        <a:t>Ứng</a:t>
                      </a:r>
                      <a:r>
                        <a:rPr lang="en-US" sz="2200" b="0" baseline="0" dirty="0" smtClean="0"/>
                        <a:t> </a:t>
                      </a:r>
                      <a:r>
                        <a:rPr lang="en-US" sz="2200" b="0" baseline="0" dirty="0" err="1" smtClean="0"/>
                        <a:t>dụng</a:t>
                      </a:r>
                      <a:r>
                        <a:rPr lang="en-US" sz="2200" b="0" baseline="0" dirty="0" smtClean="0"/>
                        <a:t> </a:t>
                      </a:r>
                      <a:r>
                        <a:rPr lang="en-US" sz="2200" b="0" baseline="0" dirty="0" err="1" smtClean="0"/>
                        <a:t>quản</a:t>
                      </a:r>
                      <a:r>
                        <a:rPr lang="en-US" sz="2200" b="0" baseline="0" dirty="0" smtClean="0"/>
                        <a:t> </a:t>
                      </a:r>
                      <a:r>
                        <a:rPr lang="en-US" sz="2200" b="0" baseline="0" dirty="0" err="1" smtClean="0"/>
                        <a:t>lý</a:t>
                      </a:r>
                      <a:r>
                        <a:rPr lang="en-US" sz="2200" b="0" baseline="0" dirty="0" smtClean="0"/>
                        <a:t> chi </a:t>
                      </a:r>
                      <a:r>
                        <a:rPr lang="en-US" sz="2200" b="0" baseline="0" dirty="0" err="1" smtClean="0"/>
                        <a:t>tiêu</a:t>
                      </a:r>
                      <a:r>
                        <a:rPr lang="en-US" sz="2200" b="0" baseline="0" dirty="0" smtClean="0"/>
                        <a:t> do </a:t>
                      </a:r>
                      <a:r>
                        <a:rPr lang="en-US" sz="2200" b="0" baseline="0" dirty="0" err="1" smtClean="0"/>
                        <a:t>Việt</a:t>
                      </a:r>
                      <a:r>
                        <a:rPr lang="en-US" sz="2200" b="0" baseline="0" dirty="0" smtClean="0"/>
                        <a:t> Nam </a:t>
                      </a:r>
                      <a:r>
                        <a:rPr lang="en-US" sz="2200" b="0" baseline="0" dirty="0" err="1" smtClean="0"/>
                        <a:t>thực</a:t>
                      </a:r>
                      <a:r>
                        <a:rPr lang="en-US" sz="2200" b="0" baseline="0" dirty="0" smtClean="0"/>
                        <a:t> </a:t>
                      </a:r>
                      <a:r>
                        <a:rPr lang="en-US" sz="2200" b="0" baseline="0" dirty="0" err="1" smtClean="0"/>
                        <a:t>hiện</a:t>
                      </a:r>
                      <a:r>
                        <a:rPr lang="en-US" sz="2200" b="0" baseline="0" dirty="0" smtClean="0"/>
                        <a:t> </a:t>
                      </a:r>
                      <a:r>
                        <a:rPr lang="en-US" sz="2200" b="0" baseline="0" dirty="0" err="1" smtClean="0"/>
                        <a:t>đạt</a:t>
                      </a:r>
                      <a:r>
                        <a:rPr lang="en-US" sz="2200" b="0" baseline="0" dirty="0" smtClean="0"/>
                        <a:t> 1,000,000 – 5,000,000 </a:t>
                      </a:r>
                      <a:r>
                        <a:rPr lang="en-US" sz="2200" b="0" baseline="0" dirty="0" err="1" smtClean="0"/>
                        <a:t>lượt</a:t>
                      </a:r>
                      <a:r>
                        <a:rPr lang="en-US" sz="2200" b="0" baseline="0" dirty="0" smtClean="0"/>
                        <a:t> </a:t>
                      </a:r>
                      <a:r>
                        <a:rPr lang="en-US" sz="2200" b="0" baseline="0" dirty="0" err="1" smtClean="0"/>
                        <a:t>cài</a:t>
                      </a:r>
                      <a:r>
                        <a:rPr lang="en-US" sz="2200" b="0" baseline="0" dirty="0" smtClean="0"/>
                        <a:t> </a:t>
                      </a:r>
                      <a:r>
                        <a:rPr lang="en-US" sz="2200" b="0" baseline="0" dirty="0" err="1" smtClean="0"/>
                        <a:t>đặt</a:t>
                      </a:r>
                      <a:r>
                        <a:rPr lang="en-US" sz="2200" b="0" baseline="0" dirty="0" smtClean="0"/>
                        <a:t>.</a:t>
                      </a:r>
                      <a:endParaRPr lang="en-US" sz="2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b="0" dirty="0" smtClean="0"/>
                        <a:t>2</a:t>
                      </a:r>
                      <a:endParaRPr lang="en-US" sz="2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b="0" dirty="0" err="1" smtClean="0"/>
                        <a:t>Sổ</a:t>
                      </a:r>
                      <a:r>
                        <a:rPr lang="en-US" sz="2200" b="0" baseline="0" dirty="0" smtClean="0"/>
                        <a:t> </a:t>
                      </a:r>
                      <a:r>
                        <a:rPr lang="en-US" sz="2200" b="0" baseline="0" dirty="0" err="1" smtClean="0"/>
                        <a:t>thu</a:t>
                      </a:r>
                      <a:r>
                        <a:rPr lang="en-US" sz="2200" b="0" baseline="0" dirty="0" smtClean="0"/>
                        <a:t> chi MISA</a:t>
                      </a:r>
                      <a:endParaRPr lang="en-US" sz="2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b="0" dirty="0" err="1" smtClean="0"/>
                        <a:t>Ứng</a:t>
                      </a:r>
                      <a:r>
                        <a:rPr lang="en-US" sz="2200" b="0" baseline="0" dirty="0" smtClean="0"/>
                        <a:t> </a:t>
                      </a:r>
                      <a:r>
                        <a:rPr lang="en-US" sz="2200" b="0" baseline="0" dirty="0" err="1" smtClean="0"/>
                        <a:t>dụng</a:t>
                      </a:r>
                      <a:r>
                        <a:rPr lang="en-US" sz="2200" b="0" baseline="0" dirty="0" smtClean="0"/>
                        <a:t> </a:t>
                      </a:r>
                      <a:r>
                        <a:rPr lang="en-US" sz="2200" b="0" baseline="0" dirty="0" err="1" smtClean="0"/>
                        <a:t>quản</a:t>
                      </a:r>
                      <a:r>
                        <a:rPr lang="en-US" sz="2200" b="0" baseline="0" dirty="0" smtClean="0"/>
                        <a:t> </a:t>
                      </a:r>
                      <a:r>
                        <a:rPr lang="en-US" sz="2200" b="0" baseline="0" dirty="0" err="1" smtClean="0"/>
                        <a:t>lý</a:t>
                      </a:r>
                      <a:r>
                        <a:rPr lang="en-US" sz="2200" b="0" baseline="0" dirty="0" smtClean="0"/>
                        <a:t> chi </a:t>
                      </a:r>
                      <a:r>
                        <a:rPr lang="en-US" sz="2200" b="0" baseline="0" dirty="0" err="1" smtClean="0"/>
                        <a:t>tiêu</a:t>
                      </a:r>
                      <a:r>
                        <a:rPr lang="en-US" sz="2200" b="0" baseline="0" dirty="0" smtClean="0"/>
                        <a:t> </a:t>
                      </a:r>
                      <a:r>
                        <a:rPr lang="en-US" sz="2200" b="0" baseline="0" dirty="0" err="1" smtClean="0"/>
                        <a:t>công</a:t>
                      </a:r>
                      <a:r>
                        <a:rPr lang="en-US" sz="2200" b="0" baseline="0" dirty="0" smtClean="0"/>
                        <a:t> ty MISA </a:t>
                      </a:r>
                      <a:r>
                        <a:rPr lang="en-US" sz="2200" b="0" baseline="0" dirty="0" err="1" smtClean="0"/>
                        <a:t>Việt</a:t>
                      </a:r>
                      <a:r>
                        <a:rPr lang="en-US" sz="2200" b="0" baseline="0" dirty="0" smtClean="0"/>
                        <a:t> Nam </a:t>
                      </a:r>
                      <a:r>
                        <a:rPr lang="en-US" sz="2200" b="0" baseline="0" dirty="0" err="1" smtClean="0"/>
                        <a:t>thực</a:t>
                      </a:r>
                      <a:r>
                        <a:rPr lang="en-US" sz="2200" b="0" baseline="0" dirty="0" smtClean="0"/>
                        <a:t> </a:t>
                      </a:r>
                      <a:r>
                        <a:rPr lang="en-US" sz="2200" b="0" baseline="0" dirty="0" err="1" smtClean="0"/>
                        <a:t>hiện</a:t>
                      </a:r>
                      <a:endParaRPr lang="en-US" sz="2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2988724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b="0" dirty="0" smtClean="0"/>
                        <a:t>3</a:t>
                      </a:r>
                      <a:endParaRPr lang="en-US" sz="2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b="0" dirty="0" smtClean="0"/>
                        <a:t>My Budget</a:t>
                      </a:r>
                      <a:r>
                        <a:rPr lang="en-US" sz="2200" b="0" baseline="0" dirty="0" smtClean="0"/>
                        <a:t> Book</a:t>
                      </a:r>
                      <a:endParaRPr lang="en-US" sz="2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b="0" dirty="0" err="1" smtClean="0"/>
                        <a:t>Ứng</a:t>
                      </a:r>
                      <a:r>
                        <a:rPr lang="en-US" sz="2200" b="0" baseline="0" dirty="0" smtClean="0"/>
                        <a:t> </a:t>
                      </a:r>
                      <a:r>
                        <a:rPr lang="en-US" sz="2200" b="0" baseline="0" dirty="0" err="1" smtClean="0"/>
                        <a:t>dụng</a:t>
                      </a:r>
                      <a:r>
                        <a:rPr lang="en-US" sz="2200" b="0" baseline="0" dirty="0" smtClean="0"/>
                        <a:t> </a:t>
                      </a:r>
                      <a:r>
                        <a:rPr lang="en-US" sz="2200" b="0" baseline="0" dirty="0" err="1" smtClean="0"/>
                        <a:t>quản</a:t>
                      </a:r>
                      <a:r>
                        <a:rPr lang="en-US" sz="2200" b="0" baseline="0" dirty="0" smtClean="0"/>
                        <a:t> </a:t>
                      </a:r>
                      <a:r>
                        <a:rPr lang="en-US" sz="2200" b="0" baseline="0" dirty="0" err="1" smtClean="0"/>
                        <a:t>lý</a:t>
                      </a:r>
                      <a:r>
                        <a:rPr lang="en-US" sz="2200" b="0" baseline="0" dirty="0" smtClean="0"/>
                        <a:t> chi </a:t>
                      </a:r>
                      <a:r>
                        <a:rPr lang="en-US" sz="2200" b="0" baseline="0" dirty="0" err="1" smtClean="0"/>
                        <a:t>tiêu</a:t>
                      </a:r>
                      <a:r>
                        <a:rPr lang="en-US" sz="2200" b="0" baseline="0" dirty="0" smtClean="0"/>
                        <a:t> </a:t>
                      </a:r>
                      <a:r>
                        <a:rPr lang="en-US" sz="2200" b="0" baseline="0" dirty="0" err="1" smtClean="0"/>
                        <a:t>cá</a:t>
                      </a:r>
                      <a:r>
                        <a:rPr lang="en-US" sz="2200" b="0" baseline="0" dirty="0" smtClean="0"/>
                        <a:t> </a:t>
                      </a:r>
                      <a:r>
                        <a:rPr lang="en-US" sz="2200" b="0" baseline="0" dirty="0" err="1" smtClean="0"/>
                        <a:t>nhân</a:t>
                      </a:r>
                      <a:r>
                        <a:rPr lang="en-US" sz="2200" b="0" baseline="0" dirty="0" smtClean="0"/>
                        <a:t> </a:t>
                      </a:r>
                      <a:r>
                        <a:rPr lang="en-US" sz="2200" b="0" baseline="0" dirty="0" err="1" smtClean="0"/>
                        <a:t>có</a:t>
                      </a:r>
                      <a:r>
                        <a:rPr lang="en-US" sz="2200" b="0" baseline="0" dirty="0" smtClean="0"/>
                        <a:t> </a:t>
                      </a:r>
                      <a:r>
                        <a:rPr lang="en-US" sz="2200" b="0" baseline="0" dirty="0" err="1" smtClean="0"/>
                        <a:t>phí</a:t>
                      </a:r>
                      <a:r>
                        <a:rPr lang="en-US" sz="2200" b="0" baseline="0" dirty="0" smtClean="0"/>
                        <a:t> do </a:t>
                      </a:r>
                      <a:r>
                        <a:rPr lang="en-US" sz="2200" b="0" baseline="0" dirty="0" err="1" smtClean="0"/>
                        <a:t>Đức</a:t>
                      </a:r>
                      <a:r>
                        <a:rPr lang="en-US" sz="2200" b="0" baseline="0" dirty="0" smtClean="0"/>
                        <a:t> </a:t>
                      </a:r>
                      <a:r>
                        <a:rPr lang="en-US" sz="2200" b="0" baseline="0" dirty="0" err="1" smtClean="0"/>
                        <a:t>thực</a:t>
                      </a:r>
                      <a:r>
                        <a:rPr lang="en-US" sz="2200" b="0" baseline="0" dirty="0" smtClean="0"/>
                        <a:t> </a:t>
                      </a:r>
                      <a:r>
                        <a:rPr lang="en-US" sz="2200" b="0" baseline="0" dirty="0" err="1" smtClean="0"/>
                        <a:t>hiện</a:t>
                      </a:r>
                      <a:endParaRPr lang="en-US" sz="2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21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315200" cy="609600"/>
          </a:xfrm>
        </p:spPr>
        <p:txBody>
          <a:bodyPr/>
          <a:lstStyle/>
          <a:p>
            <a:r>
              <a:rPr lang="en-US" b="1" dirty="0" err="1" smtClean="0"/>
              <a:t>Đánh</a:t>
            </a:r>
            <a:r>
              <a:rPr lang="en-US" b="1" dirty="0" smtClean="0"/>
              <a:t> </a:t>
            </a:r>
            <a:r>
              <a:rPr lang="en-US" b="1" dirty="0" err="1" smtClean="0"/>
              <a:t>giá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công</a:t>
            </a:r>
            <a:r>
              <a:rPr lang="en-US" b="1" dirty="0" smtClean="0"/>
              <a:t> </a:t>
            </a:r>
            <a:r>
              <a:rPr lang="en-US" b="1" dirty="0" err="1" smtClean="0"/>
              <a:t>trình</a:t>
            </a:r>
            <a:r>
              <a:rPr lang="en-US" b="1" dirty="0" smtClean="0"/>
              <a:t> </a:t>
            </a:r>
            <a:r>
              <a:rPr lang="en-US" b="1" dirty="0" err="1" smtClean="0"/>
              <a:t>liên</a:t>
            </a:r>
            <a:r>
              <a:rPr lang="en-US" b="1" dirty="0" smtClean="0"/>
              <a:t> </a:t>
            </a:r>
            <a:r>
              <a:rPr lang="en-US" b="1" dirty="0" err="1" smtClean="0"/>
              <a:t>quan</a:t>
            </a:r>
            <a:endParaRPr lang="en-US" b="1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7773472"/>
              </p:ext>
            </p:extLst>
          </p:nvPr>
        </p:nvGraphicFramePr>
        <p:xfrm>
          <a:off x="1371600" y="1087050"/>
          <a:ext cx="7010400" cy="5840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7083">
                  <a:extLst>
                    <a:ext uri="{9D8B030D-6E8A-4147-A177-3AD203B41FA5}">
                      <a16:colId xmlns:a16="http://schemas.microsoft.com/office/drawing/2014/main" val="2364811773"/>
                    </a:ext>
                  </a:extLst>
                </a:gridCol>
                <a:gridCol w="1661364">
                  <a:extLst>
                    <a:ext uri="{9D8B030D-6E8A-4147-A177-3AD203B41FA5}">
                      <a16:colId xmlns:a16="http://schemas.microsoft.com/office/drawing/2014/main" val="2610177897"/>
                    </a:ext>
                  </a:extLst>
                </a:gridCol>
                <a:gridCol w="1704078">
                  <a:extLst>
                    <a:ext uri="{9D8B030D-6E8A-4147-A177-3AD203B41FA5}">
                      <a16:colId xmlns:a16="http://schemas.microsoft.com/office/drawing/2014/main" val="1382781468"/>
                    </a:ext>
                  </a:extLst>
                </a:gridCol>
                <a:gridCol w="1647875">
                  <a:extLst>
                    <a:ext uri="{9D8B030D-6E8A-4147-A177-3AD203B41FA5}">
                      <a16:colId xmlns:a16="http://schemas.microsoft.com/office/drawing/2014/main" val="1174394958"/>
                    </a:ext>
                  </a:extLst>
                </a:gridCol>
              </a:tblGrid>
              <a:tr h="44861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dirty="0">
                          <a:solidFill>
                            <a:srgbClr val="FFC000"/>
                          </a:solidFill>
                          <a:effectLst/>
                        </a:rPr>
                        <a:t>Money Lover</a:t>
                      </a:r>
                      <a:endParaRPr lang="en-US" sz="1500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dirty="0" err="1">
                          <a:solidFill>
                            <a:srgbClr val="FFC000"/>
                          </a:solidFill>
                          <a:effectLst/>
                        </a:rPr>
                        <a:t>Sổ</a:t>
                      </a:r>
                      <a:r>
                        <a:rPr lang="en-US" sz="1500" dirty="0">
                          <a:solidFill>
                            <a:srgbClr val="FFC000"/>
                          </a:solidFill>
                          <a:effectLst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FFC000"/>
                          </a:solidFill>
                          <a:effectLst/>
                        </a:rPr>
                        <a:t>thu</a:t>
                      </a:r>
                      <a:r>
                        <a:rPr lang="en-US" sz="1500" dirty="0">
                          <a:solidFill>
                            <a:srgbClr val="FFC000"/>
                          </a:solidFill>
                          <a:effectLst/>
                        </a:rPr>
                        <a:t> chi MISA</a:t>
                      </a:r>
                      <a:endParaRPr lang="en-US" sz="1500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dirty="0">
                          <a:solidFill>
                            <a:srgbClr val="FFC000"/>
                          </a:solidFill>
                          <a:effectLst/>
                        </a:rPr>
                        <a:t>My Budget Book</a:t>
                      </a:r>
                      <a:endParaRPr lang="en-US" sz="1500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614063"/>
                  </a:ext>
                </a:extLst>
              </a:tr>
              <a:tr h="268071">
                <a:tc gridSpan="4">
                  <a:txBody>
                    <a:bodyPr/>
                    <a:lstStyle/>
                    <a:p>
                      <a:pPr marL="0" marR="0" lvl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500" dirty="0" err="1">
                          <a:solidFill>
                            <a:srgbClr val="FF0000"/>
                          </a:solidFill>
                          <a:effectLst/>
                        </a:rPr>
                        <a:t>Tính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FF0000"/>
                          </a:solidFill>
                          <a:effectLst/>
                        </a:rPr>
                        <a:t>năng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FF0000"/>
                          </a:solidFill>
                          <a:effectLst/>
                        </a:rPr>
                        <a:t>cơ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FF0000"/>
                          </a:solidFill>
                          <a:effectLst/>
                        </a:rPr>
                        <a:t>bản</a:t>
                      </a:r>
                      <a:endParaRPr lang="en-US" sz="15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122547"/>
                  </a:ext>
                </a:extLst>
              </a:tr>
              <a:tr h="28357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Tạo</a:t>
                      </a:r>
                      <a:r>
                        <a:rPr lang="en-US" sz="1500" b="1" dirty="0">
                          <a:solidFill>
                            <a:schemeClr val="accent3"/>
                          </a:solidFill>
                          <a:effectLst/>
                        </a:rPr>
                        <a:t>/</a:t>
                      </a: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sửa</a:t>
                      </a:r>
                      <a:r>
                        <a:rPr lang="en-US" sz="1500" b="1" dirty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ví</a:t>
                      </a:r>
                      <a:r>
                        <a:rPr lang="en-US" sz="1500" b="1" dirty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tiền</a:t>
                      </a:r>
                      <a:endParaRPr lang="en-US" sz="1500" b="1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>
                          <a:effectLst/>
                        </a:rPr>
                        <a:t>x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>
                          <a:effectLst/>
                        </a:rPr>
                        <a:t>x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>
                          <a:effectLst/>
                        </a:rPr>
                        <a:t>x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9663816"/>
                  </a:ext>
                </a:extLst>
              </a:tr>
              <a:tr h="9294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Quản</a:t>
                      </a:r>
                      <a:r>
                        <a:rPr lang="en-US" sz="1500" b="1" dirty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lý</a:t>
                      </a:r>
                      <a:r>
                        <a:rPr lang="en-US" sz="1500" b="1" dirty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nguồn</a:t>
                      </a:r>
                      <a:r>
                        <a:rPr lang="en-US" sz="1500" b="1" dirty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thu</a:t>
                      </a:r>
                      <a:r>
                        <a:rPr lang="en-US" sz="1500" b="1" dirty="0">
                          <a:solidFill>
                            <a:schemeClr val="accent3"/>
                          </a:solidFill>
                          <a:effectLst/>
                        </a:rPr>
                        <a:t>, </a:t>
                      </a: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nguồn</a:t>
                      </a:r>
                      <a:r>
                        <a:rPr lang="en-US" sz="1500" b="1" dirty="0">
                          <a:solidFill>
                            <a:schemeClr val="accent3"/>
                          </a:solidFill>
                          <a:effectLst/>
                        </a:rPr>
                        <a:t> chi </a:t>
                      </a: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nhiều</a:t>
                      </a:r>
                      <a:r>
                        <a:rPr lang="en-US" sz="1500" b="1" dirty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tài</a:t>
                      </a:r>
                      <a:r>
                        <a:rPr lang="en-US" sz="1500" b="1" dirty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khoản</a:t>
                      </a:r>
                      <a:r>
                        <a:rPr lang="en-US" sz="1500" b="1" dirty="0">
                          <a:solidFill>
                            <a:schemeClr val="accent3"/>
                          </a:solidFill>
                          <a:effectLst/>
                        </a:rPr>
                        <a:t> (</a:t>
                      </a: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theo</a:t>
                      </a:r>
                      <a:r>
                        <a:rPr lang="en-US" sz="1500" b="1" dirty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nhóm</a:t>
                      </a:r>
                      <a:r>
                        <a:rPr lang="en-US" sz="1500" b="1" dirty="0">
                          <a:solidFill>
                            <a:schemeClr val="accent3"/>
                          </a:solidFill>
                          <a:effectLst/>
                        </a:rPr>
                        <a:t>, </a:t>
                      </a: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theo</a:t>
                      </a:r>
                      <a:r>
                        <a:rPr lang="en-US" sz="1500" b="1" dirty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thời</a:t>
                      </a:r>
                      <a:r>
                        <a:rPr lang="en-US" sz="1500" b="1" dirty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gian</a:t>
                      </a:r>
                      <a:r>
                        <a:rPr lang="en-US" sz="1500" b="1" dirty="0">
                          <a:solidFill>
                            <a:schemeClr val="accent3"/>
                          </a:solidFill>
                          <a:effectLst/>
                        </a:rPr>
                        <a:t>)</a:t>
                      </a:r>
                      <a:endParaRPr lang="en-US" sz="1500" b="1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dirty="0">
                          <a:effectLst/>
                        </a:rPr>
                        <a:t>x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dirty="0">
                          <a:effectLst/>
                        </a:rPr>
                        <a:t>x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>
                          <a:effectLst/>
                        </a:rPr>
                        <a:t>x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6987197"/>
                  </a:ext>
                </a:extLst>
              </a:tr>
              <a:tr h="46472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Phân</a:t>
                      </a:r>
                      <a:r>
                        <a:rPr lang="en-US" sz="1500" b="1" dirty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loại</a:t>
                      </a:r>
                      <a:r>
                        <a:rPr lang="en-US" sz="1500" b="1" dirty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nguồn</a:t>
                      </a:r>
                      <a:r>
                        <a:rPr lang="en-US" sz="1500" b="1" dirty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thu</a:t>
                      </a:r>
                      <a:r>
                        <a:rPr lang="en-US" sz="1500" b="1" dirty="0">
                          <a:solidFill>
                            <a:schemeClr val="accent3"/>
                          </a:solidFill>
                          <a:effectLst/>
                        </a:rPr>
                        <a:t>, chi</a:t>
                      </a:r>
                      <a:endParaRPr lang="en-US" sz="1500" b="1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>
                          <a:effectLst/>
                        </a:rPr>
                        <a:t>x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dirty="0">
                          <a:effectLst/>
                        </a:rPr>
                        <a:t>x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>
                          <a:effectLst/>
                        </a:rPr>
                        <a:t>x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8197887"/>
                  </a:ext>
                </a:extLst>
              </a:tr>
              <a:tr h="44861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Lập</a:t>
                      </a:r>
                      <a:r>
                        <a:rPr lang="en-US" sz="1500" b="1" dirty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kế</a:t>
                      </a:r>
                      <a:r>
                        <a:rPr lang="en-US" sz="1500" b="1" dirty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hoạch</a:t>
                      </a:r>
                      <a:r>
                        <a:rPr lang="en-US" sz="1500" b="1" dirty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tiết</a:t>
                      </a:r>
                      <a:r>
                        <a:rPr lang="en-US" sz="1500" b="1" dirty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kiệm</a:t>
                      </a:r>
                      <a:endParaRPr lang="en-US" sz="1500" b="1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>
                          <a:effectLst/>
                        </a:rPr>
                        <a:t>x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dirty="0">
                          <a:effectLst/>
                        </a:rPr>
                        <a:t>x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>
                          <a:effectLst/>
                        </a:rPr>
                        <a:t>x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5439100"/>
                  </a:ext>
                </a:extLst>
              </a:tr>
              <a:tr h="68038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Quản</a:t>
                      </a:r>
                      <a:r>
                        <a:rPr lang="en-US" sz="1500" b="1" dirty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lý</a:t>
                      </a:r>
                      <a:r>
                        <a:rPr lang="en-US" sz="1500" b="1" dirty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nhiều</a:t>
                      </a:r>
                      <a:r>
                        <a:rPr lang="en-US" sz="1500" b="1" dirty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nguồn</a:t>
                      </a:r>
                      <a:r>
                        <a:rPr lang="en-US" sz="1500" b="1" dirty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ngân</a:t>
                      </a:r>
                      <a:r>
                        <a:rPr lang="en-US" sz="1500" b="1" dirty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quỹ</a:t>
                      </a:r>
                      <a:r>
                        <a:rPr lang="en-US" sz="1500" b="1" dirty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khác</a:t>
                      </a:r>
                      <a:r>
                        <a:rPr lang="en-US" sz="1500" b="1" dirty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nhau</a:t>
                      </a:r>
                      <a:endParaRPr lang="en-US" sz="1500" b="1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dirty="0">
                          <a:effectLst/>
                        </a:rPr>
                        <a:t>x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dirty="0">
                          <a:effectLst/>
                        </a:rPr>
                        <a:t>x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dirty="0">
                          <a:effectLst/>
                        </a:rPr>
                        <a:t>x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5431677"/>
                  </a:ext>
                </a:extLst>
              </a:tr>
              <a:tr h="44861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Thống</a:t>
                      </a:r>
                      <a:r>
                        <a:rPr lang="en-US" sz="1500" b="1" dirty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kê</a:t>
                      </a:r>
                      <a:r>
                        <a:rPr lang="en-US" sz="1500" b="1" dirty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trực</a:t>
                      </a:r>
                      <a:r>
                        <a:rPr lang="en-US" sz="1500" b="1" dirty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quan</a:t>
                      </a:r>
                      <a:endParaRPr lang="en-US" sz="1500" b="1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dirty="0">
                          <a:effectLst/>
                        </a:rPr>
                        <a:t>x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dirty="0">
                          <a:effectLst/>
                        </a:rPr>
                        <a:t>x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dirty="0">
                          <a:effectLst/>
                        </a:rPr>
                        <a:t>x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1047693"/>
                  </a:ext>
                </a:extLst>
              </a:tr>
              <a:tr h="46472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Dễ</a:t>
                      </a:r>
                      <a:r>
                        <a:rPr lang="en-US" sz="1500" b="1" dirty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dàng</a:t>
                      </a:r>
                      <a:r>
                        <a:rPr lang="en-US" sz="1500" b="1" dirty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truy</a:t>
                      </a:r>
                      <a:r>
                        <a:rPr lang="en-US" sz="1500" b="1" dirty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cập</a:t>
                      </a:r>
                      <a:r>
                        <a:rPr lang="en-US" sz="1500" b="1" dirty="0">
                          <a:solidFill>
                            <a:schemeClr val="accent3"/>
                          </a:solidFill>
                          <a:effectLst/>
                        </a:rPr>
                        <a:t>, </a:t>
                      </a: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không</a:t>
                      </a:r>
                      <a:r>
                        <a:rPr lang="en-US" sz="1500" b="1" dirty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cần</a:t>
                      </a:r>
                      <a:r>
                        <a:rPr lang="en-US" sz="1500" b="1" dirty="0">
                          <a:solidFill>
                            <a:schemeClr val="accent3"/>
                          </a:solidFill>
                          <a:effectLst/>
                        </a:rPr>
                        <a:t> Internet</a:t>
                      </a:r>
                      <a:endParaRPr lang="en-US" sz="1500" b="1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dirty="0">
                          <a:effectLst/>
                        </a:rPr>
                        <a:t>x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>
                          <a:effectLst/>
                        </a:rPr>
                        <a:t>x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dirty="0">
                          <a:effectLst/>
                        </a:rPr>
                        <a:t>x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4080780"/>
                  </a:ext>
                </a:extLst>
              </a:tr>
              <a:tr h="44861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Hỗ</a:t>
                      </a:r>
                      <a:r>
                        <a:rPr lang="en-US" sz="1500" b="1" dirty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trợ</a:t>
                      </a:r>
                      <a:r>
                        <a:rPr lang="en-US" sz="1500" b="1" dirty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nhiều</a:t>
                      </a:r>
                      <a:r>
                        <a:rPr lang="en-US" sz="1500" b="1" dirty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loại</a:t>
                      </a:r>
                      <a:r>
                        <a:rPr lang="en-US" sz="1500" b="1" dirty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tiền</a:t>
                      </a:r>
                      <a:r>
                        <a:rPr lang="en-US" sz="1500" b="1" dirty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tệ</a:t>
                      </a:r>
                      <a:endParaRPr lang="en-US" sz="1500" b="1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>
                          <a:effectLst/>
                        </a:rPr>
                        <a:t>x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>
                          <a:effectLst/>
                        </a:rPr>
                        <a:t>x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dirty="0">
                          <a:effectLst/>
                        </a:rPr>
                        <a:t>x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2917936"/>
                  </a:ext>
                </a:extLst>
              </a:tr>
              <a:tr h="44861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Hỗ</a:t>
                      </a:r>
                      <a:r>
                        <a:rPr lang="en-US" sz="1500" b="1" dirty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trợ</a:t>
                      </a:r>
                      <a:r>
                        <a:rPr lang="en-US" sz="1500" b="1" dirty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đa</a:t>
                      </a:r>
                      <a:r>
                        <a:rPr lang="en-US" sz="1500" b="1" dirty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ngôn</a:t>
                      </a:r>
                      <a:r>
                        <a:rPr lang="en-US" sz="1500" b="1" dirty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accent3"/>
                          </a:solidFill>
                          <a:effectLst/>
                        </a:rPr>
                        <a:t>ngữ</a:t>
                      </a:r>
                      <a:endParaRPr lang="en-US" sz="1500" b="1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>
                          <a:effectLst/>
                        </a:rPr>
                        <a:t>x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>
                          <a:effectLst/>
                        </a:rPr>
                        <a:t>x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dirty="0">
                          <a:effectLst/>
                        </a:rPr>
                        <a:t>x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4548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8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038TGp_Proposal">
  <a:themeElements>
    <a:clrScheme name="sample 3">
      <a:dk1>
        <a:srgbClr val="000000"/>
      </a:dk1>
      <a:lt1>
        <a:srgbClr val="FFFFFF"/>
      </a:lt1>
      <a:dk2>
        <a:srgbClr val="436393"/>
      </a:dk2>
      <a:lt2>
        <a:srgbClr val="D3D9DD"/>
      </a:lt2>
      <a:accent1>
        <a:srgbClr val="4490C4"/>
      </a:accent1>
      <a:accent2>
        <a:srgbClr val="34B4C2"/>
      </a:accent2>
      <a:accent3>
        <a:srgbClr val="FFFFFF"/>
      </a:accent3>
      <a:accent4>
        <a:srgbClr val="000000"/>
      </a:accent4>
      <a:accent5>
        <a:srgbClr val="B0C6DE"/>
      </a:accent5>
      <a:accent6>
        <a:srgbClr val="2EA3B0"/>
      </a:accent6>
      <a:hlink>
        <a:srgbClr val="8E85CD"/>
      </a:hlink>
      <a:folHlink>
        <a:srgbClr val="CCBE54"/>
      </a:folHlink>
    </a:clrScheme>
    <a:fontScheme name="sample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000000"/>
        </a:dk1>
        <a:lt1>
          <a:srgbClr val="FFFFFF"/>
        </a:lt1>
        <a:dk2>
          <a:srgbClr val="912323"/>
        </a:dk2>
        <a:lt2>
          <a:srgbClr val="D6E2E4"/>
        </a:lt2>
        <a:accent1>
          <a:srgbClr val="D75F5F"/>
        </a:accent1>
        <a:accent2>
          <a:srgbClr val="5AB2BE"/>
        </a:accent2>
        <a:accent3>
          <a:srgbClr val="FFFFFF"/>
        </a:accent3>
        <a:accent4>
          <a:srgbClr val="000000"/>
        </a:accent4>
        <a:accent5>
          <a:srgbClr val="E8B6B6"/>
        </a:accent5>
        <a:accent6>
          <a:srgbClr val="51A1AC"/>
        </a:accent6>
        <a:hlink>
          <a:srgbClr val="81BA48"/>
        </a:hlink>
        <a:folHlink>
          <a:srgbClr val="EAB2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366E6B"/>
        </a:dk2>
        <a:lt2>
          <a:srgbClr val="D9E7E6"/>
        </a:lt2>
        <a:accent1>
          <a:srgbClr val="37A389"/>
        </a:accent1>
        <a:accent2>
          <a:srgbClr val="E38957"/>
        </a:accent2>
        <a:accent3>
          <a:srgbClr val="FFFFFF"/>
        </a:accent3>
        <a:accent4>
          <a:srgbClr val="000000"/>
        </a:accent4>
        <a:accent5>
          <a:srgbClr val="AECEC4"/>
        </a:accent5>
        <a:accent6>
          <a:srgbClr val="CE7C4E"/>
        </a:accent6>
        <a:hlink>
          <a:srgbClr val="6AA1B2"/>
        </a:hlink>
        <a:folHlink>
          <a:srgbClr val="E2C45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436393"/>
        </a:dk2>
        <a:lt2>
          <a:srgbClr val="D3D9DD"/>
        </a:lt2>
        <a:accent1>
          <a:srgbClr val="4490C4"/>
        </a:accent1>
        <a:accent2>
          <a:srgbClr val="34B4C2"/>
        </a:accent2>
        <a:accent3>
          <a:srgbClr val="FFFFFF"/>
        </a:accent3>
        <a:accent4>
          <a:srgbClr val="000000"/>
        </a:accent4>
        <a:accent5>
          <a:srgbClr val="B0C6DE"/>
        </a:accent5>
        <a:accent6>
          <a:srgbClr val="2EA3B0"/>
        </a:accent6>
        <a:hlink>
          <a:srgbClr val="8E85CD"/>
        </a:hlink>
        <a:folHlink>
          <a:srgbClr val="CCBE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ample">
  <a:themeElements>
    <a:clrScheme name="1_sample 3">
      <a:dk1>
        <a:srgbClr val="000000"/>
      </a:dk1>
      <a:lt1>
        <a:srgbClr val="FFFFFF"/>
      </a:lt1>
      <a:dk2>
        <a:srgbClr val="436393"/>
      </a:dk2>
      <a:lt2>
        <a:srgbClr val="D3D9DD"/>
      </a:lt2>
      <a:accent1>
        <a:srgbClr val="4490C4"/>
      </a:accent1>
      <a:accent2>
        <a:srgbClr val="34B4C2"/>
      </a:accent2>
      <a:accent3>
        <a:srgbClr val="FFFFFF"/>
      </a:accent3>
      <a:accent4>
        <a:srgbClr val="000000"/>
      </a:accent4>
      <a:accent5>
        <a:srgbClr val="B0C6DE"/>
      </a:accent5>
      <a:accent6>
        <a:srgbClr val="2EA3B0"/>
      </a:accent6>
      <a:hlink>
        <a:srgbClr val="8E85CD"/>
      </a:hlink>
      <a:folHlink>
        <a:srgbClr val="CCBE54"/>
      </a:folHlink>
    </a:clrScheme>
    <a:fontScheme name="1_sample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ample 1">
        <a:dk1>
          <a:srgbClr val="000000"/>
        </a:dk1>
        <a:lt1>
          <a:srgbClr val="FFFFFF"/>
        </a:lt1>
        <a:dk2>
          <a:srgbClr val="912323"/>
        </a:dk2>
        <a:lt2>
          <a:srgbClr val="D6E2E4"/>
        </a:lt2>
        <a:accent1>
          <a:srgbClr val="D75F5F"/>
        </a:accent1>
        <a:accent2>
          <a:srgbClr val="5AB2BE"/>
        </a:accent2>
        <a:accent3>
          <a:srgbClr val="FFFFFF"/>
        </a:accent3>
        <a:accent4>
          <a:srgbClr val="000000"/>
        </a:accent4>
        <a:accent5>
          <a:srgbClr val="E8B6B6"/>
        </a:accent5>
        <a:accent6>
          <a:srgbClr val="51A1AC"/>
        </a:accent6>
        <a:hlink>
          <a:srgbClr val="81BA48"/>
        </a:hlink>
        <a:folHlink>
          <a:srgbClr val="EAB2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mple 2">
        <a:dk1>
          <a:srgbClr val="000000"/>
        </a:dk1>
        <a:lt1>
          <a:srgbClr val="FFFFFF"/>
        </a:lt1>
        <a:dk2>
          <a:srgbClr val="366E6B"/>
        </a:dk2>
        <a:lt2>
          <a:srgbClr val="D9E7E6"/>
        </a:lt2>
        <a:accent1>
          <a:srgbClr val="37A389"/>
        </a:accent1>
        <a:accent2>
          <a:srgbClr val="E38957"/>
        </a:accent2>
        <a:accent3>
          <a:srgbClr val="FFFFFF"/>
        </a:accent3>
        <a:accent4>
          <a:srgbClr val="000000"/>
        </a:accent4>
        <a:accent5>
          <a:srgbClr val="AECEC4"/>
        </a:accent5>
        <a:accent6>
          <a:srgbClr val="CE7C4E"/>
        </a:accent6>
        <a:hlink>
          <a:srgbClr val="6AA1B2"/>
        </a:hlink>
        <a:folHlink>
          <a:srgbClr val="E2C45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mple 3">
        <a:dk1>
          <a:srgbClr val="000000"/>
        </a:dk1>
        <a:lt1>
          <a:srgbClr val="FFFFFF"/>
        </a:lt1>
        <a:dk2>
          <a:srgbClr val="436393"/>
        </a:dk2>
        <a:lt2>
          <a:srgbClr val="D3D9DD"/>
        </a:lt2>
        <a:accent1>
          <a:srgbClr val="4490C4"/>
        </a:accent1>
        <a:accent2>
          <a:srgbClr val="34B4C2"/>
        </a:accent2>
        <a:accent3>
          <a:srgbClr val="FFFFFF"/>
        </a:accent3>
        <a:accent4>
          <a:srgbClr val="000000"/>
        </a:accent4>
        <a:accent5>
          <a:srgbClr val="B0C6DE"/>
        </a:accent5>
        <a:accent6>
          <a:srgbClr val="2EA3B0"/>
        </a:accent6>
        <a:hlink>
          <a:srgbClr val="8E85CD"/>
        </a:hlink>
        <a:folHlink>
          <a:srgbClr val="CCBE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sample">
  <a:themeElements>
    <a:clrScheme name="2_sample 3">
      <a:dk1>
        <a:srgbClr val="000000"/>
      </a:dk1>
      <a:lt1>
        <a:srgbClr val="FFFFFF"/>
      </a:lt1>
      <a:dk2>
        <a:srgbClr val="436393"/>
      </a:dk2>
      <a:lt2>
        <a:srgbClr val="D3D9DD"/>
      </a:lt2>
      <a:accent1>
        <a:srgbClr val="4490C4"/>
      </a:accent1>
      <a:accent2>
        <a:srgbClr val="34B4C2"/>
      </a:accent2>
      <a:accent3>
        <a:srgbClr val="FFFFFF"/>
      </a:accent3>
      <a:accent4>
        <a:srgbClr val="000000"/>
      </a:accent4>
      <a:accent5>
        <a:srgbClr val="B0C6DE"/>
      </a:accent5>
      <a:accent6>
        <a:srgbClr val="2EA3B0"/>
      </a:accent6>
      <a:hlink>
        <a:srgbClr val="8E85CD"/>
      </a:hlink>
      <a:folHlink>
        <a:srgbClr val="CCBE54"/>
      </a:folHlink>
    </a:clrScheme>
    <a:fontScheme name="2_sample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sample 1">
        <a:dk1>
          <a:srgbClr val="000000"/>
        </a:dk1>
        <a:lt1>
          <a:srgbClr val="FFFFFF"/>
        </a:lt1>
        <a:dk2>
          <a:srgbClr val="912323"/>
        </a:dk2>
        <a:lt2>
          <a:srgbClr val="D6E2E4"/>
        </a:lt2>
        <a:accent1>
          <a:srgbClr val="D75F5F"/>
        </a:accent1>
        <a:accent2>
          <a:srgbClr val="5AB2BE"/>
        </a:accent2>
        <a:accent3>
          <a:srgbClr val="FFFFFF"/>
        </a:accent3>
        <a:accent4>
          <a:srgbClr val="000000"/>
        </a:accent4>
        <a:accent5>
          <a:srgbClr val="E8B6B6"/>
        </a:accent5>
        <a:accent6>
          <a:srgbClr val="51A1AC"/>
        </a:accent6>
        <a:hlink>
          <a:srgbClr val="81BA48"/>
        </a:hlink>
        <a:folHlink>
          <a:srgbClr val="EAB2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ple 2">
        <a:dk1>
          <a:srgbClr val="000000"/>
        </a:dk1>
        <a:lt1>
          <a:srgbClr val="FFFFFF"/>
        </a:lt1>
        <a:dk2>
          <a:srgbClr val="366E6B"/>
        </a:dk2>
        <a:lt2>
          <a:srgbClr val="D9E7E6"/>
        </a:lt2>
        <a:accent1>
          <a:srgbClr val="37A389"/>
        </a:accent1>
        <a:accent2>
          <a:srgbClr val="E38957"/>
        </a:accent2>
        <a:accent3>
          <a:srgbClr val="FFFFFF"/>
        </a:accent3>
        <a:accent4>
          <a:srgbClr val="000000"/>
        </a:accent4>
        <a:accent5>
          <a:srgbClr val="AECEC4"/>
        </a:accent5>
        <a:accent6>
          <a:srgbClr val="CE7C4E"/>
        </a:accent6>
        <a:hlink>
          <a:srgbClr val="6AA1B2"/>
        </a:hlink>
        <a:folHlink>
          <a:srgbClr val="E2C45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ple 3">
        <a:dk1>
          <a:srgbClr val="000000"/>
        </a:dk1>
        <a:lt1>
          <a:srgbClr val="FFFFFF"/>
        </a:lt1>
        <a:dk2>
          <a:srgbClr val="436393"/>
        </a:dk2>
        <a:lt2>
          <a:srgbClr val="D3D9DD"/>
        </a:lt2>
        <a:accent1>
          <a:srgbClr val="4490C4"/>
        </a:accent1>
        <a:accent2>
          <a:srgbClr val="34B4C2"/>
        </a:accent2>
        <a:accent3>
          <a:srgbClr val="FFFFFF"/>
        </a:accent3>
        <a:accent4>
          <a:srgbClr val="000000"/>
        </a:accent4>
        <a:accent5>
          <a:srgbClr val="B0C6DE"/>
        </a:accent5>
        <a:accent6>
          <a:srgbClr val="2EA3B0"/>
        </a:accent6>
        <a:hlink>
          <a:srgbClr val="8E85CD"/>
        </a:hlink>
        <a:folHlink>
          <a:srgbClr val="CCBE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sample">
  <a:themeElements>
    <a:clrScheme name="3_sample 3">
      <a:dk1>
        <a:srgbClr val="000000"/>
      </a:dk1>
      <a:lt1>
        <a:srgbClr val="FFFFFF"/>
      </a:lt1>
      <a:dk2>
        <a:srgbClr val="436393"/>
      </a:dk2>
      <a:lt2>
        <a:srgbClr val="D3D9DD"/>
      </a:lt2>
      <a:accent1>
        <a:srgbClr val="4490C4"/>
      </a:accent1>
      <a:accent2>
        <a:srgbClr val="34B4C2"/>
      </a:accent2>
      <a:accent3>
        <a:srgbClr val="FFFFFF"/>
      </a:accent3>
      <a:accent4>
        <a:srgbClr val="000000"/>
      </a:accent4>
      <a:accent5>
        <a:srgbClr val="B0C6DE"/>
      </a:accent5>
      <a:accent6>
        <a:srgbClr val="2EA3B0"/>
      </a:accent6>
      <a:hlink>
        <a:srgbClr val="8E85CD"/>
      </a:hlink>
      <a:folHlink>
        <a:srgbClr val="CCBE54"/>
      </a:folHlink>
    </a:clrScheme>
    <a:fontScheme name="3_sample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sample 1">
        <a:dk1>
          <a:srgbClr val="000000"/>
        </a:dk1>
        <a:lt1>
          <a:srgbClr val="FFFFFF"/>
        </a:lt1>
        <a:dk2>
          <a:srgbClr val="912323"/>
        </a:dk2>
        <a:lt2>
          <a:srgbClr val="D6E2E4"/>
        </a:lt2>
        <a:accent1>
          <a:srgbClr val="D75F5F"/>
        </a:accent1>
        <a:accent2>
          <a:srgbClr val="5AB2BE"/>
        </a:accent2>
        <a:accent3>
          <a:srgbClr val="FFFFFF"/>
        </a:accent3>
        <a:accent4>
          <a:srgbClr val="000000"/>
        </a:accent4>
        <a:accent5>
          <a:srgbClr val="E8B6B6"/>
        </a:accent5>
        <a:accent6>
          <a:srgbClr val="51A1AC"/>
        </a:accent6>
        <a:hlink>
          <a:srgbClr val="81BA48"/>
        </a:hlink>
        <a:folHlink>
          <a:srgbClr val="EAB2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ample 2">
        <a:dk1>
          <a:srgbClr val="000000"/>
        </a:dk1>
        <a:lt1>
          <a:srgbClr val="FFFFFF"/>
        </a:lt1>
        <a:dk2>
          <a:srgbClr val="366E6B"/>
        </a:dk2>
        <a:lt2>
          <a:srgbClr val="D9E7E6"/>
        </a:lt2>
        <a:accent1>
          <a:srgbClr val="37A389"/>
        </a:accent1>
        <a:accent2>
          <a:srgbClr val="E38957"/>
        </a:accent2>
        <a:accent3>
          <a:srgbClr val="FFFFFF"/>
        </a:accent3>
        <a:accent4>
          <a:srgbClr val="000000"/>
        </a:accent4>
        <a:accent5>
          <a:srgbClr val="AECEC4"/>
        </a:accent5>
        <a:accent6>
          <a:srgbClr val="CE7C4E"/>
        </a:accent6>
        <a:hlink>
          <a:srgbClr val="6AA1B2"/>
        </a:hlink>
        <a:folHlink>
          <a:srgbClr val="E2C45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ample 3">
        <a:dk1>
          <a:srgbClr val="000000"/>
        </a:dk1>
        <a:lt1>
          <a:srgbClr val="FFFFFF"/>
        </a:lt1>
        <a:dk2>
          <a:srgbClr val="436393"/>
        </a:dk2>
        <a:lt2>
          <a:srgbClr val="D3D9DD"/>
        </a:lt2>
        <a:accent1>
          <a:srgbClr val="4490C4"/>
        </a:accent1>
        <a:accent2>
          <a:srgbClr val="34B4C2"/>
        </a:accent2>
        <a:accent3>
          <a:srgbClr val="FFFFFF"/>
        </a:accent3>
        <a:accent4>
          <a:srgbClr val="000000"/>
        </a:accent4>
        <a:accent5>
          <a:srgbClr val="B0C6DE"/>
        </a:accent5>
        <a:accent6>
          <a:srgbClr val="2EA3B0"/>
        </a:accent6>
        <a:hlink>
          <a:srgbClr val="8E85CD"/>
        </a:hlink>
        <a:folHlink>
          <a:srgbClr val="CCBE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sample">
  <a:themeElements>
    <a:clrScheme name="4_sample 3">
      <a:dk1>
        <a:srgbClr val="000000"/>
      </a:dk1>
      <a:lt1>
        <a:srgbClr val="FFFFFF"/>
      </a:lt1>
      <a:dk2>
        <a:srgbClr val="436393"/>
      </a:dk2>
      <a:lt2>
        <a:srgbClr val="D3D9DD"/>
      </a:lt2>
      <a:accent1>
        <a:srgbClr val="4490C4"/>
      </a:accent1>
      <a:accent2>
        <a:srgbClr val="34B4C2"/>
      </a:accent2>
      <a:accent3>
        <a:srgbClr val="FFFFFF"/>
      </a:accent3>
      <a:accent4>
        <a:srgbClr val="000000"/>
      </a:accent4>
      <a:accent5>
        <a:srgbClr val="B0C6DE"/>
      </a:accent5>
      <a:accent6>
        <a:srgbClr val="2EA3B0"/>
      </a:accent6>
      <a:hlink>
        <a:srgbClr val="8E85CD"/>
      </a:hlink>
      <a:folHlink>
        <a:srgbClr val="CCBE54"/>
      </a:folHlink>
    </a:clrScheme>
    <a:fontScheme name="4_sample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sample 1">
        <a:dk1>
          <a:srgbClr val="000000"/>
        </a:dk1>
        <a:lt1>
          <a:srgbClr val="FFFFFF"/>
        </a:lt1>
        <a:dk2>
          <a:srgbClr val="912323"/>
        </a:dk2>
        <a:lt2>
          <a:srgbClr val="D6E2E4"/>
        </a:lt2>
        <a:accent1>
          <a:srgbClr val="D75F5F"/>
        </a:accent1>
        <a:accent2>
          <a:srgbClr val="5AB2BE"/>
        </a:accent2>
        <a:accent3>
          <a:srgbClr val="FFFFFF"/>
        </a:accent3>
        <a:accent4>
          <a:srgbClr val="000000"/>
        </a:accent4>
        <a:accent5>
          <a:srgbClr val="E8B6B6"/>
        </a:accent5>
        <a:accent6>
          <a:srgbClr val="51A1AC"/>
        </a:accent6>
        <a:hlink>
          <a:srgbClr val="81BA48"/>
        </a:hlink>
        <a:folHlink>
          <a:srgbClr val="EAB2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ample 2">
        <a:dk1>
          <a:srgbClr val="000000"/>
        </a:dk1>
        <a:lt1>
          <a:srgbClr val="FFFFFF"/>
        </a:lt1>
        <a:dk2>
          <a:srgbClr val="366E6B"/>
        </a:dk2>
        <a:lt2>
          <a:srgbClr val="D9E7E6"/>
        </a:lt2>
        <a:accent1>
          <a:srgbClr val="37A389"/>
        </a:accent1>
        <a:accent2>
          <a:srgbClr val="E38957"/>
        </a:accent2>
        <a:accent3>
          <a:srgbClr val="FFFFFF"/>
        </a:accent3>
        <a:accent4>
          <a:srgbClr val="000000"/>
        </a:accent4>
        <a:accent5>
          <a:srgbClr val="AECEC4"/>
        </a:accent5>
        <a:accent6>
          <a:srgbClr val="CE7C4E"/>
        </a:accent6>
        <a:hlink>
          <a:srgbClr val="6AA1B2"/>
        </a:hlink>
        <a:folHlink>
          <a:srgbClr val="E2C45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ample 3">
        <a:dk1>
          <a:srgbClr val="000000"/>
        </a:dk1>
        <a:lt1>
          <a:srgbClr val="FFFFFF"/>
        </a:lt1>
        <a:dk2>
          <a:srgbClr val="436393"/>
        </a:dk2>
        <a:lt2>
          <a:srgbClr val="D3D9DD"/>
        </a:lt2>
        <a:accent1>
          <a:srgbClr val="4490C4"/>
        </a:accent1>
        <a:accent2>
          <a:srgbClr val="34B4C2"/>
        </a:accent2>
        <a:accent3>
          <a:srgbClr val="FFFFFF"/>
        </a:accent3>
        <a:accent4>
          <a:srgbClr val="000000"/>
        </a:accent4>
        <a:accent5>
          <a:srgbClr val="B0C6DE"/>
        </a:accent5>
        <a:accent6>
          <a:srgbClr val="2EA3B0"/>
        </a:accent6>
        <a:hlink>
          <a:srgbClr val="8E85CD"/>
        </a:hlink>
        <a:folHlink>
          <a:srgbClr val="CCBE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ample 3">
    <a:dk1>
      <a:srgbClr val="000000"/>
    </a:dk1>
    <a:lt1>
      <a:srgbClr val="FFFFFF"/>
    </a:lt1>
    <a:dk2>
      <a:srgbClr val="436393"/>
    </a:dk2>
    <a:lt2>
      <a:srgbClr val="D3D9DD"/>
    </a:lt2>
    <a:accent1>
      <a:srgbClr val="4490C4"/>
    </a:accent1>
    <a:accent2>
      <a:srgbClr val="34B4C2"/>
    </a:accent2>
    <a:accent3>
      <a:srgbClr val="FFFFFF"/>
    </a:accent3>
    <a:accent4>
      <a:srgbClr val="000000"/>
    </a:accent4>
    <a:accent5>
      <a:srgbClr val="B0C6DE"/>
    </a:accent5>
    <a:accent6>
      <a:srgbClr val="2EA3B0"/>
    </a:accent6>
    <a:hlink>
      <a:srgbClr val="8E85CD"/>
    </a:hlink>
    <a:folHlink>
      <a:srgbClr val="CCBE54"/>
    </a:folHlink>
  </a:clrScheme>
</a:themeOverride>
</file>

<file path=ppt/theme/themeOverride2.xml><?xml version="1.0" encoding="utf-8"?>
<a:themeOverride xmlns:a="http://schemas.openxmlformats.org/drawingml/2006/main">
  <a:clrScheme name="sample 3">
    <a:dk1>
      <a:srgbClr val="000000"/>
    </a:dk1>
    <a:lt1>
      <a:srgbClr val="FFFFFF"/>
    </a:lt1>
    <a:dk2>
      <a:srgbClr val="436393"/>
    </a:dk2>
    <a:lt2>
      <a:srgbClr val="D3D9DD"/>
    </a:lt2>
    <a:accent1>
      <a:srgbClr val="4490C4"/>
    </a:accent1>
    <a:accent2>
      <a:srgbClr val="34B4C2"/>
    </a:accent2>
    <a:accent3>
      <a:srgbClr val="FFFFFF"/>
    </a:accent3>
    <a:accent4>
      <a:srgbClr val="000000"/>
    </a:accent4>
    <a:accent5>
      <a:srgbClr val="B0C6DE"/>
    </a:accent5>
    <a:accent6>
      <a:srgbClr val="2EA3B0"/>
    </a:accent6>
    <a:hlink>
      <a:srgbClr val="8E85CD"/>
    </a:hlink>
    <a:folHlink>
      <a:srgbClr val="CCBE54"/>
    </a:folHlink>
  </a:clrScheme>
</a:themeOverride>
</file>

<file path=ppt/theme/themeOverride3.xml><?xml version="1.0" encoding="utf-8"?>
<a:themeOverride xmlns:a="http://schemas.openxmlformats.org/drawingml/2006/main">
  <a:clrScheme name="1_sample 3">
    <a:dk1>
      <a:srgbClr val="000000"/>
    </a:dk1>
    <a:lt1>
      <a:srgbClr val="FFFFFF"/>
    </a:lt1>
    <a:dk2>
      <a:srgbClr val="436393"/>
    </a:dk2>
    <a:lt2>
      <a:srgbClr val="D3D9DD"/>
    </a:lt2>
    <a:accent1>
      <a:srgbClr val="4490C4"/>
    </a:accent1>
    <a:accent2>
      <a:srgbClr val="34B4C2"/>
    </a:accent2>
    <a:accent3>
      <a:srgbClr val="FFFFFF"/>
    </a:accent3>
    <a:accent4>
      <a:srgbClr val="000000"/>
    </a:accent4>
    <a:accent5>
      <a:srgbClr val="B0C6DE"/>
    </a:accent5>
    <a:accent6>
      <a:srgbClr val="2EA3B0"/>
    </a:accent6>
    <a:hlink>
      <a:srgbClr val="8E85CD"/>
    </a:hlink>
    <a:folHlink>
      <a:srgbClr val="CCBE54"/>
    </a:folHlink>
  </a:clrScheme>
</a:themeOverride>
</file>

<file path=ppt/theme/themeOverride4.xml><?xml version="1.0" encoding="utf-8"?>
<a:themeOverride xmlns:a="http://schemas.openxmlformats.org/drawingml/2006/main">
  <a:clrScheme name="sample 3">
    <a:dk1>
      <a:srgbClr val="000000"/>
    </a:dk1>
    <a:lt1>
      <a:srgbClr val="FFFFFF"/>
    </a:lt1>
    <a:dk2>
      <a:srgbClr val="436393"/>
    </a:dk2>
    <a:lt2>
      <a:srgbClr val="D3D9DD"/>
    </a:lt2>
    <a:accent1>
      <a:srgbClr val="4490C4"/>
    </a:accent1>
    <a:accent2>
      <a:srgbClr val="34B4C2"/>
    </a:accent2>
    <a:accent3>
      <a:srgbClr val="FFFFFF"/>
    </a:accent3>
    <a:accent4>
      <a:srgbClr val="000000"/>
    </a:accent4>
    <a:accent5>
      <a:srgbClr val="B0C6DE"/>
    </a:accent5>
    <a:accent6>
      <a:srgbClr val="2EA3B0"/>
    </a:accent6>
    <a:hlink>
      <a:srgbClr val="8E85CD"/>
    </a:hlink>
    <a:folHlink>
      <a:srgbClr val="CCBE5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S038TGp_Proposal</Template>
  <TotalTime>1553</TotalTime>
  <Words>825</Words>
  <Application>Microsoft Office PowerPoint</Application>
  <PresentationFormat>On-screen Show (4:3)</PresentationFormat>
  <Paragraphs>218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Arial</vt:lpstr>
      <vt:lpstr>Calibri</vt:lpstr>
      <vt:lpstr>Corbel</vt:lpstr>
      <vt:lpstr>Times New Roman</vt:lpstr>
      <vt:lpstr>Trebuchet MS</vt:lpstr>
      <vt:lpstr>Verdana</vt:lpstr>
      <vt:lpstr>Wingdings</vt:lpstr>
      <vt:lpstr>S038TGp_Proposal</vt:lpstr>
      <vt:lpstr>1_sample</vt:lpstr>
      <vt:lpstr>2_sample</vt:lpstr>
      <vt:lpstr>3_sample</vt:lpstr>
      <vt:lpstr>4_sample</vt:lpstr>
      <vt:lpstr> XÂY DỰNG ỨNG DỤNG QUẢN LÝ  CHI TIÊU CÁ NHÂN TRÊN THIẾT BỊ DI ĐỘNG </vt:lpstr>
      <vt:lpstr>NỘI DUNG</vt:lpstr>
      <vt:lpstr>01. Giới thiệu đề tài</vt:lpstr>
      <vt:lpstr>Tính cấp thiết đề tài</vt:lpstr>
      <vt:lpstr>Tính cấp thiết đề tài</vt:lpstr>
      <vt:lpstr>Tính cấp thiết đề tài</vt:lpstr>
      <vt:lpstr>Mục tiêu của đề tài</vt:lpstr>
      <vt:lpstr>Phương pháp nghiên cứu</vt:lpstr>
      <vt:lpstr>Đánh giá các công trình liên quan</vt:lpstr>
      <vt:lpstr>Đánh giá các công trình liên quan</vt:lpstr>
      <vt:lpstr>Đánh giá các công trình liên quan</vt:lpstr>
      <vt:lpstr>02. Đề xuất giải pháp</vt:lpstr>
      <vt:lpstr>Chức năng của hệ thống</vt:lpstr>
      <vt:lpstr>Thiết kế Database</vt:lpstr>
      <vt:lpstr>Kiến trúc nền tảng</vt:lpstr>
      <vt:lpstr>03. Thực nghiệm &amp; Kết quả</vt:lpstr>
      <vt:lpstr>Màn hình các tính năng</vt:lpstr>
      <vt:lpstr>Màn hình các tính năng</vt:lpstr>
      <vt:lpstr>Màn hình các tính năng</vt:lpstr>
      <vt:lpstr>Màn hình các tính năng</vt:lpstr>
      <vt:lpstr>Màn hình các tính năng</vt:lpstr>
      <vt:lpstr>Màn hình các tính năng</vt:lpstr>
      <vt:lpstr>Màn hình các tính năng</vt:lpstr>
      <vt:lpstr>Demo các chức năng</vt:lpstr>
      <vt:lpstr>Tổng kết</vt:lpstr>
      <vt:lpstr>Kết quả đạt được &amp; Hạn chế</vt:lpstr>
      <vt:lpstr>Hướng phát triển trong tương lai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HIỂU CƠ CHẾ BIẾN ĐỔI ADC1 CỦA VĐK dsPIC.33FJ NGHIÊN CỨU CƠ CHẾ DMA PHỤC VỤ CHO BIẾN ĐỔI ADC1</dc:title>
  <dc:creator>MinMon</dc:creator>
  <cp:lastModifiedBy>User</cp:lastModifiedBy>
  <cp:revision>89</cp:revision>
  <dcterms:created xsi:type="dcterms:W3CDTF">2015-05-10T02:04:31Z</dcterms:created>
  <dcterms:modified xsi:type="dcterms:W3CDTF">2016-12-16T05:36:59Z</dcterms:modified>
</cp:coreProperties>
</file>