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notesMasterIdLst>
    <p:notesMasterId r:id="rId34"/>
  </p:notesMasterIdLst>
  <p:sldIdLst>
    <p:sldId id="256" r:id="rId6"/>
    <p:sldId id="277" r:id="rId7"/>
    <p:sldId id="278" r:id="rId8"/>
    <p:sldId id="325" r:id="rId9"/>
    <p:sldId id="337" r:id="rId10"/>
    <p:sldId id="338" r:id="rId11"/>
    <p:sldId id="327" r:id="rId12"/>
    <p:sldId id="328" r:id="rId13"/>
    <p:sldId id="339" r:id="rId14"/>
    <p:sldId id="340" r:id="rId15"/>
    <p:sldId id="341" r:id="rId16"/>
    <p:sldId id="294" r:id="rId17"/>
    <p:sldId id="346" r:id="rId18"/>
    <p:sldId id="350" r:id="rId19"/>
    <p:sldId id="355" r:id="rId20"/>
    <p:sldId id="357" r:id="rId21"/>
    <p:sldId id="35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66" r:id="rId30"/>
    <p:sldId id="367" r:id="rId31"/>
    <p:sldId id="368" r:id="rId32"/>
    <p:sldId id="27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4490C4"/>
    <a:srgbClr val="37A389"/>
    <a:srgbClr val="D3D9DD"/>
    <a:srgbClr val="912323"/>
    <a:srgbClr val="D6E2E4"/>
    <a:srgbClr val="FFFFFF"/>
    <a:srgbClr val="000000"/>
    <a:srgbClr val="D7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0" autoAdjust="0"/>
    <p:restoredTop sz="94660"/>
  </p:normalViewPr>
  <p:slideViewPr>
    <p:cSldViewPr>
      <p:cViewPr varScale="1">
        <p:scale>
          <a:sx n="83" d="100"/>
          <a:sy n="83" d="100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CEEA28D-02FA-4D36-AFA6-EAE3574E4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9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0" name="Freeform 16"/>
          <p:cNvSpPr>
            <a:spLocks/>
          </p:cNvSpPr>
          <p:nvPr/>
        </p:nvSpPr>
        <p:spPr bwMode="gray">
          <a:xfrm>
            <a:off x="-4763" y="1524000"/>
            <a:ext cx="9151938" cy="3175000"/>
          </a:xfrm>
          <a:custGeom>
            <a:avLst/>
            <a:gdLst>
              <a:gd name="T0" fmla="*/ 0 w 5773"/>
              <a:gd name="T1" fmla="*/ 491 h 2000"/>
              <a:gd name="T2" fmla="*/ 3489 w 5773"/>
              <a:gd name="T3" fmla="*/ 490 h 2000"/>
              <a:gd name="T4" fmla="*/ 3833 w 5773"/>
              <a:gd name="T5" fmla="*/ 0 h 2000"/>
              <a:gd name="T6" fmla="*/ 5773 w 5773"/>
              <a:gd name="T7" fmla="*/ 0 h 2000"/>
              <a:gd name="T8" fmla="*/ 5773 w 5773"/>
              <a:gd name="T9" fmla="*/ 2000 h 2000"/>
              <a:gd name="T10" fmla="*/ 2065 w 5773"/>
              <a:gd name="T11" fmla="*/ 2000 h 2000"/>
              <a:gd name="T12" fmla="*/ 1845 w 5773"/>
              <a:gd name="T13" fmla="*/ 1787 h 2000"/>
              <a:gd name="T14" fmla="*/ 7 w 5773"/>
              <a:gd name="T15" fmla="*/ 1793 h 2000"/>
              <a:gd name="T16" fmla="*/ 0 w 5773"/>
              <a:gd name="T17" fmla="*/ 491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3" h="2000">
                <a:moveTo>
                  <a:pt x="0" y="491"/>
                </a:moveTo>
                <a:lnTo>
                  <a:pt x="3489" y="490"/>
                </a:lnTo>
                <a:lnTo>
                  <a:pt x="3833" y="0"/>
                </a:lnTo>
                <a:lnTo>
                  <a:pt x="5773" y="0"/>
                </a:lnTo>
                <a:lnTo>
                  <a:pt x="5773" y="2000"/>
                </a:lnTo>
                <a:lnTo>
                  <a:pt x="2065" y="2000"/>
                </a:lnTo>
                <a:lnTo>
                  <a:pt x="1845" y="1787"/>
                </a:lnTo>
                <a:lnTo>
                  <a:pt x="7" y="1793"/>
                </a:lnTo>
                <a:lnTo>
                  <a:pt x="0" y="491"/>
                </a:lnTo>
                <a:close/>
              </a:path>
            </a:pathLst>
          </a:custGeom>
          <a:solidFill>
            <a:schemeClr val="accent1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Freeform 17"/>
          <p:cNvSpPr>
            <a:spLocks/>
          </p:cNvSpPr>
          <p:nvPr/>
        </p:nvSpPr>
        <p:spPr bwMode="gray">
          <a:xfrm>
            <a:off x="23813" y="1951038"/>
            <a:ext cx="9112250" cy="2260600"/>
          </a:xfrm>
          <a:custGeom>
            <a:avLst/>
            <a:gdLst>
              <a:gd name="T0" fmla="*/ 0 w 5781"/>
              <a:gd name="T1" fmla="*/ 309 h 1424"/>
              <a:gd name="T2" fmla="*/ 1464 w 5781"/>
              <a:gd name="T3" fmla="*/ 311 h 1424"/>
              <a:gd name="T4" fmla="*/ 1691 w 5781"/>
              <a:gd name="T5" fmla="*/ 1 h 1424"/>
              <a:gd name="T6" fmla="*/ 5781 w 5781"/>
              <a:gd name="T7" fmla="*/ 0 h 1424"/>
              <a:gd name="T8" fmla="*/ 5774 w 5781"/>
              <a:gd name="T9" fmla="*/ 1424 h 1424"/>
              <a:gd name="T10" fmla="*/ 2 w 5781"/>
              <a:gd name="T11" fmla="*/ 1418 h 1424"/>
              <a:gd name="T12" fmla="*/ 0 w 5781"/>
              <a:gd name="T13" fmla="*/ 309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81" h="1424">
                <a:moveTo>
                  <a:pt x="0" y="309"/>
                </a:moveTo>
                <a:lnTo>
                  <a:pt x="1464" y="311"/>
                </a:lnTo>
                <a:lnTo>
                  <a:pt x="1691" y="1"/>
                </a:lnTo>
                <a:lnTo>
                  <a:pt x="5781" y="0"/>
                </a:lnTo>
                <a:lnTo>
                  <a:pt x="5774" y="1424"/>
                </a:lnTo>
                <a:lnTo>
                  <a:pt x="2" y="1418"/>
                </a:lnTo>
                <a:lnTo>
                  <a:pt x="0" y="309"/>
                </a:lnTo>
                <a:close/>
              </a:path>
            </a:pathLst>
          </a:custGeom>
          <a:solidFill>
            <a:schemeClr val="accent1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Freeform 18"/>
          <p:cNvSpPr>
            <a:spLocks/>
          </p:cNvSpPr>
          <p:nvPr/>
        </p:nvSpPr>
        <p:spPr bwMode="gray">
          <a:xfrm>
            <a:off x="0" y="2108200"/>
            <a:ext cx="9148763" cy="2597150"/>
          </a:xfrm>
          <a:custGeom>
            <a:avLst/>
            <a:gdLst>
              <a:gd name="T0" fmla="*/ 2 w 5773"/>
              <a:gd name="T1" fmla="*/ 218 h 1636"/>
              <a:gd name="T2" fmla="*/ 3138 w 5773"/>
              <a:gd name="T3" fmla="*/ 218 h 1636"/>
              <a:gd name="T4" fmla="*/ 3330 w 5773"/>
              <a:gd name="T5" fmla="*/ 0 h 1636"/>
              <a:gd name="T6" fmla="*/ 4574 w 5773"/>
              <a:gd name="T7" fmla="*/ 0 h 1636"/>
              <a:gd name="T8" fmla="*/ 4746 w 5773"/>
              <a:gd name="T9" fmla="*/ 121 h 1636"/>
              <a:gd name="T10" fmla="*/ 5773 w 5773"/>
              <a:gd name="T11" fmla="*/ 121 h 1636"/>
              <a:gd name="T12" fmla="*/ 5766 w 5773"/>
              <a:gd name="T13" fmla="*/ 1636 h 1636"/>
              <a:gd name="T14" fmla="*/ 2873 w 5773"/>
              <a:gd name="T15" fmla="*/ 1636 h 1636"/>
              <a:gd name="T16" fmla="*/ 2647 w 5773"/>
              <a:gd name="T17" fmla="*/ 1423 h 1636"/>
              <a:gd name="T18" fmla="*/ 0 w 5773"/>
              <a:gd name="T19" fmla="*/ 1423 h 1636"/>
              <a:gd name="T20" fmla="*/ 2 w 5773"/>
              <a:gd name="T21" fmla="*/ 218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73" h="1636">
                <a:moveTo>
                  <a:pt x="2" y="218"/>
                </a:moveTo>
                <a:lnTo>
                  <a:pt x="3138" y="218"/>
                </a:lnTo>
                <a:lnTo>
                  <a:pt x="3330" y="0"/>
                </a:lnTo>
                <a:lnTo>
                  <a:pt x="4574" y="0"/>
                </a:lnTo>
                <a:lnTo>
                  <a:pt x="4746" y="121"/>
                </a:lnTo>
                <a:lnTo>
                  <a:pt x="5773" y="121"/>
                </a:lnTo>
                <a:lnTo>
                  <a:pt x="5766" y="1636"/>
                </a:lnTo>
                <a:lnTo>
                  <a:pt x="2873" y="1636"/>
                </a:lnTo>
                <a:lnTo>
                  <a:pt x="2647" y="1423"/>
                </a:lnTo>
                <a:lnTo>
                  <a:pt x="0" y="1423"/>
                </a:lnTo>
                <a:lnTo>
                  <a:pt x="2" y="218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Freeform 19"/>
          <p:cNvSpPr>
            <a:spLocks/>
          </p:cNvSpPr>
          <p:nvPr/>
        </p:nvSpPr>
        <p:spPr bwMode="gray">
          <a:xfrm>
            <a:off x="9525" y="2449513"/>
            <a:ext cx="2328863" cy="233362"/>
          </a:xfrm>
          <a:custGeom>
            <a:avLst/>
            <a:gdLst>
              <a:gd name="T0" fmla="*/ 0 w 1457"/>
              <a:gd name="T1" fmla="*/ 149 h 150"/>
              <a:gd name="T2" fmla="*/ 1343 w 1457"/>
              <a:gd name="T3" fmla="*/ 150 h 150"/>
              <a:gd name="T4" fmla="*/ 1457 w 1457"/>
              <a:gd name="T5" fmla="*/ 0 h 150"/>
              <a:gd name="T6" fmla="*/ 0 w 1457"/>
              <a:gd name="T7" fmla="*/ 0 h 150"/>
              <a:gd name="T8" fmla="*/ 0 w 1457"/>
              <a:gd name="T9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7" h="150">
                <a:moveTo>
                  <a:pt x="0" y="149"/>
                </a:moveTo>
                <a:lnTo>
                  <a:pt x="1343" y="150"/>
                </a:lnTo>
                <a:lnTo>
                  <a:pt x="1457" y="0"/>
                </a:lnTo>
                <a:lnTo>
                  <a:pt x="0" y="0"/>
                </a:lnTo>
                <a:lnTo>
                  <a:pt x="0" y="149"/>
                </a:lnTo>
                <a:close/>
              </a:path>
            </a:pathLst>
          </a:custGeom>
          <a:solidFill>
            <a:srgbClr val="C0C0C0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Freeform 20"/>
          <p:cNvSpPr>
            <a:spLocks/>
          </p:cNvSpPr>
          <p:nvPr/>
        </p:nvSpPr>
        <p:spPr bwMode="gray">
          <a:xfrm>
            <a:off x="-7938" y="4213225"/>
            <a:ext cx="9209088" cy="749300"/>
          </a:xfrm>
          <a:custGeom>
            <a:avLst/>
            <a:gdLst>
              <a:gd name="T0" fmla="*/ 0 w 5773"/>
              <a:gd name="T1" fmla="*/ 103 h 472"/>
              <a:gd name="T2" fmla="*/ 3 w 5773"/>
              <a:gd name="T3" fmla="*/ 0 h 472"/>
              <a:gd name="T4" fmla="*/ 5766 w 5773"/>
              <a:gd name="T5" fmla="*/ 0 h 472"/>
              <a:gd name="T6" fmla="*/ 5773 w 5773"/>
              <a:gd name="T7" fmla="*/ 472 h 472"/>
              <a:gd name="T8" fmla="*/ 3029 w 5773"/>
              <a:gd name="T9" fmla="*/ 459 h 472"/>
              <a:gd name="T10" fmla="*/ 2653 w 5773"/>
              <a:gd name="T11" fmla="*/ 103 h 472"/>
              <a:gd name="T12" fmla="*/ 0 w 5773"/>
              <a:gd name="T13" fmla="*/ 103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73" h="472">
                <a:moveTo>
                  <a:pt x="0" y="103"/>
                </a:moveTo>
                <a:lnTo>
                  <a:pt x="3" y="0"/>
                </a:lnTo>
                <a:lnTo>
                  <a:pt x="5766" y="0"/>
                </a:lnTo>
                <a:lnTo>
                  <a:pt x="5773" y="472"/>
                </a:lnTo>
                <a:lnTo>
                  <a:pt x="3029" y="459"/>
                </a:lnTo>
                <a:lnTo>
                  <a:pt x="2653" y="103"/>
                </a:lnTo>
                <a:lnTo>
                  <a:pt x="0" y="1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85" name="Group 21"/>
          <p:cNvGrpSpPr>
            <a:grpSpLocks/>
          </p:cNvGrpSpPr>
          <p:nvPr/>
        </p:nvGrpSpPr>
        <p:grpSpPr bwMode="auto">
          <a:xfrm>
            <a:off x="8266113" y="1647825"/>
            <a:ext cx="762000" cy="176213"/>
            <a:chOff x="5040" y="1296"/>
            <a:chExt cx="624" cy="144"/>
          </a:xfrm>
        </p:grpSpPr>
        <p:sp>
          <p:nvSpPr>
            <p:cNvPr id="36886" name="AutoShape 22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6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AutoShape 23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6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AutoShape 24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6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706438" y="2701925"/>
            <a:ext cx="7972425" cy="1260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defRPr sz="4800" b="1" smtClean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6890" name="Rectangle 2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0" y="4311650"/>
            <a:ext cx="4343400" cy="368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dist" eaLnBrk="1" hangingPunct="1">
              <a:buFont typeface="Wingdings" pitchFamily="2" charset="2"/>
              <a:buNone/>
              <a:defRPr sz="1800" b="1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6892" name="Rectangle 2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 b="0" smtClean="0">
                <a:latin typeface="Arial" charset="0"/>
              </a:defRPr>
            </a:lvl1pPr>
          </a:lstStyle>
          <a:p>
            <a:fld id="{1BFE84D0-5B59-44ED-AB10-B4445F0171C5}" type="datetimeFigureOut">
              <a:rPr lang="en-US"/>
              <a:pPr/>
              <a:t>11/5/2016</a:t>
            </a:fld>
            <a:endParaRPr lang="en-US"/>
          </a:p>
        </p:txBody>
      </p:sp>
      <p:sp>
        <p:nvSpPr>
          <p:cNvPr id="36893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14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894" name="Rectangle 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eaLnBrk="0" hangingPunct="0">
              <a:defRPr sz="1400" b="0" smtClean="0">
                <a:latin typeface="Arial" charset="0"/>
              </a:defRPr>
            </a:lvl1pPr>
          </a:lstStyle>
          <a:p>
            <a:fld id="{692ED608-45DB-450F-BB5E-AD19005B9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1121E-339F-4495-BFB0-3B2BEDC53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5150"/>
            <a:ext cx="2057400" cy="5721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5150"/>
            <a:ext cx="6019800" cy="5721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4238A-C8DB-4F54-8327-9E1BF5D69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16" name="Group 28"/>
          <p:cNvGrpSpPr>
            <a:grpSpLocks/>
          </p:cNvGrpSpPr>
          <p:nvPr/>
        </p:nvGrpSpPr>
        <p:grpSpPr bwMode="auto">
          <a:xfrm>
            <a:off x="-4763" y="1501775"/>
            <a:ext cx="9148763" cy="3438525"/>
            <a:chOff x="-3" y="946"/>
            <a:chExt cx="5763" cy="2166"/>
          </a:xfrm>
        </p:grpSpPr>
        <p:sp>
          <p:nvSpPr>
            <p:cNvPr id="63517" name="Freeform 29"/>
            <p:cNvSpPr>
              <a:spLocks/>
            </p:cNvSpPr>
            <p:nvPr userDrawn="1"/>
          </p:nvSpPr>
          <p:spPr bwMode="gray">
            <a:xfrm>
              <a:off x="0" y="946"/>
              <a:ext cx="5760" cy="2000"/>
            </a:xfrm>
            <a:custGeom>
              <a:avLst/>
              <a:gdLst>
                <a:gd name="T0" fmla="*/ 0 w 5773"/>
                <a:gd name="T1" fmla="*/ 491 h 2000"/>
                <a:gd name="T2" fmla="*/ 3489 w 5773"/>
                <a:gd name="T3" fmla="*/ 490 h 2000"/>
                <a:gd name="T4" fmla="*/ 3833 w 5773"/>
                <a:gd name="T5" fmla="*/ 0 h 2000"/>
                <a:gd name="T6" fmla="*/ 5773 w 5773"/>
                <a:gd name="T7" fmla="*/ 0 h 2000"/>
                <a:gd name="T8" fmla="*/ 5773 w 5773"/>
                <a:gd name="T9" fmla="*/ 2000 h 2000"/>
                <a:gd name="T10" fmla="*/ 2065 w 5773"/>
                <a:gd name="T11" fmla="*/ 2000 h 2000"/>
                <a:gd name="T12" fmla="*/ 1845 w 5773"/>
                <a:gd name="T13" fmla="*/ 1787 h 2000"/>
                <a:gd name="T14" fmla="*/ 7 w 5773"/>
                <a:gd name="T15" fmla="*/ 1793 h 2000"/>
                <a:gd name="T16" fmla="*/ 0 w 5773"/>
                <a:gd name="T17" fmla="*/ 49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73" h="2000">
                  <a:moveTo>
                    <a:pt x="0" y="491"/>
                  </a:moveTo>
                  <a:lnTo>
                    <a:pt x="3489" y="490"/>
                  </a:lnTo>
                  <a:lnTo>
                    <a:pt x="3833" y="0"/>
                  </a:lnTo>
                  <a:lnTo>
                    <a:pt x="5773" y="0"/>
                  </a:lnTo>
                  <a:lnTo>
                    <a:pt x="5773" y="2000"/>
                  </a:lnTo>
                  <a:lnTo>
                    <a:pt x="2065" y="2000"/>
                  </a:lnTo>
                  <a:lnTo>
                    <a:pt x="1845" y="1787"/>
                  </a:lnTo>
                  <a:lnTo>
                    <a:pt x="7" y="1793"/>
                  </a:lnTo>
                  <a:lnTo>
                    <a:pt x="0" y="491"/>
                  </a:lnTo>
                  <a:close/>
                </a:path>
              </a:pathLst>
            </a:custGeom>
            <a:solidFill>
              <a:schemeClr val="accent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Freeform 30"/>
            <p:cNvSpPr>
              <a:spLocks/>
            </p:cNvSpPr>
            <p:nvPr userDrawn="1"/>
          </p:nvSpPr>
          <p:spPr bwMode="gray">
            <a:xfrm>
              <a:off x="5" y="1215"/>
              <a:ext cx="5754" cy="1424"/>
            </a:xfrm>
            <a:custGeom>
              <a:avLst/>
              <a:gdLst>
                <a:gd name="T0" fmla="*/ 0 w 5781"/>
                <a:gd name="T1" fmla="*/ 309 h 1424"/>
                <a:gd name="T2" fmla="*/ 1464 w 5781"/>
                <a:gd name="T3" fmla="*/ 311 h 1424"/>
                <a:gd name="T4" fmla="*/ 1691 w 5781"/>
                <a:gd name="T5" fmla="*/ 1 h 1424"/>
                <a:gd name="T6" fmla="*/ 5781 w 5781"/>
                <a:gd name="T7" fmla="*/ 0 h 1424"/>
                <a:gd name="T8" fmla="*/ 5774 w 5781"/>
                <a:gd name="T9" fmla="*/ 1424 h 1424"/>
                <a:gd name="T10" fmla="*/ 2 w 5781"/>
                <a:gd name="T11" fmla="*/ 1418 h 1424"/>
                <a:gd name="T12" fmla="*/ 0 w 5781"/>
                <a:gd name="T13" fmla="*/ 309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1" h="1424">
                  <a:moveTo>
                    <a:pt x="0" y="309"/>
                  </a:moveTo>
                  <a:lnTo>
                    <a:pt x="1464" y="311"/>
                  </a:lnTo>
                  <a:lnTo>
                    <a:pt x="1691" y="1"/>
                  </a:lnTo>
                  <a:lnTo>
                    <a:pt x="5781" y="0"/>
                  </a:lnTo>
                  <a:lnTo>
                    <a:pt x="5774" y="1424"/>
                  </a:lnTo>
                  <a:lnTo>
                    <a:pt x="2" y="1418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chemeClr val="accent1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Freeform 31"/>
            <p:cNvSpPr>
              <a:spLocks/>
            </p:cNvSpPr>
            <p:nvPr userDrawn="1"/>
          </p:nvSpPr>
          <p:spPr bwMode="gray">
            <a:xfrm>
              <a:off x="-3" y="1314"/>
              <a:ext cx="5763" cy="1636"/>
            </a:xfrm>
            <a:custGeom>
              <a:avLst/>
              <a:gdLst>
                <a:gd name="T0" fmla="*/ 2 w 5773"/>
                <a:gd name="T1" fmla="*/ 218 h 1636"/>
                <a:gd name="T2" fmla="*/ 3138 w 5773"/>
                <a:gd name="T3" fmla="*/ 218 h 1636"/>
                <a:gd name="T4" fmla="*/ 3330 w 5773"/>
                <a:gd name="T5" fmla="*/ 0 h 1636"/>
                <a:gd name="T6" fmla="*/ 4574 w 5773"/>
                <a:gd name="T7" fmla="*/ 0 h 1636"/>
                <a:gd name="T8" fmla="*/ 4746 w 5773"/>
                <a:gd name="T9" fmla="*/ 121 h 1636"/>
                <a:gd name="T10" fmla="*/ 5773 w 5773"/>
                <a:gd name="T11" fmla="*/ 121 h 1636"/>
                <a:gd name="T12" fmla="*/ 5766 w 5773"/>
                <a:gd name="T13" fmla="*/ 1636 h 1636"/>
                <a:gd name="T14" fmla="*/ 2873 w 5773"/>
                <a:gd name="T15" fmla="*/ 1636 h 1636"/>
                <a:gd name="T16" fmla="*/ 2647 w 5773"/>
                <a:gd name="T17" fmla="*/ 1423 h 1636"/>
                <a:gd name="T18" fmla="*/ 0 w 5773"/>
                <a:gd name="T19" fmla="*/ 1423 h 1636"/>
                <a:gd name="T20" fmla="*/ 2 w 5773"/>
                <a:gd name="T21" fmla="*/ 2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73" h="1636">
                  <a:moveTo>
                    <a:pt x="2" y="218"/>
                  </a:moveTo>
                  <a:lnTo>
                    <a:pt x="3138" y="218"/>
                  </a:lnTo>
                  <a:lnTo>
                    <a:pt x="3330" y="0"/>
                  </a:lnTo>
                  <a:lnTo>
                    <a:pt x="4574" y="0"/>
                  </a:lnTo>
                  <a:lnTo>
                    <a:pt x="4746" y="121"/>
                  </a:lnTo>
                  <a:lnTo>
                    <a:pt x="5773" y="121"/>
                  </a:lnTo>
                  <a:lnTo>
                    <a:pt x="5766" y="1636"/>
                  </a:lnTo>
                  <a:lnTo>
                    <a:pt x="2873" y="1636"/>
                  </a:lnTo>
                  <a:lnTo>
                    <a:pt x="2647" y="1423"/>
                  </a:lnTo>
                  <a:lnTo>
                    <a:pt x="0" y="1423"/>
                  </a:lnTo>
                  <a:lnTo>
                    <a:pt x="2" y="218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Freeform 32"/>
            <p:cNvSpPr>
              <a:spLocks/>
            </p:cNvSpPr>
            <p:nvPr userDrawn="1"/>
          </p:nvSpPr>
          <p:spPr bwMode="gray">
            <a:xfrm>
              <a:off x="3" y="1529"/>
              <a:ext cx="1460" cy="147"/>
            </a:xfrm>
            <a:custGeom>
              <a:avLst/>
              <a:gdLst>
                <a:gd name="T0" fmla="*/ 0 w 1457"/>
                <a:gd name="T1" fmla="*/ 149 h 150"/>
                <a:gd name="T2" fmla="*/ 1343 w 1457"/>
                <a:gd name="T3" fmla="*/ 150 h 150"/>
                <a:gd name="T4" fmla="*/ 1457 w 1457"/>
                <a:gd name="T5" fmla="*/ 0 h 150"/>
                <a:gd name="T6" fmla="*/ 0 w 1457"/>
                <a:gd name="T7" fmla="*/ 0 h 150"/>
                <a:gd name="T8" fmla="*/ 0 w 1457"/>
                <a:gd name="T9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150">
                  <a:moveTo>
                    <a:pt x="0" y="149"/>
                  </a:moveTo>
                  <a:lnTo>
                    <a:pt x="1343" y="150"/>
                  </a:lnTo>
                  <a:lnTo>
                    <a:pt x="1457" y="0"/>
                  </a:lnTo>
                  <a:lnTo>
                    <a:pt x="0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Freeform 33"/>
            <p:cNvSpPr>
              <a:spLocks/>
            </p:cNvSpPr>
            <p:nvPr userDrawn="1"/>
          </p:nvSpPr>
          <p:spPr bwMode="gray">
            <a:xfrm>
              <a:off x="13" y="2640"/>
              <a:ext cx="5746" cy="472"/>
            </a:xfrm>
            <a:custGeom>
              <a:avLst/>
              <a:gdLst>
                <a:gd name="T0" fmla="*/ 0 w 5773"/>
                <a:gd name="T1" fmla="*/ 103 h 472"/>
                <a:gd name="T2" fmla="*/ 3 w 5773"/>
                <a:gd name="T3" fmla="*/ 0 h 472"/>
                <a:gd name="T4" fmla="*/ 5766 w 5773"/>
                <a:gd name="T5" fmla="*/ 0 h 472"/>
                <a:gd name="T6" fmla="*/ 5773 w 5773"/>
                <a:gd name="T7" fmla="*/ 472 h 472"/>
                <a:gd name="T8" fmla="*/ 3029 w 5773"/>
                <a:gd name="T9" fmla="*/ 459 h 472"/>
                <a:gd name="T10" fmla="*/ 2653 w 5773"/>
                <a:gd name="T11" fmla="*/ 103 h 472"/>
                <a:gd name="T12" fmla="*/ 0 w 5773"/>
                <a:gd name="T13" fmla="*/ 10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3" h="472">
                  <a:moveTo>
                    <a:pt x="0" y="103"/>
                  </a:moveTo>
                  <a:lnTo>
                    <a:pt x="3" y="0"/>
                  </a:lnTo>
                  <a:lnTo>
                    <a:pt x="5766" y="0"/>
                  </a:lnTo>
                  <a:lnTo>
                    <a:pt x="5773" y="472"/>
                  </a:lnTo>
                  <a:lnTo>
                    <a:pt x="3029" y="459"/>
                  </a:lnTo>
                  <a:lnTo>
                    <a:pt x="265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522" name="Group 34"/>
            <p:cNvGrpSpPr>
              <a:grpSpLocks/>
            </p:cNvGrpSpPr>
            <p:nvPr userDrawn="1"/>
          </p:nvGrpSpPr>
          <p:grpSpPr bwMode="auto">
            <a:xfrm>
              <a:off x="5197" y="1024"/>
              <a:ext cx="480" cy="111"/>
              <a:chOff x="5040" y="1296"/>
              <a:chExt cx="624" cy="144"/>
            </a:xfrm>
          </p:grpSpPr>
          <p:sp>
            <p:nvSpPr>
              <p:cNvPr id="63523" name="AutoShape 35"/>
              <p:cNvSpPr>
                <a:spLocks noChangeArrowheads="1"/>
              </p:cNvSpPr>
              <p:nvPr/>
            </p:nvSpPr>
            <p:spPr bwMode="gray">
              <a:xfrm>
                <a:off x="504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accent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4" name="AutoShape 36"/>
              <p:cNvSpPr>
                <a:spLocks noChangeArrowheads="1"/>
              </p:cNvSpPr>
              <p:nvPr/>
            </p:nvSpPr>
            <p:spPr bwMode="gray">
              <a:xfrm>
                <a:off x="528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accent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5" name="AutoShape 37"/>
              <p:cNvSpPr>
                <a:spLocks noChangeArrowheads="1"/>
              </p:cNvSpPr>
              <p:nvPr/>
            </p:nvSpPr>
            <p:spPr bwMode="gray">
              <a:xfrm>
                <a:off x="552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accent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3511" name="Group 23"/>
          <p:cNvGrpSpPr>
            <a:grpSpLocks/>
          </p:cNvGrpSpPr>
          <p:nvPr/>
        </p:nvGrpSpPr>
        <p:grpSpPr bwMode="auto">
          <a:xfrm>
            <a:off x="8250238" y="1625600"/>
            <a:ext cx="762000" cy="176213"/>
            <a:chOff x="5040" y="1296"/>
            <a:chExt cx="624" cy="144"/>
          </a:xfrm>
        </p:grpSpPr>
        <p:sp>
          <p:nvSpPr>
            <p:cNvPr id="63512" name="AutoShape 24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3" name="AutoShape 25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4" name="AutoShape 26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5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06438" y="2701925"/>
            <a:ext cx="7972425" cy="1260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3502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 b="0" smtClean="0">
                <a:latin typeface="+mn-lt"/>
              </a:defRPr>
            </a:lvl1pPr>
          </a:lstStyle>
          <a:p>
            <a:fld id="{FDAEE2F4-FA33-42CD-867E-00918CD7E8C2}" type="datetimeFigureOut">
              <a:rPr lang="en-US"/>
              <a:pPr/>
              <a:t>11/5/2016</a:t>
            </a:fld>
            <a:endParaRPr lang="en-US"/>
          </a:p>
        </p:txBody>
      </p:sp>
      <p:sp>
        <p:nvSpPr>
          <p:cNvPr id="6350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350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eaLnBrk="0" hangingPunct="0">
              <a:defRPr sz="1400" b="0" smtClean="0">
                <a:latin typeface="+mn-lt"/>
              </a:defRPr>
            </a:lvl1pPr>
          </a:lstStyle>
          <a:p>
            <a:fld id="{E999FE72-A130-48C9-B82A-A9FF536CE63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3501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0" y="4278313"/>
            <a:ext cx="4343400" cy="4032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dist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462AF2-3693-44A4-B689-2A3072189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1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165307-440D-4C76-B4FC-1E5AAFFC6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398769-E11D-4257-9732-79B38ED6A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99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DACD91-66E3-42E4-B0D8-71C2E046E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74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BE2348-A63F-406F-A6B4-650FEF409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8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2DD032-1AE6-4C89-8FC1-86446D5E1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937AC6-1178-4A68-B974-984608DB1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5EF7B-B677-42B0-8BFC-A24035861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2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07D82A-5395-4289-844E-43E08CA25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8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991B2-0A56-445F-AE65-77F1FCC16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910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910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9F9221-30B1-4369-9F06-82F5098B4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6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53" name="Group 17"/>
          <p:cNvGrpSpPr>
            <a:grpSpLocks/>
          </p:cNvGrpSpPr>
          <p:nvPr/>
        </p:nvGrpSpPr>
        <p:grpSpPr bwMode="auto">
          <a:xfrm>
            <a:off x="-4763" y="1501775"/>
            <a:ext cx="9148763" cy="3438525"/>
            <a:chOff x="-3" y="946"/>
            <a:chExt cx="5763" cy="2166"/>
          </a:xfrm>
        </p:grpSpPr>
        <p:sp>
          <p:nvSpPr>
            <p:cNvPr id="65539" name="Freeform 3"/>
            <p:cNvSpPr>
              <a:spLocks/>
            </p:cNvSpPr>
            <p:nvPr userDrawn="1"/>
          </p:nvSpPr>
          <p:spPr bwMode="gray">
            <a:xfrm>
              <a:off x="0" y="946"/>
              <a:ext cx="5760" cy="2000"/>
            </a:xfrm>
            <a:custGeom>
              <a:avLst/>
              <a:gdLst>
                <a:gd name="T0" fmla="*/ 0 w 5773"/>
                <a:gd name="T1" fmla="*/ 491 h 2000"/>
                <a:gd name="T2" fmla="*/ 3489 w 5773"/>
                <a:gd name="T3" fmla="*/ 490 h 2000"/>
                <a:gd name="T4" fmla="*/ 3833 w 5773"/>
                <a:gd name="T5" fmla="*/ 0 h 2000"/>
                <a:gd name="T6" fmla="*/ 5773 w 5773"/>
                <a:gd name="T7" fmla="*/ 0 h 2000"/>
                <a:gd name="T8" fmla="*/ 5773 w 5773"/>
                <a:gd name="T9" fmla="*/ 2000 h 2000"/>
                <a:gd name="T10" fmla="*/ 2065 w 5773"/>
                <a:gd name="T11" fmla="*/ 2000 h 2000"/>
                <a:gd name="T12" fmla="*/ 1845 w 5773"/>
                <a:gd name="T13" fmla="*/ 1787 h 2000"/>
                <a:gd name="T14" fmla="*/ 7 w 5773"/>
                <a:gd name="T15" fmla="*/ 1793 h 2000"/>
                <a:gd name="T16" fmla="*/ 0 w 5773"/>
                <a:gd name="T17" fmla="*/ 49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73" h="2000">
                  <a:moveTo>
                    <a:pt x="0" y="491"/>
                  </a:moveTo>
                  <a:lnTo>
                    <a:pt x="3489" y="490"/>
                  </a:lnTo>
                  <a:lnTo>
                    <a:pt x="3833" y="0"/>
                  </a:lnTo>
                  <a:lnTo>
                    <a:pt x="5773" y="0"/>
                  </a:lnTo>
                  <a:lnTo>
                    <a:pt x="5773" y="2000"/>
                  </a:lnTo>
                  <a:lnTo>
                    <a:pt x="2065" y="2000"/>
                  </a:lnTo>
                  <a:lnTo>
                    <a:pt x="1845" y="1787"/>
                  </a:lnTo>
                  <a:lnTo>
                    <a:pt x="7" y="1793"/>
                  </a:lnTo>
                  <a:lnTo>
                    <a:pt x="0" y="491"/>
                  </a:lnTo>
                  <a:close/>
                </a:path>
              </a:pathLst>
            </a:custGeom>
            <a:solidFill>
              <a:schemeClr val="accent2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2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0" name="Freeform 4"/>
            <p:cNvSpPr>
              <a:spLocks/>
            </p:cNvSpPr>
            <p:nvPr userDrawn="1"/>
          </p:nvSpPr>
          <p:spPr bwMode="gray">
            <a:xfrm>
              <a:off x="5" y="1215"/>
              <a:ext cx="5754" cy="1424"/>
            </a:xfrm>
            <a:custGeom>
              <a:avLst/>
              <a:gdLst>
                <a:gd name="T0" fmla="*/ 0 w 5781"/>
                <a:gd name="T1" fmla="*/ 309 h 1424"/>
                <a:gd name="T2" fmla="*/ 1464 w 5781"/>
                <a:gd name="T3" fmla="*/ 311 h 1424"/>
                <a:gd name="T4" fmla="*/ 1691 w 5781"/>
                <a:gd name="T5" fmla="*/ 1 h 1424"/>
                <a:gd name="T6" fmla="*/ 5781 w 5781"/>
                <a:gd name="T7" fmla="*/ 0 h 1424"/>
                <a:gd name="T8" fmla="*/ 5774 w 5781"/>
                <a:gd name="T9" fmla="*/ 1424 h 1424"/>
                <a:gd name="T10" fmla="*/ 2 w 5781"/>
                <a:gd name="T11" fmla="*/ 1418 h 1424"/>
                <a:gd name="T12" fmla="*/ 0 w 5781"/>
                <a:gd name="T13" fmla="*/ 309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1" h="1424">
                  <a:moveTo>
                    <a:pt x="0" y="309"/>
                  </a:moveTo>
                  <a:lnTo>
                    <a:pt x="1464" y="311"/>
                  </a:lnTo>
                  <a:lnTo>
                    <a:pt x="1691" y="1"/>
                  </a:lnTo>
                  <a:lnTo>
                    <a:pt x="5781" y="0"/>
                  </a:lnTo>
                  <a:lnTo>
                    <a:pt x="5774" y="1424"/>
                  </a:lnTo>
                  <a:lnTo>
                    <a:pt x="2" y="1418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2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1" name="Freeform 5"/>
            <p:cNvSpPr>
              <a:spLocks/>
            </p:cNvSpPr>
            <p:nvPr userDrawn="1"/>
          </p:nvSpPr>
          <p:spPr bwMode="gray">
            <a:xfrm>
              <a:off x="-3" y="1314"/>
              <a:ext cx="5763" cy="1636"/>
            </a:xfrm>
            <a:custGeom>
              <a:avLst/>
              <a:gdLst>
                <a:gd name="T0" fmla="*/ 2 w 5773"/>
                <a:gd name="T1" fmla="*/ 218 h 1636"/>
                <a:gd name="T2" fmla="*/ 3138 w 5773"/>
                <a:gd name="T3" fmla="*/ 218 h 1636"/>
                <a:gd name="T4" fmla="*/ 3330 w 5773"/>
                <a:gd name="T5" fmla="*/ 0 h 1636"/>
                <a:gd name="T6" fmla="*/ 4574 w 5773"/>
                <a:gd name="T7" fmla="*/ 0 h 1636"/>
                <a:gd name="T8" fmla="*/ 4746 w 5773"/>
                <a:gd name="T9" fmla="*/ 121 h 1636"/>
                <a:gd name="T10" fmla="*/ 5773 w 5773"/>
                <a:gd name="T11" fmla="*/ 121 h 1636"/>
                <a:gd name="T12" fmla="*/ 5766 w 5773"/>
                <a:gd name="T13" fmla="*/ 1636 h 1636"/>
                <a:gd name="T14" fmla="*/ 2873 w 5773"/>
                <a:gd name="T15" fmla="*/ 1636 h 1636"/>
                <a:gd name="T16" fmla="*/ 2647 w 5773"/>
                <a:gd name="T17" fmla="*/ 1423 h 1636"/>
                <a:gd name="T18" fmla="*/ 0 w 5773"/>
                <a:gd name="T19" fmla="*/ 1423 h 1636"/>
                <a:gd name="T20" fmla="*/ 2 w 5773"/>
                <a:gd name="T21" fmla="*/ 2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73" h="1636">
                  <a:moveTo>
                    <a:pt x="2" y="218"/>
                  </a:moveTo>
                  <a:lnTo>
                    <a:pt x="3138" y="218"/>
                  </a:lnTo>
                  <a:lnTo>
                    <a:pt x="3330" y="0"/>
                  </a:lnTo>
                  <a:lnTo>
                    <a:pt x="4574" y="0"/>
                  </a:lnTo>
                  <a:lnTo>
                    <a:pt x="4746" y="121"/>
                  </a:lnTo>
                  <a:lnTo>
                    <a:pt x="5773" y="121"/>
                  </a:lnTo>
                  <a:lnTo>
                    <a:pt x="5766" y="1636"/>
                  </a:lnTo>
                  <a:lnTo>
                    <a:pt x="2873" y="1636"/>
                  </a:lnTo>
                  <a:lnTo>
                    <a:pt x="2647" y="1423"/>
                  </a:lnTo>
                  <a:lnTo>
                    <a:pt x="0" y="1423"/>
                  </a:lnTo>
                  <a:lnTo>
                    <a:pt x="2" y="218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2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2" name="Freeform 6"/>
            <p:cNvSpPr>
              <a:spLocks/>
            </p:cNvSpPr>
            <p:nvPr userDrawn="1"/>
          </p:nvSpPr>
          <p:spPr bwMode="gray">
            <a:xfrm>
              <a:off x="3" y="1529"/>
              <a:ext cx="1460" cy="147"/>
            </a:xfrm>
            <a:custGeom>
              <a:avLst/>
              <a:gdLst>
                <a:gd name="T0" fmla="*/ 0 w 1457"/>
                <a:gd name="T1" fmla="*/ 149 h 150"/>
                <a:gd name="T2" fmla="*/ 1343 w 1457"/>
                <a:gd name="T3" fmla="*/ 150 h 150"/>
                <a:gd name="T4" fmla="*/ 1457 w 1457"/>
                <a:gd name="T5" fmla="*/ 0 h 150"/>
                <a:gd name="T6" fmla="*/ 0 w 1457"/>
                <a:gd name="T7" fmla="*/ 0 h 150"/>
                <a:gd name="T8" fmla="*/ 0 w 1457"/>
                <a:gd name="T9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150">
                  <a:moveTo>
                    <a:pt x="0" y="149"/>
                  </a:moveTo>
                  <a:lnTo>
                    <a:pt x="1343" y="150"/>
                  </a:lnTo>
                  <a:lnTo>
                    <a:pt x="1457" y="0"/>
                  </a:lnTo>
                  <a:lnTo>
                    <a:pt x="0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2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3" name="Freeform 7"/>
            <p:cNvSpPr>
              <a:spLocks/>
            </p:cNvSpPr>
            <p:nvPr userDrawn="1"/>
          </p:nvSpPr>
          <p:spPr bwMode="gray">
            <a:xfrm>
              <a:off x="13" y="2640"/>
              <a:ext cx="5746" cy="472"/>
            </a:xfrm>
            <a:custGeom>
              <a:avLst/>
              <a:gdLst>
                <a:gd name="T0" fmla="*/ 0 w 5773"/>
                <a:gd name="T1" fmla="*/ 103 h 472"/>
                <a:gd name="T2" fmla="*/ 3 w 5773"/>
                <a:gd name="T3" fmla="*/ 0 h 472"/>
                <a:gd name="T4" fmla="*/ 5766 w 5773"/>
                <a:gd name="T5" fmla="*/ 0 h 472"/>
                <a:gd name="T6" fmla="*/ 5773 w 5773"/>
                <a:gd name="T7" fmla="*/ 472 h 472"/>
                <a:gd name="T8" fmla="*/ 3029 w 5773"/>
                <a:gd name="T9" fmla="*/ 459 h 472"/>
                <a:gd name="T10" fmla="*/ 2653 w 5773"/>
                <a:gd name="T11" fmla="*/ 103 h 472"/>
                <a:gd name="T12" fmla="*/ 0 w 5773"/>
                <a:gd name="T13" fmla="*/ 10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3" h="472">
                  <a:moveTo>
                    <a:pt x="0" y="103"/>
                  </a:moveTo>
                  <a:lnTo>
                    <a:pt x="3" y="0"/>
                  </a:lnTo>
                  <a:lnTo>
                    <a:pt x="5766" y="0"/>
                  </a:lnTo>
                  <a:lnTo>
                    <a:pt x="5773" y="472"/>
                  </a:lnTo>
                  <a:lnTo>
                    <a:pt x="3029" y="459"/>
                  </a:lnTo>
                  <a:lnTo>
                    <a:pt x="265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44" name="Group 8"/>
            <p:cNvGrpSpPr>
              <a:grpSpLocks/>
            </p:cNvGrpSpPr>
            <p:nvPr userDrawn="1"/>
          </p:nvGrpSpPr>
          <p:grpSpPr bwMode="auto">
            <a:xfrm>
              <a:off x="5197" y="1024"/>
              <a:ext cx="480" cy="111"/>
              <a:chOff x="5040" y="1296"/>
              <a:chExt cx="624" cy="144"/>
            </a:xfrm>
          </p:grpSpPr>
          <p:sp>
            <p:nvSpPr>
              <p:cNvPr id="65545" name="AutoShape 9"/>
              <p:cNvSpPr>
                <a:spLocks noChangeArrowheads="1"/>
              </p:cNvSpPr>
              <p:nvPr/>
            </p:nvSpPr>
            <p:spPr bwMode="gray">
              <a:xfrm>
                <a:off x="504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6" name="AutoShape 10"/>
              <p:cNvSpPr>
                <a:spLocks noChangeArrowheads="1"/>
              </p:cNvSpPr>
              <p:nvPr/>
            </p:nvSpPr>
            <p:spPr bwMode="gray">
              <a:xfrm>
                <a:off x="528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7" name="AutoShape 11"/>
              <p:cNvSpPr>
                <a:spLocks noChangeArrowheads="1"/>
              </p:cNvSpPr>
              <p:nvPr/>
            </p:nvSpPr>
            <p:spPr bwMode="gray">
              <a:xfrm>
                <a:off x="552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06438" y="2701925"/>
            <a:ext cx="7972425" cy="1260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0" y="4267200"/>
            <a:ext cx="4343400" cy="4032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dist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 b="0" smtClean="0">
                <a:latin typeface="+mn-lt"/>
              </a:defRPr>
            </a:lvl1pPr>
          </a:lstStyle>
          <a:p>
            <a:fld id="{918B6CF9-43ED-4BFB-85FD-64559DBBE8DA}" type="datetimeFigureOut">
              <a:rPr lang="en-US"/>
              <a:pPr/>
              <a:t>11/5/2016</a:t>
            </a:fld>
            <a:endParaRPr lang="en-US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eaLnBrk="0" hangingPunct="0">
              <a:defRPr sz="1400" b="0" smtClean="0">
                <a:latin typeface="+mn-lt"/>
              </a:defRPr>
            </a:lvl1pPr>
          </a:lstStyle>
          <a:p>
            <a:fld id="{9CAEB038-556C-48F9-B492-828E9A24B9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F31DCB-F400-4642-8C6B-4CFB2C5A0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40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0800F9-7D2B-48ED-891A-808B957D0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8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53B7B1-8E88-4F1A-B36E-14AF1C1B1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5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4926AD-C427-4390-8CB1-542C3DE5A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54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F61FD4-6C25-4FB7-B3E8-F3538B11D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6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D05628-BF52-4B9E-B786-FA67CAAB7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0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4DC9F-E80E-4BB9-8897-992FE075C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655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EE3F72-451B-431C-B652-FA9E76551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4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06AD6C-250E-4579-8BB4-A726BE737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9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966FDF-F3DE-4F84-B3BF-5467D9F36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7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910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910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495DA3-3B57-47AC-A16F-3DBAABF03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060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01" name="Group 17"/>
          <p:cNvGrpSpPr>
            <a:grpSpLocks/>
          </p:cNvGrpSpPr>
          <p:nvPr/>
        </p:nvGrpSpPr>
        <p:grpSpPr bwMode="auto">
          <a:xfrm>
            <a:off x="-6350" y="1501775"/>
            <a:ext cx="9191625" cy="3438525"/>
            <a:chOff x="-4" y="946"/>
            <a:chExt cx="5790" cy="2166"/>
          </a:xfrm>
        </p:grpSpPr>
        <p:sp>
          <p:nvSpPr>
            <p:cNvPr id="67587" name="Freeform 3"/>
            <p:cNvSpPr>
              <a:spLocks/>
            </p:cNvSpPr>
            <p:nvPr userDrawn="1"/>
          </p:nvSpPr>
          <p:spPr bwMode="gray">
            <a:xfrm>
              <a:off x="0" y="946"/>
              <a:ext cx="5759" cy="2000"/>
            </a:xfrm>
            <a:custGeom>
              <a:avLst/>
              <a:gdLst>
                <a:gd name="T0" fmla="*/ 0 w 5773"/>
                <a:gd name="T1" fmla="*/ 491 h 2000"/>
                <a:gd name="T2" fmla="*/ 3489 w 5773"/>
                <a:gd name="T3" fmla="*/ 490 h 2000"/>
                <a:gd name="T4" fmla="*/ 3833 w 5773"/>
                <a:gd name="T5" fmla="*/ 0 h 2000"/>
                <a:gd name="T6" fmla="*/ 5773 w 5773"/>
                <a:gd name="T7" fmla="*/ 0 h 2000"/>
                <a:gd name="T8" fmla="*/ 5773 w 5773"/>
                <a:gd name="T9" fmla="*/ 2000 h 2000"/>
                <a:gd name="T10" fmla="*/ 2065 w 5773"/>
                <a:gd name="T11" fmla="*/ 2000 h 2000"/>
                <a:gd name="T12" fmla="*/ 1845 w 5773"/>
                <a:gd name="T13" fmla="*/ 1787 h 2000"/>
                <a:gd name="T14" fmla="*/ 7 w 5773"/>
                <a:gd name="T15" fmla="*/ 1793 h 2000"/>
                <a:gd name="T16" fmla="*/ 0 w 5773"/>
                <a:gd name="T17" fmla="*/ 49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73" h="2000">
                  <a:moveTo>
                    <a:pt x="0" y="491"/>
                  </a:moveTo>
                  <a:lnTo>
                    <a:pt x="3489" y="490"/>
                  </a:lnTo>
                  <a:lnTo>
                    <a:pt x="3833" y="0"/>
                  </a:lnTo>
                  <a:lnTo>
                    <a:pt x="5773" y="0"/>
                  </a:lnTo>
                  <a:lnTo>
                    <a:pt x="5773" y="2000"/>
                  </a:lnTo>
                  <a:lnTo>
                    <a:pt x="2065" y="2000"/>
                  </a:lnTo>
                  <a:lnTo>
                    <a:pt x="1845" y="1787"/>
                  </a:lnTo>
                  <a:lnTo>
                    <a:pt x="7" y="1793"/>
                  </a:lnTo>
                  <a:lnTo>
                    <a:pt x="0" y="491"/>
                  </a:lnTo>
                  <a:close/>
                </a:path>
              </a:pathLst>
            </a:custGeom>
            <a:solidFill>
              <a:schemeClr val="hlink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88" name="Freeform 4"/>
            <p:cNvSpPr>
              <a:spLocks/>
            </p:cNvSpPr>
            <p:nvPr userDrawn="1"/>
          </p:nvSpPr>
          <p:spPr bwMode="gray">
            <a:xfrm>
              <a:off x="5" y="1215"/>
              <a:ext cx="5747" cy="1424"/>
            </a:xfrm>
            <a:custGeom>
              <a:avLst/>
              <a:gdLst>
                <a:gd name="T0" fmla="*/ 0 w 5781"/>
                <a:gd name="T1" fmla="*/ 309 h 1424"/>
                <a:gd name="T2" fmla="*/ 1464 w 5781"/>
                <a:gd name="T3" fmla="*/ 311 h 1424"/>
                <a:gd name="T4" fmla="*/ 1691 w 5781"/>
                <a:gd name="T5" fmla="*/ 1 h 1424"/>
                <a:gd name="T6" fmla="*/ 5781 w 5781"/>
                <a:gd name="T7" fmla="*/ 0 h 1424"/>
                <a:gd name="T8" fmla="*/ 5774 w 5781"/>
                <a:gd name="T9" fmla="*/ 1424 h 1424"/>
                <a:gd name="T10" fmla="*/ 2 w 5781"/>
                <a:gd name="T11" fmla="*/ 1418 h 1424"/>
                <a:gd name="T12" fmla="*/ 0 w 5781"/>
                <a:gd name="T13" fmla="*/ 309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1" h="1424">
                  <a:moveTo>
                    <a:pt x="0" y="309"/>
                  </a:moveTo>
                  <a:lnTo>
                    <a:pt x="1464" y="311"/>
                  </a:lnTo>
                  <a:lnTo>
                    <a:pt x="1691" y="1"/>
                  </a:lnTo>
                  <a:lnTo>
                    <a:pt x="5781" y="0"/>
                  </a:lnTo>
                  <a:lnTo>
                    <a:pt x="5774" y="1424"/>
                  </a:lnTo>
                  <a:lnTo>
                    <a:pt x="2" y="1418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chemeClr val="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89" name="Freeform 5"/>
            <p:cNvSpPr>
              <a:spLocks/>
            </p:cNvSpPr>
            <p:nvPr userDrawn="1"/>
          </p:nvSpPr>
          <p:spPr bwMode="gray">
            <a:xfrm>
              <a:off x="3" y="1314"/>
              <a:ext cx="5756" cy="1636"/>
            </a:xfrm>
            <a:custGeom>
              <a:avLst/>
              <a:gdLst>
                <a:gd name="T0" fmla="*/ 2 w 5773"/>
                <a:gd name="T1" fmla="*/ 218 h 1636"/>
                <a:gd name="T2" fmla="*/ 3138 w 5773"/>
                <a:gd name="T3" fmla="*/ 218 h 1636"/>
                <a:gd name="T4" fmla="*/ 3330 w 5773"/>
                <a:gd name="T5" fmla="*/ 0 h 1636"/>
                <a:gd name="T6" fmla="*/ 4574 w 5773"/>
                <a:gd name="T7" fmla="*/ 0 h 1636"/>
                <a:gd name="T8" fmla="*/ 4746 w 5773"/>
                <a:gd name="T9" fmla="*/ 121 h 1636"/>
                <a:gd name="T10" fmla="*/ 5773 w 5773"/>
                <a:gd name="T11" fmla="*/ 121 h 1636"/>
                <a:gd name="T12" fmla="*/ 5766 w 5773"/>
                <a:gd name="T13" fmla="*/ 1636 h 1636"/>
                <a:gd name="T14" fmla="*/ 2873 w 5773"/>
                <a:gd name="T15" fmla="*/ 1636 h 1636"/>
                <a:gd name="T16" fmla="*/ 2647 w 5773"/>
                <a:gd name="T17" fmla="*/ 1423 h 1636"/>
                <a:gd name="T18" fmla="*/ 0 w 5773"/>
                <a:gd name="T19" fmla="*/ 1423 h 1636"/>
                <a:gd name="T20" fmla="*/ 2 w 5773"/>
                <a:gd name="T21" fmla="*/ 2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73" h="1636">
                  <a:moveTo>
                    <a:pt x="2" y="218"/>
                  </a:moveTo>
                  <a:lnTo>
                    <a:pt x="3138" y="218"/>
                  </a:lnTo>
                  <a:lnTo>
                    <a:pt x="3330" y="0"/>
                  </a:lnTo>
                  <a:lnTo>
                    <a:pt x="4574" y="0"/>
                  </a:lnTo>
                  <a:lnTo>
                    <a:pt x="4746" y="121"/>
                  </a:lnTo>
                  <a:lnTo>
                    <a:pt x="5773" y="121"/>
                  </a:lnTo>
                  <a:lnTo>
                    <a:pt x="5766" y="1636"/>
                  </a:lnTo>
                  <a:lnTo>
                    <a:pt x="2873" y="1636"/>
                  </a:lnTo>
                  <a:lnTo>
                    <a:pt x="2647" y="1423"/>
                  </a:lnTo>
                  <a:lnTo>
                    <a:pt x="0" y="1423"/>
                  </a:lnTo>
                  <a:lnTo>
                    <a:pt x="2" y="218"/>
                  </a:lnTo>
                  <a:close/>
                </a:path>
              </a:pathLst>
            </a:custGeom>
            <a:solidFill>
              <a:schemeClr val="hlink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0" name="Freeform 6"/>
            <p:cNvSpPr>
              <a:spLocks/>
            </p:cNvSpPr>
            <p:nvPr userDrawn="1"/>
          </p:nvSpPr>
          <p:spPr bwMode="gray">
            <a:xfrm>
              <a:off x="-4" y="1529"/>
              <a:ext cx="1467" cy="147"/>
            </a:xfrm>
            <a:custGeom>
              <a:avLst/>
              <a:gdLst>
                <a:gd name="T0" fmla="*/ 0 w 1457"/>
                <a:gd name="T1" fmla="*/ 149 h 150"/>
                <a:gd name="T2" fmla="*/ 1343 w 1457"/>
                <a:gd name="T3" fmla="*/ 150 h 150"/>
                <a:gd name="T4" fmla="*/ 1457 w 1457"/>
                <a:gd name="T5" fmla="*/ 0 h 150"/>
                <a:gd name="T6" fmla="*/ 0 w 1457"/>
                <a:gd name="T7" fmla="*/ 0 h 150"/>
                <a:gd name="T8" fmla="*/ 0 w 1457"/>
                <a:gd name="T9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150">
                  <a:moveTo>
                    <a:pt x="0" y="149"/>
                  </a:moveTo>
                  <a:lnTo>
                    <a:pt x="1343" y="150"/>
                  </a:lnTo>
                  <a:lnTo>
                    <a:pt x="1457" y="0"/>
                  </a:lnTo>
                  <a:lnTo>
                    <a:pt x="0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hlink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1" name="Freeform 7"/>
            <p:cNvSpPr>
              <a:spLocks/>
            </p:cNvSpPr>
            <p:nvPr userDrawn="1"/>
          </p:nvSpPr>
          <p:spPr bwMode="gray">
            <a:xfrm>
              <a:off x="13" y="2640"/>
              <a:ext cx="5773" cy="472"/>
            </a:xfrm>
            <a:custGeom>
              <a:avLst/>
              <a:gdLst>
                <a:gd name="T0" fmla="*/ 0 w 5773"/>
                <a:gd name="T1" fmla="*/ 103 h 472"/>
                <a:gd name="T2" fmla="*/ 3 w 5773"/>
                <a:gd name="T3" fmla="*/ 0 h 472"/>
                <a:gd name="T4" fmla="*/ 5766 w 5773"/>
                <a:gd name="T5" fmla="*/ 0 h 472"/>
                <a:gd name="T6" fmla="*/ 5773 w 5773"/>
                <a:gd name="T7" fmla="*/ 472 h 472"/>
                <a:gd name="T8" fmla="*/ 3029 w 5773"/>
                <a:gd name="T9" fmla="*/ 459 h 472"/>
                <a:gd name="T10" fmla="*/ 2653 w 5773"/>
                <a:gd name="T11" fmla="*/ 103 h 472"/>
                <a:gd name="T12" fmla="*/ 0 w 5773"/>
                <a:gd name="T13" fmla="*/ 10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3" h="472">
                  <a:moveTo>
                    <a:pt x="0" y="103"/>
                  </a:moveTo>
                  <a:lnTo>
                    <a:pt x="3" y="0"/>
                  </a:lnTo>
                  <a:lnTo>
                    <a:pt x="5766" y="0"/>
                  </a:lnTo>
                  <a:lnTo>
                    <a:pt x="5773" y="472"/>
                  </a:lnTo>
                  <a:lnTo>
                    <a:pt x="3029" y="459"/>
                  </a:lnTo>
                  <a:lnTo>
                    <a:pt x="265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592" name="Group 8"/>
            <p:cNvGrpSpPr>
              <a:grpSpLocks/>
            </p:cNvGrpSpPr>
            <p:nvPr userDrawn="1"/>
          </p:nvGrpSpPr>
          <p:grpSpPr bwMode="auto">
            <a:xfrm>
              <a:off x="5197" y="1024"/>
              <a:ext cx="480" cy="111"/>
              <a:chOff x="5040" y="1296"/>
              <a:chExt cx="624" cy="144"/>
            </a:xfrm>
          </p:grpSpPr>
          <p:sp>
            <p:nvSpPr>
              <p:cNvPr id="67593" name="AutoShape 9"/>
              <p:cNvSpPr>
                <a:spLocks noChangeArrowheads="1"/>
              </p:cNvSpPr>
              <p:nvPr/>
            </p:nvSpPr>
            <p:spPr bwMode="gray">
              <a:xfrm>
                <a:off x="504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4" name="AutoShape 10"/>
              <p:cNvSpPr>
                <a:spLocks noChangeArrowheads="1"/>
              </p:cNvSpPr>
              <p:nvPr/>
            </p:nvSpPr>
            <p:spPr bwMode="gray">
              <a:xfrm>
                <a:off x="528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5" name="AutoShape 11"/>
              <p:cNvSpPr>
                <a:spLocks noChangeArrowheads="1"/>
              </p:cNvSpPr>
              <p:nvPr/>
            </p:nvSpPr>
            <p:spPr bwMode="gray">
              <a:xfrm>
                <a:off x="552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06438" y="2701925"/>
            <a:ext cx="7972425" cy="1260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0" y="4267200"/>
            <a:ext cx="4343400" cy="414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dist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 b="0" smtClean="0">
                <a:latin typeface="+mn-lt"/>
              </a:defRPr>
            </a:lvl1pPr>
          </a:lstStyle>
          <a:p>
            <a:fld id="{9703AB8E-8115-4BFE-B73C-D449F9FC3BBF}" type="datetimeFigureOut">
              <a:rPr lang="en-US"/>
              <a:pPr/>
              <a:t>11/5/2016</a:t>
            </a:fld>
            <a:endParaRPr lang="en-US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eaLnBrk="0" hangingPunct="0">
              <a:defRPr sz="1400" b="0" smtClean="0">
                <a:latin typeface="+mn-lt"/>
              </a:defRPr>
            </a:lvl1pPr>
          </a:lstStyle>
          <a:p>
            <a:fld id="{8D8C0A3D-FCAD-495C-BB2B-20206F1475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528107-9968-4CD4-9CF5-39FD5A658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61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57A017-15F9-46FE-92EA-CE6D7D8F0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570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CD21C9-28B9-4614-B344-E7E980FD1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34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7F7D7C-4DF7-400B-BF78-EEEEBA539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378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66E5BA-E539-4D0A-81A5-D8C39D6D1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BB29-A4C4-498F-999A-1C5F38E6D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11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033BFF-77E2-4F4F-AA24-C3A6A0283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32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7901F6-83B7-4293-B5B0-BDC3BEC68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095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46A216-4483-4F9C-8E65-910B72FCE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474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A79689-D285-4953-8309-0B43181EA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29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910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910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DB5C7B-949E-4FEB-97FB-56B524DD3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63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-6350" y="1501775"/>
            <a:ext cx="9191625" cy="3438525"/>
            <a:chOff x="-4" y="946"/>
            <a:chExt cx="5790" cy="2166"/>
          </a:xfrm>
        </p:grpSpPr>
        <p:sp>
          <p:nvSpPr>
            <p:cNvPr id="69635" name="Freeform 3"/>
            <p:cNvSpPr>
              <a:spLocks/>
            </p:cNvSpPr>
            <p:nvPr userDrawn="1"/>
          </p:nvSpPr>
          <p:spPr bwMode="gray">
            <a:xfrm>
              <a:off x="0" y="946"/>
              <a:ext cx="5759" cy="2000"/>
            </a:xfrm>
            <a:custGeom>
              <a:avLst/>
              <a:gdLst>
                <a:gd name="T0" fmla="*/ 0 w 5773"/>
                <a:gd name="T1" fmla="*/ 491 h 2000"/>
                <a:gd name="T2" fmla="*/ 3489 w 5773"/>
                <a:gd name="T3" fmla="*/ 490 h 2000"/>
                <a:gd name="T4" fmla="*/ 3833 w 5773"/>
                <a:gd name="T5" fmla="*/ 0 h 2000"/>
                <a:gd name="T6" fmla="*/ 5773 w 5773"/>
                <a:gd name="T7" fmla="*/ 0 h 2000"/>
                <a:gd name="T8" fmla="*/ 5773 w 5773"/>
                <a:gd name="T9" fmla="*/ 2000 h 2000"/>
                <a:gd name="T10" fmla="*/ 2065 w 5773"/>
                <a:gd name="T11" fmla="*/ 2000 h 2000"/>
                <a:gd name="T12" fmla="*/ 1845 w 5773"/>
                <a:gd name="T13" fmla="*/ 1787 h 2000"/>
                <a:gd name="T14" fmla="*/ 7 w 5773"/>
                <a:gd name="T15" fmla="*/ 1793 h 2000"/>
                <a:gd name="T16" fmla="*/ 0 w 5773"/>
                <a:gd name="T17" fmla="*/ 49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73" h="2000">
                  <a:moveTo>
                    <a:pt x="0" y="491"/>
                  </a:moveTo>
                  <a:lnTo>
                    <a:pt x="3489" y="490"/>
                  </a:lnTo>
                  <a:lnTo>
                    <a:pt x="3833" y="0"/>
                  </a:lnTo>
                  <a:lnTo>
                    <a:pt x="5773" y="0"/>
                  </a:lnTo>
                  <a:lnTo>
                    <a:pt x="5773" y="2000"/>
                  </a:lnTo>
                  <a:lnTo>
                    <a:pt x="2065" y="2000"/>
                  </a:lnTo>
                  <a:lnTo>
                    <a:pt x="1845" y="1787"/>
                  </a:lnTo>
                  <a:lnTo>
                    <a:pt x="7" y="1793"/>
                  </a:lnTo>
                  <a:lnTo>
                    <a:pt x="0" y="491"/>
                  </a:lnTo>
                  <a:close/>
                </a:path>
              </a:pathLst>
            </a:custGeom>
            <a:solidFill>
              <a:schemeClr val="folHlink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fol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36" name="Freeform 4"/>
            <p:cNvSpPr>
              <a:spLocks/>
            </p:cNvSpPr>
            <p:nvPr userDrawn="1"/>
          </p:nvSpPr>
          <p:spPr bwMode="gray">
            <a:xfrm>
              <a:off x="5" y="1215"/>
              <a:ext cx="5746" cy="1424"/>
            </a:xfrm>
            <a:custGeom>
              <a:avLst/>
              <a:gdLst>
                <a:gd name="T0" fmla="*/ 0 w 5781"/>
                <a:gd name="T1" fmla="*/ 309 h 1424"/>
                <a:gd name="T2" fmla="*/ 1464 w 5781"/>
                <a:gd name="T3" fmla="*/ 311 h 1424"/>
                <a:gd name="T4" fmla="*/ 1691 w 5781"/>
                <a:gd name="T5" fmla="*/ 1 h 1424"/>
                <a:gd name="T6" fmla="*/ 5781 w 5781"/>
                <a:gd name="T7" fmla="*/ 0 h 1424"/>
                <a:gd name="T8" fmla="*/ 5774 w 5781"/>
                <a:gd name="T9" fmla="*/ 1424 h 1424"/>
                <a:gd name="T10" fmla="*/ 2 w 5781"/>
                <a:gd name="T11" fmla="*/ 1418 h 1424"/>
                <a:gd name="T12" fmla="*/ 0 w 5781"/>
                <a:gd name="T13" fmla="*/ 309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1" h="1424">
                  <a:moveTo>
                    <a:pt x="0" y="309"/>
                  </a:moveTo>
                  <a:lnTo>
                    <a:pt x="1464" y="311"/>
                  </a:lnTo>
                  <a:lnTo>
                    <a:pt x="1691" y="1"/>
                  </a:lnTo>
                  <a:lnTo>
                    <a:pt x="5781" y="0"/>
                  </a:lnTo>
                  <a:lnTo>
                    <a:pt x="5774" y="1424"/>
                  </a:lnTo>
                  <a:lnTo>
                    <a:pt x="2" y="1418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fol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37" name="Freeform 5"/>
            <p:cNvSpPr>
              <a:spLocks/>
            </p:cNvSpPr>
            <p:nvPr userDrawn="1"/>
          </p:nvSpPr>
          <p:spPr bwMode="gray">
            <a:xfrm>
              <a:off x="4" y="1314"/>
              <a:ext cx="5755" cy="1636"/>
            </a:xfrm>
            <a:custGeom>
              <a:avLst/>
              <a:gdLst>
                <a:gd name="T0" fmla="*/ 2 w 5773"/>
                <a:gd name="T1" fmla="*/ 218 h 1636"/>
                <a:gd name="T2" fmla="*/ 3138 w 5773"/>
                <a:gd name="T3" fmla="*/ 218 h 1636"/>
                <a:gd name="T4" fmla="*/ 3330 w 5773"/>
                <a:gd name="T5" fmla="*/ 0 h 1636"/>
                <a:gd name="T6" fmla="*/ 4574 w 5773"/>
                <a:gd name="T7" fmla="*/ 0 h 1636"/>
                <a:gd name="T8" fmla="*/ 4746 w 5773"/>
                <a:gd name="T9" fmla="*/ 121 h 1636"/>
                <a:gd name="T10" fmla="*/ 5773 w 5773"/>
                <a:gd name="T11" fmla="*/ 121 h 1636"/>
                <a:gd name="T12" fmla="*/ 5766 w 5773"/>
                <a:gd name="T13" fmla="*/ 1636 h 1636"/>
                <a:gd name="T14" fmla="*/ 2873 w 5773"/>
                <a:gd name="T15" fmla="*/ 1636 h 1636"/>
                <a:gd name="T16" fmla="*/ 2647 w 5773"/>
                <a:gd name="T17" fmla="*/ 1423 h 1636"/>
                <a:gd name="T18" fmla="*/ 0 w 5773"/>
                <a:gd name="T19" fmla="*/ 1423 h 1636"/>
                <a:gd name="T20" fmla="*/ 2 w 5773"/>
                <a:gd name="T21" fmla="*/ 2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73" h="1636">
                  <a:moveTo>
                    <a:pt x="2" y="218"/>
                  </a:moveTo>
                  <a:lnTo>
                    <a:pt x="3138" y="218"/>
                  </a:lnTo>
                  <a:lnTo>
                    <a:pt x="3330" y="0"/>
                  </a:lnTo>
                  <a:lnTo>
                    <a:pt x="4574" y="0"/>
                  </a:lnTo>
                  <a:lnTo>
                    <a:pt x="4746" y="121"/>
                  </a:lnTo>
                  <a:lnTo>
                    <a:pt x="5773" y="121"/>
                  </a:lnTo>
                  <a:lnTo>
                    <a:pt x="5766" y="1636"/>
                  </a:lnTo>
                  <a:lnTo>
                    <a:pt x="2873" y="1636"/>
                  </a:lnTo>
                  <a:lnTo>
                    <a:pt x="2647" y="1423"/>
                  </a:lnTo>
                  <a:lnTo>
                    <a:pt x="0" y="1423"/>
                  </a:lnTo>
                  <a:lnTo>
                    <a:pt x="2" y="218"/>
                  </a:lnTo>
                  <a:close/>
                </a:path>
              </a:pathLst>
            </a:custGeom>
            <a:solidFill>
              <a:schemeClr val="folHlink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fol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38" name="Freeform 6"/>
            <p:cNvSpPr>
              <a:spLocks/>
            </p:cNvSpPr>
            <p:nvPr userDrawn="1"/>
          </p:nvSpPr>
          <p:spPr bwMode="gray">
            <a:xfrm>
              <a:off x="-4" y="1529"/>
              <a:ext cx="1467" cy="147"/>
            </a:xfrm>
            <a:custGeom>
              <a:avLst/>
              <a:gdLst>
                <a:gd name="T0" fmla="*/ 0 w 1457"/>
                <a:gd name="T1" fmla="*/ 149 h 150"/>
                <a:gd name="T2" fmla="*/ 1343 w 1457"/>
                <a:gd name="T3" fmla="*/ 150 h 150"/>
                <a:gd name="T4" fmla="*/ 1457 w 1457"/>
                <a:gd name="T5" fmla="*/ 0 h 150"/>
                <a:gd name="T6" fmla="*/ 0 w 1457"/>
                <a:gd name="T7" fmla="*/ 0 h 150"/>
                <a:gd name="T8" fmla="*/ 0 w 1457"/>
                <a:gd name="T9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150">
                  <a:moveTo>
                    <a:pt x="0" y="149"/>
                  </a:moveTo>
                  <a:lnTo>
                    <a:pt x="1343" y="150"/>
                  </a:lnTo>
                  <a:lnTo>
                    <a:pt x="1457" y="0"/>
                  </a:lnTo>
                  <a:lnTo>
                    <a:pt x="0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folHlink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fol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39" name="Freeform 7"/>
            <p:cNvSpPr>
              <a:spLocks/>
            </p:cNvSpPr>
            <p:nvPr userDrawn="1"/>
          </p:nvSpPr>
          <p:spPr bwMode="gray">
            <a:xfrm>
              <a:off x="13" y="2640"/>
              <a:ext cx="5773" cy="472"/>
            </a:xfrm>
            <a:custGeom>
              <a:avLst/>
              <a:gdLst>
                <a:gd name="T0" fmla="*/ 0 w 5773"/>
                <a:gd name="T1" fmla="*/ 103 h 472"/>
                <a:gd name="T2" fmla="*/ 3 w 5773"/>
                <a:gd name="T3" fmla="*/ 0 h 472"/>
                <a:gd name="T4" fmla="*/ 5766 w 5773"/>
                <a:gd name="T5" fmla="*/ 0 h 472"/>
                <a:gd name="T6" fmla="*/ 5773 w 5773"/>
                <a:gd name="T7" fmla="*/ 472 h 472"/>
                <a:gd name="T8" fmla="*/ 3029 w 5773"/>
                <a:gd name="T9" fmla="*/ 459 h 472"/>
                <a:gd name="T10" fmla="*/ 2653 w 5773"/>
                <a:gd name="T11" fmla="*/ 103 h 472"/>
                <a:gd name="T12" fmla="*/ 0 w 5773"/>
                <a:gd name="T13" fmla="*/ 10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3" h="472">
                  <a:moveTo>
                    <a:pt x="0" y="103"/>
                  </a:moveTo>
                  <a:lnTo>
                    <a:pt x="3" y="0"/>
                  </a:lnTo>
                  <a:lnTo>
                    <a:pt x="5766" y="0"/>
                  </a:lnTo>
                  <a:lnTo>
                    <a:pt x="5773" y="472"/>
                  </a:lnTo>
                  <a:lnTo>
                    <a:pt x="3029" y="459"/>
                  </a:lnTo>
                  <a:lnTo>
                    <a:pt x="265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640" name="Group 8"/>
            <p:cNvGrpSpPr>
              <a:grpSpLocks/>
            </p:cNvGrpSpPr>
            <p:nvPr userDrawn="1"/>
          </p:nvGrpSpPr>
          <p:grpSpPr bwMode="auto">
            <a:xfrm>
              <a:off x="5197" y="1024"/>
              <a:ext cx="480" cy="111"/>
              <a:chOff x="5040" y="1296"/>
              <a:chExt cx="624" cy="144"/>
            </a:xfrm>
          </p:grpSpPr>
          <p:sp>
            <p:nvSpPr>
              <p:cNvPr id="69641" name="AutoShape 9"/>
              <p:cNvSpPr>
                <a:spLocks noChangeArrowheads="1"/>
              </p:cNvSpPr>
              <p:nvPr/>
            </p:nvSpPr>
            <p:spPr bwMode="gray">
              <a:xfrm>
                <a:off x="504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528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552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06438" y="2701925"/>
            <a:ext cx="7972425" cy="1260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0" y="4267200"/>
            <a:ext cx="4343400" cy="414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dist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9646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 b="0" smtClean="0">
                <a:latin typeface="+mn-lt"/>
              </a:defRPr>
            </a:lvl1pPr>
          </a:lstStyle>
          <a:p>
            <a:fld id="{3680204A-F2BC-42AC-8EEF-7E992D1CA41F}" type="datetimeFigureOut">
              <a:rPr lang="en-US"/>
              <a:pPr/>
              <a:t>11/5/2016</a:t>
            </a:fld>
            <a:endParaRPr lang="en-US"/>
          </a:p>
        </p:txBody>
      </p:sp>
      <p:sp>
        <p:nvSpPr>
          <p:cNvPr id="6964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964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eaLnBrk="0" hangingPunct="0">
              <a:defRPr sz="1400" b="0" smtClean="0">
                <a:latin typeface="+mn-lt"/>
              </a:defRPr>
            </a:lvl1pPr>
          </a:lstStyle>
          <a:p>
            <a:fld id="{26A462F4-E1AD-40E1-86FD-E383E8723D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3810AB-5FB1-4559-A545-18496DBE0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42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C96733-80C5-45C6-9D43-CC56E230D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101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0EB07C-FCCC-438B-9FDB-15F4AA074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95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04EB7C-D9C2-4C20-B6D3-287A6EDE9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0026F-15A4-4EC3-9C80-09A34243A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93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E7C8CD-F57B-4B7B-8495-849B4F004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2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20E890-1CB7-4A2F-AE35-277509FE7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945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ADBAC5-352C-48D9-A02D-431613EED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667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6DACD3-C778-4179-8612-E22327207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076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179A15-9222-4FB6-B7F5-A00676DBF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42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910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910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702DC9-7EEB-40B2-B0E1-2B3C8C717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36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781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9196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52800" y="6499225"/>
            <a:ext cx="2133600" cy="3206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16D3C2-2E9F-4D13-BC5D-DCC6D29CD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038600" y="990600"/>
            <a:ext cx="487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2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242B2-7FF2-4B0E-8288-85336EA75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1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5DCAD-B689-4FCA-BF96-9BDD746DD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EAD1A-B59F-4113-A326-CA0A0F95D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7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304EC-A84C-47A2-B6A8-11B1AF1CE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Freeform 18"/>
          <p:cNvSpPr>
            <a:spLocks/>
          </p:cNvSpPr>
          <p:nvPr/>
        </p:nvSpPr>
        <p:spPr bwMode="gray">
          <a:xfrm>
            <a:off x="-6350" y="0"/>
            <a:ext cx="9150350" cy="293688"/>
          </a:xfrm>
          <a:custGeom>
            <a:avLst/>
            <a:gdLst>
              <a:gd name="T0" fmla="*/ 0 w 5764"/>
              <a:gd name="T1" fmla="*/ 176 h 185"/>
              <a:gd name="T2" fmla="*/ 7 w 5764"/>
              <a:gd name="T3" fmla="*/ 0 h 185"/>
              <a:gd name="T4" fmla="*/ 5754 w 5764"/>
              <a:gd name="T5" fmla="*/ 0 h 185"/>
              <a:gd name="T6" fmla="*/ 5764 w 5764"/>
              <a:gd name="T7" fmla="*/ 185 h 185"/>
              <a:gd name="T8" fmla="*/ 0 w 5764"/>
              <a:gd name="T9" fmla="*/ 176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4"/>
              <a:gd name="T16" fmla="*/ 0 h 185"/>
              <a:gd name="T17" fmla="*/ 5764 w 576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4" h="185">
                <a:moveTo>
                  <a:pt x="0" y="176"/>
                </a:moveTo>
                <a:lnTo>
                  <a:pt x="7" y="0"/>
                </a:lnTo>
                <a:lnTo>
                  <a:pt x="5754" y="0"/>
                </a:lnTo>
                <a:lnTo>
                  <a:pt x="5764" y="185"/>
                </a:lnTo>
                <a:lnTo>
                  <a:pt x="0" y="17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gray">
          <a:xfrm>
            <a:off x="-6350" y="69850"/>
            <a:ext cx="9148763" cy="914400"/>
          </a:xfrm>
          <a:custGeom>
            <a:avLst/>
            <a:gdLst>
              <a:gd name="T0" fmla="*/ 4 w 5783"/>
              <a:gd name="T1" fmla="*/ 136 h 576"/>
              <a:gd name="T2" fmla="*/ 4412 w 5783"/>
              <a:gd name="T3" fmla="*/ 133 h 576"/>
              <a:gd name="T4" fmla="*/ 4580 w 5783"/>
              <a:gd name="T5" fmla="*/ 0 h 576"/>
              <a:gd name="T6" fmla="*/ 5783 w 5783"/>
              <a:gd name="T7" fmla="*/ 0 h 576"/>
              <a:gd name="T8" fmla="*/ 5783 w 5783"/>
              <a:gd name="T9" fmla="*/ 576 h 576"/>
              <a:gd name="T10" fmla="*/ 802 w 5783"/>
              <a:gd name="T11" fmla="*/ 567 h 576"/>
              <a:gd name="T12" fmla="*/ 492 w 5783"/>
              <a:gd name="T13" fmla="*/ 207 h 576"/>
              <a:gd name="T14" fmla="*/ 0 w 5783"/>
              <a:gd name="T15" fmla="*/ 204 h 576"/>
              <a:gd name="T16" fmla="*/ 4 w 5783"/>
              <a:gd name="T17" fmla="*/ 136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83"/>
              <a:gd name="T28" fmla="*/ 0 h 576"/>
              <a:gd name="T29" fmla="*/ 5783 w 5783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83" h="576">
                <a:moveTo>
                  <a:pt x="4" y="136"/>
                </a:moveTo>
                <a:lnTo>
                  <a:pt x="4412" y="133"/>
                </a:lnTo>
                <a:lnTo>
                  <a:pt x="4580" y="0"/>
                </a:lnTo>
                <a:lnTo>
                  <a:pt x="5783" y="0"/>
                </a:lnTo>
                <a:lnTo>
                  <a:pt x="5783" y="576"/>
                </a:lnTo>
                <a:lnTo>
                  <a:pt x="802" y="567"/>
                </a:lnTo>
                <a:lnTo>
                  <a:pt x="492" y="207"/>
                </a:lnTo>
                <a:lnTo>
                  <a:pt x="0" y="204"/>
                </a:lnTo>
                <a:lnTo>
                  <a:pt x="4" y="136"/>
                </a:lnTo>
                <a:close/>
              </a:path>
            </a:pathLst>
          </a:custGeom>
          <a:solidFill>
            <a:schemeClr val="tx2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fld id="{2B110BBC-3770-4617-A28E-4E9BEC454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0" y="-12700"/>
            <a:ext cx="9148763" cy="304800"/>
          </a:xfrm>
          <a:custGeom>
            <a:avLst/>
            <a:gdLst>
              <a:gd name="T0" fmla="*/ 0 w 5776"/>
              <a:gd name="T1" fmla="*/ 119 h 192"/>
              <a:gd name="T2" fmla="*/ 1000 w 5776"/>
              <a:gd name="T3" fmla="*/ 119 h 192"/>
              <a:gd name="T4" fmla="*/ 1152 w 5776"/>
              <a:gd name="T5" fmla="*/ 8 h 192"/>
              <a:gd name="T6" fmla="*/ 5776 w 5776"/>
              <a:gd name="T7" fmla="*/ 0 h 192"/>
              <a:gd name="T8" fmla="*/ 5776 w 5776"/>
              <a:gd name="T9" fmla="*/ 192 h 192"/>
              <a:gd name="T10" fmla="*/ 0 w 5776"/>
              <a:gd name="T11" fmla="*/ 188 h 192"/>
              <a:gd name="T12" fmla="*/ 0 w 5776"/>
              <a:gd name="T13" fmla="*/ 119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6"/>
              <a:gd name="T22" fmla="*/ 0 h 192"/>
              <a:gd name="T23" fmla="*/ 5776 w 5776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6" h="192">
                <a:moveTo>
                  <a:pt x="0" y="119"/>
                </a:moveTo>
                <a:lnTo>
                  <a:pt x="1000" y="119"/>
                </a:lnTo>
                <a:lnTo>
                  <a:pt x="1152" y="8"/>
                </a:lnTo>
                <a:lnTo>
                  <a:pt x="5776" y="0"/>
                </a:lnTo>
                <a:lnTo>
                  <a:pt x="5776" y="192"/>
                </a:lnTo>
                <a:lnTo>
                  <a:pt x="0" y="188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gray">
          <a:xfrm>
            <a:off x="-12700" y="285750"/>
            <a:ext cx="9183688" cy="935038"/>
          </a:xfrm>
          <a:custGeom>
            <a:avLst/>
            <a:gdLst>
              <a:gd name="T0" fmla="*/ 0 w 5785"/>
              <a:gd name="T1" fmla="*/ 68 h 589"/>
              <a:gd name="T2" fmla="*/ 1924 w 5785"/>
              <a:gd name="T3" fmla="*/ 68 h 589"/>
              <a:gd name="T4" fmla="*/ 2409 w 5785"/>
              <a:gd name="T5" fmla="*/ 576 h 589"/>
              <a:gd name="T6" fmla="*/ 5780 w 5785"/>
              <a:gd name="T7" fmla="*/ 589 h 589"/>
              <a:gd name="T8" fmla="*/ 5785 w 5785"/>
              <a:gd name="T9" fmla="*/ 13 h 589"/>
              <a:gd name="T10" fmla="*/ 11 w 5785"/>
              <a:gd name="T11" fmla="*/ 0 h 589"/>
              <a:gd name="T12" fmla="*/ 0 w 5785"/>
              <a:gd name="T13" fmla="*/ 68 h 5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85"/>
              <a:gd name="T22" fmla="*/ 0 h 589"/>
              <a:gd name="T23" fmla="*/ 5785 w 5785"/>
              <a:gd name="T24" fmla="*/ 589 h 5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85" h="589">
                <a:moveTo>
                  <a:pt x="0" y="68"/>
                </a:moveTo>
                <a:lnTo>
                  <a:pt x="1924" y="68"/>
                </a:lnTo>
                <a:lnTo>
                  <a:pt x="2409" y="576"/>
                </a:lnTo>
                <a:lnTo>
                  <a:pt x="5780" y="589"/>
                </a:lnTo>
                <a:lnTo>
                  <a:pt x="5785" y="13"/>
                </a:lnTo>
                <a:lnTo>
                  <a:pt x="11" y="0"/>
                </a:lnTo>
                <a:lnTo>
                  <a:pt x="0" y="68"/>
                </a:lnTo>
                <a:close/>
              </a:path>
            </a:pathLst>
          </a:custGeom>
          <a:solidFill>
            <a:schemeClr val="tx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038600" y="990600"/>
            <a:ext cx="487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304800"/>
            <a:ext cx="678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5131" name="Group 20"/>
          <p:cNvGrpSpPr>
            <a:grpSpLocks/>
          </p:cNvGrpSpPr>
          <p:nvPr/>
        </p:nvGrpSpPr>
        <p:grpSpPr bwMode="auto">
          <a:xfrm>
            <a:off x="8229600" y="708025"/>
            <a:ext cx="762000" cy="176213"/>
            <a:chOff x="5040" y="1296"/>
            <a:chExt cx="624" cy="144"/>
          </a:xfrm>
        </p:grpSpPr>
        <p:sp>
          <p:nvSpPr>
            <p:cNvPr id="4117" name="AutoShape 21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AutoShape 22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AutoShape 23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Freeform 18"/>
          <p:cNvSpPr>
            <a:spLocks/>
          </p:cNvSpPr>
          <p:nvPr/>
        </p:nvSpPr>
        <p:spPr bwMode="gray">
          <a:xfrm>
            <a:off x="-6350" y="0"/>
            <a:ext cx="9150350" cy="293688"/>
          </a:xfrm>
          <a:custGeom>
            <a:avLst/>
            <a:gdLst>
              <a:gd name="T0" fmla="*/ 0 w 5764"/>
              <a:gd name="T1" fmla="*/ 176 h 185"/>
              <a:gd name="T2" fmla="*/ 7 w 5764"/>
              <a:gd name="T3" fmla="*/ 0 h 185"/>
              <a:gd name="T4" fmla="*/ 5754 w 5764"/>
              <a:gd name="T5" fmla="*/ 0 h 185"/>
              <a:gd name="T6" fmla="*/ 5764 w 5764"/>
              <a:gd name="T7" fmla="*/ 185 h 185"/>
              <a:gd name="T8" fmla="*/ 0 w 5764"/>
              <a:gd name="T9" fmla="*/ 176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4"/>
              <a:gd name="T16" fmla="*/ 0 h 185"/>
              <a:gd name="T17" fmla="*/ 5764 w 576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4" h="185">
                <a:moveTo>
                  <a:pt x="0" y="176"/>
                </a:moveTo>
                <a:lnTo>
                  <a:pt x="7" y="0"/>
                </a:lnTo>
                <a:lnTo>
                  <a:pt x="5754" y="0"/>
                </a:lnTo>
                <a:lnTo>
                  <a:pt x="5764" y="185"/>
                </a:lnTo>
                <a:lnTo>
                  <a:pt x="0" y="17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gray">
          <a:xfrm>
            <a:off x="-6350" y="69850"/>
            <a:ext cx="9158288" cy="914400"/>
          </a:xfrm>
          <a:custGeom>
            <a:avLst/>
            <a:gdLst>
              <a:gd name="T0" fmla="*/ 4 w 5783"/>
              <a:gd name="T1" fmla="*/ 136 h 576"/>
              <a:gd name="T2" fmla="*/ 4412 w 5783"/>
              <a:gd name="T3" fmla="*/ 133 h 576"/>
              <a:gd name="T4" fmla="*/ 4580 w 5783"/>
              <a:gd name="T5" fmla="*/ 0 h 576"/>
              <a:gd name="T6" fmla="*/ 5783 w 5783"/>
              <a:gd name="T7" fmla="*/ 0 h 576"/>
              <a:gd name="T8" fmla="*/ 5783 w 5783"/>
              <a:gd name="T9" fmla="*/ 576 h 576"/>
              <a:gd name="T10" fmla="*/ 802 w 5783"/>
              <a:gd name="T11" fmla="*/ 567 h 576"/>
              <a:gd name="T12" fmla="*/ 492 w 5783"/>
              <a:gd name="T13" fmla="*/ 207 h 576"/>
              <a:gd name="T14" fmla="*/ 0 w 5783"/>
              <a:gd name="T15" fmla="*/ 204 h 576"/>
              <a:gd name="T16" fmla="*/ 4 w 5783"/>
              <a:gd name="T17" fmla="*/ 136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83"/>
              <a:gd name="T28" fmla="*/ 0 h 576"/>
              <a:gd name="T29" fmla="*/ 5783 w 5783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83" h="576">
                <a:moveTo>
                  <a:pt x="4" y="136"/>
                </a:moveTo>
                <a:lnTo>
                  <a:pt x="4412" y="133"/>
                </a:lnTo>
                <a:lnTo>
                  <a:pt x="4580" y="0"/>
                </a:lnTo>
                <a:lnTo>
                  <a:pt x="5783" y="0"/>
                </a:lnTo>
                <a:lnTo>
                  <a:pt x="5783" y="576"/>
                </a:lnTo>
                <a:lnTo>
                  <a:pt x="802" y="567"/>
                </a:lnTo>
                <a:lnTo>
                  <a:pt x="492" y="207"/>
                </a:lnTo>
                <a:lnTo>
                  <a:pt x="0" y="204"/>
                </a:lnTo>
                <a:lnTo>
                  <a:pt x="4" y="136"/>
                </a:lnTo>
                <a:close/>
              </a:path>
            </a:pathLst>
          </a:custGeom>
          <a:solidFill>
            <a:schemeClr val="accent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fld id="{681CA48B-9641-41FB-B367-3AA8F4DFB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0" y="-12700"/>
            <a:ext cx="9147175" cy="304800"/>
          </a:xfrm>
          <a:custGeom>
            <a:avLst/>
            <a:gdLst>
              <a:gd name="T0" fmla="*/ 0 w 5776"/>
              <a:gd name="T1" fmla="*/ 119 h 192"/>
              <a:gd name="T2" fmla="*/ 1000 w 5776"/>
              <a:gd name="T3" fmla="*/ 119 h 192"/>
              <a:gd name="T4" fmla="*/ 1152 w 5776"/>
              <a:gd name="T5" fmla="*/ 8 h 192"/>
              <a:gd name="T6" fmla="*/ 5776 w 5776"/>
              <a:gd name="T7" fmla="*/ 0 h 192"/>
              <a:gd name="T8" fmla="*/ 5776 w 5776"/>
              <a:gd name="T9" fmla="*/ 192 h 192"/>
              <a:gd name="T10" fmla="*/ 0 w 5776"/>
              <a:gd name="T11" fmla="*/ 188 h 192"/>
              <a:gd name="T12" fmla="*/ 0 w 5776"/>
              <a:gd name="T13" fmla="*/ 119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6"/>
              <a:gd name="T22" fmla="*/ 0 h 192"/>
              <a:gd name="T23" fmla="*/ 5776 w 5776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6" h="192">
                <a:moveTo>
                  <a:pt x="0" y="119"/>
                </a:moveTo>
                <a:lnTo>
                  <a:pt x="1000" y="119"/>
                </a:lnTo>
                <a:lnTo>
                  <a:pt x="1152" y="8"/>
                </a:lnTo>
                <a:lnTo>
                  <a:pt x="5776" y="0"/>
                </a:lnTo>
                <a:lnTo>
                  <a:pt x="5776" y="192"/>
                </a:lnTo>
                <a:lnTo>
                  <a:pt x="0" y="188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gray">
          <a:xfrm>
            <a:off x="-12700" y="285750"/>
            <a:ext cx="9163050" cy="935038"/>
          </a:xfrm>
          <a:custGeom>
            <a:avLst/>
            <a:gdLst>
              <a:gd name="T0" fmla="*/ 0 w 5785"/>
              <a:gd name="T1" fmla="*/ 68 h 589"/>
              <a:gd name="T2" fmla="*/ 1924 w 5785"/>
              <a:gd name="T3" fmla="*/ 68 h 589"/>
              <a:gd name="T4" fmla="*/ 2409 w 5785"/>
              <a:gd name="T5" fmla="*/ 576 h 589"/>
              <a:gd name="T6" fmla="*/ 5780 w 5785"/>
              <a:gd name="T7" fmla="*/ 589 h 589"/>
              <a:gd name="T8" fmla="*/ 5785 w 5785"/>
              <a:gd name="T9" fmla="*/ 13 h 589"/>
              <a:gd name="T10" fmla="*/ 11 w 5785"/>
              <a:gd name="T11" fmla="*/ 0 h 589"/>
              <a:gd name="T12" fmla="*/ 0 w 5785"/>
              <a:gd name="T13" fmla="*/ 68 h 5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85"/>
              <a:gd name="T22" fmla="*/ 0 h 589"/>
              <a:gd name="T23" fmla="*/ 5785 w 5785"/>
              <a:gd name="T24" fmla="*/ 589 h 5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85" h="589">
                <a:moveTo>
                  <a:pt x="0" y="68"/>
                </a:moveTo>
                <a:lnTo>
                  <a:pt x="1924" y="68"/>
                </a:lnTo>
                <a:lnTo>
                  <a:pt x="2409" y="576"/>
                </a:lnTo>
                <a:lnTo>
                  <a:pt x="5780" y="589"/>
                </a:lnTo>
                <a:lnTo>
                  <a:pt x="5785" y="13"/>
                </a:lnTo>
                <a:lnTo>
                  <a:pt x="11" y="0"/>
                </a:lnTo>
                <a:lnTo>
                  <a:pt x="0" y="68"/>
                </a:lnTo>
                <a:close/>
              </a:path>
            </a:pathLst>
          </a:custGeom>
          <a:solidFill>
            <a:schemeClr val="tx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038600" y="990600"/>
            <a:ext cx="487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304800"/>
            <a:ext cx="678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62475" name="Group 20"/>
          <p:cNvGrpSpPr>
            <a:grpSpLocks/>
          </p:cNvGrpSpPr>
          <p:nvPr/>
        </p:nvGrpSpPr>
        <p:grpSpPr bwMode="auto">
          <a:xfrm>
            <a:off x="8229600" y="708025"/>
            <a:ext cx="762000" cy="176213"/>
            <a:chOff x="5040" y="1296"/>
            <a:chExt cx="624" cy="144"/>
          </a:xfrm>
        </p:grpSpPr>
        <p:sp>
          <p:nvSpPr>
            <p:cNvPr id="4117" name="AutoShape 21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AutoShape 22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AutoShape 23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Freeform 18"/>
          <p:cNvSpPr>
            <a:spLocks/>
          </p:cNvSpPr>
          <p:nvPr/>
        </p:nvSpPr>
        <p:spPr bwMode="gray">
          <a:xfrm>
            <a:off x="-6350" y="0"/>
            <a:ext cx="9150350" cy="293688"/>
          </a:xfrm>
          <a:custGeom>
            <a:avLst/>
            <a:gdLst>
              <a:gd name="T0" fmla="*/ 0 w 5764"/>
              <a:gd name="T1" fmla="*/ 176 h 185"/>
              <a:gd name="T2" fmla="*/ 7 w 5764"/>
              <a:gd name="T3" fmla="*/ 0 h 185"/>
              <a:gd name="T4" fmla="*/ 5754 w 5764"/>
              <a:gd name="T5" fmla="*/ 0 h 185"/>
              <a:gd name="T6" fmla="*/ 5764 w 5764"/>
              <a:gd name="T7" fmla="*/ 185 h 185"/>
              <a:gd name="T8" fmla="*/ 0 w 5764"/>
              <a:gd name="T9" fmla="*/ 176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4"/>
              <a:gd name="T16" fmla="*/ 0 h 185"/>
              <a:gd name="T17" fmla="*/ 5764 w 576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4" h="185">
                <a:moveTo>
                  <a:pt x="0" y="176"/>
                </a:moveTo>
                <a:lnTo>
                  <a:pt x="7" y="0"/>
                </a:lnTo>
                <a:lnTo>
                  <a:pt x="5754" y="0"/>
                </a:lnTo>
                <a:lnTo>
                  <a:pt x="5764" y="185"/>
                </a:lnTo>
                <a:lnTo>
                  <a:pt x="0" y="17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gray">
          <a:xfrm>
            <a:off x="-6350" y="69850"/>
            <a:ext cx="9158288" cy="914400"/>
          </a:xfrm>
          <a:custGeom>
            <a:avLst/>
            <a:gdLst>
              <a:gd name="T0" fmla="*/ 4 w 5783"/>
              <a:gd name="T1" fmla="*/ 136 h 576"/>
              <a:gd name="T2" fmla="*/ 4412 w 5783"/>
              <a:gd name="T3" fmla="*/ 133 h 576"/>
              <a:gd name="T4" fmla="*/ 4580 w 5783"/>
              <a:gd name="T5" fmla="*/ 0 h 576"/>
              <a:gd name="T6" fmla="*/ 5783 w 5783"/>
              <a:gd name="T7" fmla="*/ 0 h 576"/>
              <a:gd name="T8" fmla="*/ 5783 w 5783"/>
              <a:gd name="T9" fmla="*/ 576 h 576"/>
              <a:gd name="T10" fmla="*/ 802 w 5783"/>
              <a:gd name="T11" fmla="*/ 567 h 576"/>
              <a:gd name="T12" fmla="*/ 492 w 5783"/>
              <a:gd name="T13" fmla="*/ 207 h 576"/>
              <a:gd name="T14" fmla="*/ 0 w 5783"/>
              <a:gd name="T15" fmla="*/ 204 h 576"/>
              <a:gd name="T16" fmla="*/ 4 w 5783"/>
              <a:gd name="T17" fmla="*/ 136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83"/>
              <a:gd name="T28" fmla="*/ 0 h 576"/>
              <a:gd name="T29" fmla="*/ 5783 w 5783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83" h="576">
                <a:moveTo>
                  <a:pt x="4" y="136"/>
                </a:moveTo>
                <a:lnTo>
                  <a:pt x="4412" y="133"/>
                </a:lnTo>
                <a:lnTo>
                  <a:pt x="4580" y="0"/>
                </a:lnTo>
                <a:lnTo>
                  <a:pt x="5783" y="0"/>
                </a:lnTo>
                <a:lnTo>
                  <a:pt x="5783" y="576"/>
                </a:lnTo>
                <a:lnTo>
                  <a:pt x="802" y="567"/>
                </a:lnTo>
                <a:lnTo>
                  <a:pt x="492" y="207"/>
                </a:lnTo>
                <a:lnTo>
                  <a:pt x="0" y="204"/>
                </a:lnTo>
                <a:lnTo>
                  <a:pt x="4" y="136"/>
                </a:lnTo>
                <a:close/>
              </a:path>
            </a:pathLst>
          </a:custGeom>
          <a:solidFill>
            <a:schemeClr val="accent2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fld id="{57CCBBF5-CA13-4E90-9495-BF7FCF5DA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0" y="-12700"/>
            <a:ext cx="9156700" cy="304800"/>
          </a:xfrm>
          <a:custGeom>
            <a:avLst/>
            <a:gdLst>
              <a:gd name="T0" fmla="*/ 0 w 5776"/>
              <a:gd name="T1" fmla="*/ 119 h 192"/>
              <a:gd name="T2" fmla="*/ 1000 w 5776"/>
              <a:gd name="T3" fmla="*/ 119 h 192"/>
              <a:gd name="T4" fmla="*/ 1152 w 5776"/>
              <a:gd name="T5" fmla="*/ 8 h 192"/>
              <a:gd name="T6" fmla="*/ 5776 w 5776"/>
              <a:gd name="T7" fmla="*/ 0 h 192"/>
              <a:gd name="T8" fmla="*/ 5776 w 5776"/>
              <a:gd name="T9" fmla="*/ 192 h 192"/>
              <a:gd name="T10" fmla="*/ 0 w 5776"/>
              <a:gd name="T11" fmla="*/ 188 h 192"/>
              <a:gd name="T12" fmla="*/ 0 w 5776"/>
              <a:gd name="T13" fmla="*/ 119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6"/>
              <a:gd name="T22" fmla="*/ 0 h 192"/>
              <a:gd name="T23" fmla="*/ 5776 w 5776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6" h="192">
                <a:moveTo>
                  <a:pt x="0" y="119"/>
                </a:moveTo>
                <a:lnTo>
                  <a:pt x="1000" y="119"/>
                </a:lnTo>
                <a:lnTo>
                  <a:pt x="1152" y="8"/>
                </a:lnTo>
                <a:lnTo>
                  <a:pt x="5776" y="0"/>
                </a:lnTo>
                <a:lnTo>
                  <a:pt x="5776" y="192"/>
                </a:lnTo>
                <a:lnTo>
                  <a:pt x="0" y="188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gray">
          <a:xfrm>
            <a:off x="-12700" y="285750"/>
            <a:ext cx="9151938" cy="935038"/>
          </a:xfrm>
          <a:custGeom>
            <a:avLst/>
            <a:gdLst>
              <a:gd name="T0" fmla="*/ 0 w 5785"/>
              <a:gd name="T1" fmla="*/ 68 h 589"/>
              <a:gd name="T2" fmla="*/ 1924 w 5785"/>
              <a:gd name="T3" fmla="*/ 68 h 589"/>
              <a:gd name="T4" fmla="*/ 2409 w 5785"/>
              <a:gd name="T5" fmla="*/ 576 h 589"/>
              <a:gd name="T6" fmla="*/ 5780 w 5785"/>
              <a:gd name="T7" fmla="*/ 589 h 589"/>
              <a:gd name="T8" fmla="*/ 5785 w 5785"/>
              <a:gd name="T9" fmla="*/ 13 h 589"/>
              <a:gd name="T10" fmla="*/ 11 w 5785"/>
              <a:gd name="T11" fmla="*/ 0 h 589"/>
              <a:gd name="T12" fmla="*/ 0 w 5785"/>
              <a:gd name="T13" fmla="*/ 68 h 5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85"/>
              <a:gd name="T22" fmla="*/ 0 h 589"/>
              <a:gd name="T23" fmla="*/ 5785 w 5785"/>
              <a:gd name="T24" fmla="*/ 589 h 5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85" h="589">
                <a:moveTo>
                  <a:pt x="0" y="68"/>
                </a:moveTo>
                <a:lnTo>
                  <a:pt x="1924" y="68"/>
                </a:lnTo>
                <a:lnTo>
                  <a:pt x="2409" y="576"/>
                </a:lnTo>
                <a:lnTo>
                  <a:pt x="5780" y="589"/>
                </a:lnTo>
                <a:lnTo>
                  <a:pt x="5785" y="13"/>
                </a:lnTo>
                <a:lnTo>
                  <a:pt x="11" y="0"/>
                </a:lnTo>
                <a:lnTo>
                  <a:pt x="0" y="68"/>
                </a:lnTo>
                <a:close/>
              </a:path>
            </a:pathLst>
          </a:custGeom>
          <a:solidFill>
            <a:schemeClr val="tx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038600" y="990600"/>
            <a:ext cx="487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304800"/>
            <a:ext cx="678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64523" name="Group 20"/>
          <p:cNvGrpSpPr>
            <a:grpSpLocks/>
          </p:cNvGrpSpPr>
          <p:nvPr/>
        </p:nvGrpSpPr>
        <p:grpSpPr bwMode="auto">
          <a:xfrm>
            <a:off x="8229600" y="708025"/>
            <a:ext cx="762000" cy="176213"/>
            <a:chOff x="5040" y="1296"/>
            <a:chExt cx="624" cy="144"/>
          </a:xfrm>
        </p:grpSpPr>
        <p:sp>
          <p:nvSpPr>
            <p:cNvPr id="4117" name="AutoShape 21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AutoShape 22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AutoShape 23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Freeform 18"/>
          <p:cNvSpPr>
            <a:spLocks/>
          </p:cNvSpPr>
          <p:nvPr/>
        </p:nvSpPr>
        <p:spPr bwMode="gray">
          <a:xfrm>
            <a:off x="-6350" y="0"/>
            <a:ext cx="9150350" cy="293688"/>
          </a:xfrm>
          <a:custGeom>
            <a:avLst/>
            <a:gdLst>
              <a:gd name="T0" fmla="*/ 0 w 5764"/>
              <a:gd name="T1" fmla="*/ 176 h 185"/>
              <a:gd name="T2" fmla="*/ 7 w 5764"/>
              <a:gd name="T3" fmla="*/ 0 h 185"/>
              <a:gd name="T4" fmla="*/ 5754 w 5764"/>
              <a:gd name="T5" fmla="*/ 0 h 185"/>
              <a:gd name="T6" fmla="*/ 5764 w 5764"/>
              <a:gd name="T7" fmla="*/ 185 h 185"/>
              <a:gd name="T8" fmla="*/ 0 w 5764"/>
              <a:gd name="T9" fmla="*/ 176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4"/>
              <a:gd name="T16" fmla="*/ 0 h 185"/>
              <a:gd name="T17" fmla="*/ 5764 w 576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4" h="185">
                <a:moveTo>
                  <a:pt x="0" y="176"/>
                </a:moveTo>
                <a:lnTo>
                  <a:pt x="7" y="0"/>
                </a:lnTo>
                <a:lnTo>
                  <a:pt x="5754" y="0"/>
                </a:lnTo>
                <a:lnTo>
                  <a:pt x="5764" y="185"/>
                </a:lnTo>
                <a:lnTo>
                  <a:pt x="0" y="17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gray">
          <a:xfrm>
            <a:off x="-6350" y="69850"/>
            <a:ext cx="9158288" cy="914400"/>
          </a:xfrm>
          <a:custGeom>
            <a:avLst/>
            <a:gdLst>
              <a:gd name="T0" fmla="*/ 4 w 5783"/>
              <a:gd name="T1" fmla="*/ 136 h 576"/>
              <a:gd name="T2" fmla="*/ 4412 w 5783"/>
              <a:gd name="T3" fmla="*/ 133 h 576"/>
              <a:gd name="T4" fmla="*/ 4580 w 5783"/>
              <a:gd name="T5" fmla="*/ 0 h 576"/>
              <a:gd name="T6" fmla="*/ 5783 w 5783"/>
              <a:gd name="T7" fmla="*/ 0 h 576"/>
              <a:gd name="T8" fmla="*/ 5783 w 5783"/>
              <a:gd name="T9" fmla="*/ 576 h 576"/>
              <a:gd name="T10" fmla="*/ 802 w 5783"/>
              <a:gd name="T11" fmla="*/ 567 h 576"/>
              <a:gd name="T12" fmla="*/ 492 w 5783"/>
              <a:gd name="T13" fmla="*/ 207 h 576"/>
              <a:gd name="T14" fmla="*/ 0 w 5783"/>
              <a:gd name="T15" fmla="*/ 204 h 576"/>
              <a:gd name="T16" fmla="*/ 4 w 5783"/>
              <a:gd name="T17" fmla="*/ 136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83"/>
              <a:gd name="T28" fmla="*/ 0 h 576"/>
              <a:gd name="T29" fmla="*/ 5783 w 5783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83" h="576">
                <a:moveTo>
                  <a:pt x="4" y="136"/>
                </a:moveTo>
                <a:lnTo>
                  <a:pt x="4412" y="133"/>
                </a:lnTo>
                <a:lnTo>
                  <a:pt x="4580" y="0"/>
                </a:lnTo>
                <a:lnTo>
                  <a:pt x="5783" y="0"/>
                </a:lnTo>
                <a:lnTo>
                  <a:pt x="5783" y="576"/>
                </a:lnTo>
                <a:lnTo>
                  <a:pt x="802" y="567"/>
                </a:lnTo>
                <a:lnTo>
                  <a:pt x="492" y="207"/>
                </a:lnTo>
                <a:lnTo>
                  <a:pt x="0" y="204"/>
                </a:lnTo>
                <a:lnTo>
                  <a:pt x="4" y="136"/>
                </a:lnTo>
                <a:close/>
              </a:path>
            </a:pathLst>
          </a:custGeom>
          <a:solidFill>
            <a:schemeClr val="hlink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fld id="{6851D8BE-D8AC-4998-B3BF-ECD9C6CFA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0" y="-12700"/>
            <a:ext cx="9148763" cy="304800"/>
          </a:xfrm>
          <a:custGeom>
            <a:avLst/>
            <a:gdLst>
              <a:gd name="T0" fmla="*/ 0 w 5776"/>
              <a:gd name="T1" fmla="*/ 119 h 192"/>
              <a:gd name="T2" fmla="*/ 1000 w 5776"/>
              <a:gd name="T3" fmla="*/ 119 h 192"/>
              <a:gd name="T4" fmla="*/ 1152 w 5776"/>
              <a:gd name="T5" fmla="*/ 8 h 192"/>
              <a:gd name="T6" fmla="*/ 5776 w 5776"/>
              <a:gd name="T7" fmla="*/ 0 h 192"/>
              <a:gd name="T8" fmla="*/ 5776 w 5776"/>
              <a:gd name="T9" fmla="*/ 192 h 192"/>
              <a:gd name="T10" fmla="*/ 0 w 5776"/>
              <a:gd name="T11" fmla="*/ 188 h 192"/>
              <a:gd name="T12" fmla="*/ 0 w 5776"/>
              <a:gd name="T13" fmla="*/ 119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6"/>
              <a:gd name="T22" fmla="*/ 0 h 192"/>
              <a:gd name="T23" fmla="*/ 5776 w 5776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6" h="192">
                <a:moveTo>
                  <a:pt x="0" y="119"/>
                </a:moveTo>
                <a:lnTo>
                  <a:pt x="1000" y="119"/>
                </a:lnTo>
                <a:lnTo>
                  <a:pt x="1152" y="8"/>
                </a:lnTo>
                <a:lnTo>
                  <a:pt x="5776" y="0"/>
                </a:lnTo>
                <a:lnTo>
                  <a:pt x="5776" y="192"/>
                </a:lnTo>
                <a:lnTo>
                  <a:pt x="0" y="188"/>
                </a:lnTo>
                <a:lnTo>
                  <a:pt x="0" y="119"/>
                </a:lnTo>
                <a:close/>
              </a:path>
            </a:pathLst>
          </a:custGeom>
          <a:solidFill>
            <a:schemeClr val="hlink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gray">
          <a:xfrm>
            <a:off x="-12700" y="285750"/>
            <a:ext cx="9151938" cy="935038"/>
          </a:xfrm>
          <a:custGeom>
            <a:avLst/>
            <a:gdLst>
              <a:gd name="T0" fmla="*/ 0 w 5785"/>
              <a:gd name="T1" fmla="*/ 68 h 589"/>
              <a:gd name="T2" fmla="*/ 1924 w 5785"/>
              <a:gd name="T3" fmla="*/ 68 h 589"/>
              <a:gd name="T4" fmla="*/ 2409 w 5785"/>
              <a:gd name="T5" fmla="*/ 576 h 589"/>
              <a:gd name="T6" fmla="*/ 5780 w 5785"/>
              <a:gd name="T7" fmla="*/ 589 h 589"/>
              <a:gd name="T8" fmla="*/ 5785 w 5785"/>
              <a:gd name="T9" fmla="*/ 13 h 589"/>
              <a:gd name="T10" fmla="*/ 11 w 5785"/>
              <a:gd name="T11" fmla="*/ 0 h 589"/>
              <a:gd name="T12" fmla="*/ 0 w 5785"/>
              <a:gd name="T13" fmla="*/ 68 h 5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85"/>
              <a:gd name="T22" fmla="*/ 0 h 589"/>
              <a:gd name="T23" fmla="*/ 5785 w 5785"/>
              <a:gd name="T24" fmla="*/ 589 h 5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85" h="589">
                <a:moveTo>
                  <a:pt x="0" y="68"/>
                </a:moveTo>
                <a:lnTo>
                  <a:pt x="1924" y="68"/>
                </a:lnTo>
                <a:lnTo>
                  <a:pt x="2409" y="576"/>
                </a:lnTo>
                <a:lnTo>
                  <a:pt x="5780" y="589"/>
                </a:lnTo>
                <a:lnTo>
                  <a:pt x="5785" y="13"/>
                </a:lnTo>
                <a:lnTo>
                  <a:pt x="11" y="0"/>
                </a:lnTo>
                <a:lnTo>
                  <a:pt x="0" y="68"/>
                </a:lnTo>
                <a:close/>
              </a:path>
            </a:pathLst>
          </a:custGeom>
          <a:solidFill>
            <a:schemeClr val="tx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038600" y="990600"/>
            <a:ext cx="487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304800"/>
            <a:ext cx="678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66571" name="Group 20"/>
          <p:cNvGrpSpPr>
            <a:grpSpLocks/>
          </p:cNvGrpSpPr>
          <p:nvPr/>
        </p:nvGrpSpPr>
        <p:grpSpPr bwMode="auto">
          <a:xfrm>
            <a:off x="8229600" y="708025"/>
            <a:ext cx="762000" cy="176213"/>
            <a:chOff x="5040" y="1296"/>
            <a:chExt cx="624" cy="144"/>
          </a:xfrm>
        </p:grpSpPr>
        <p:sp>
          <p:nvSpPr>
            <p:cNvPr id="4117" name="AutoShape 21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AutoShape 22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AutoShape 23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Freeform 18"/>
          <p:cNvSpPr>
            <a:spLocks/>
          </p:cNvSpPr>
          <p:nvPr/>
        </p:nvSpPr>
        <p:spPr bwMode="gray">
          <a:xfrm>
            <a:off x="-6350" y="0"/>
            <a:ext cx="9150350" cy="293688"/>
          </a:xfrm>
          <a:custGeom>
            <a:avLst/>
            <a:gdLst>
              <a:gd name="T0" fmla="*/ 0 w 5764"/>
              <a:gd name="T1" fmla="*/ 176 h 185"/>
              <a:gd name="T2" fmla="*/ 7 w 5764"/>
              <a:gd name="T3" fmla="*/ 0 h 185"/>
              <a:gd name="T4" fmla="*/ 5754 w 5764"/>
              <a:gd name="T5" fmla="*/ 0 h 185"/>
              <a:gd name="T6" fmla="*/ 5764 w 5764"/>
              <a:gd name="T7" fmla="*/ 185 h 185"/>
              <a:gd name="T8" fmla="*/ 0 w 5764"/>
              <a:gd name="T9" fmla="*/ 176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4"/>
              <a:gd name="T16" fmla="*/ 0 h 185"/>
              <a:gd name="T17" fmla="*/ 5764 w 576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4" h="185">
                <a:moveTo>
                  <a:pt x="0" y="176"/>
                </a:moveTo>
                <a:lnTo>
                  <a:pt x="7" y="0"/>
                </a:lnTo>
                <a:lnTo>
                  <a:pt x="5754" y="0"/>
                </a:lnTo>
                <a:lnTo>
                  <a:pt x="5764" y="185"/>
                </a:lnTo>
                <a:lnTo>
                  <a:pt x="0" y="17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gray">
          <a:xfrm>
            <a:off x="-6350" y="69850"/>
            <a:ext cx="9145588" cy="914400"/>
          </a:xfrm>
          <a:custGeom>
            <a:avLst/>
            <a:gdLst>
              <a:gd name="T0" fmla="*/ 4 w 5783"/>
              <a:gd name="T1" fmla="*/ 136 h 576"/>
              <a:gd name="T2" fmla="*/ 4412 w 5783"/>
              <a:gd name="T3" fmla="*/ 133 h 576"/>
              <a:gd name="T4" fmla="*/ 4580 w 5783"/>
              <a:gd name="T5" fmla="*/ 0 h 576"/>
              <a:gd name="T6" fmla="*/ 5783 w 5783"/>
              <a:gd name="T7" fmla="*/ 0 h 576"/>
              <a:gd name="T8" fmla="*/ 5783 w 5783"/>
              <a:gd name="T9" fmla="*/ 576 h 576"/>
              <a:gd name="T10" fmla="*/ 802 w 5783"/>
              <a:gd name="T11" fmla="*/ 567 h 576"/>
              <a:gd name="T12" fmla="*/ 492 w 5783"/>
              <a:gd name="T13" fmla="*/ 207 h 576"/>
              <a:gd name="T14" fmla="*/ 0 w 5783"/>
              <a:gd name="T15" fmla="*/ 204 h 576"/>
              <a:gd name="T16" fmla="*/ 4 w 5783"/>
              <a:gd name="T17" fmla="*/ 136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83"/>
              <a:gd name="T28" fmla="*/ 0 h 576"/>
              <a:gd name="T29" fmla="*/ 5783 w 5783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83" h="576">
                <a:moveTo>
                  <a:pt x="4" y="136"/>
                </a:moveTo>
                <a:lnTo>
                  <a:pt x="4412" y="133"/>
                </a:lnTo>
                <a:lnTo>
                  <a:pt x="4580" y="0"/>
                </a:lnTo>
                <a:lnTo>
                  <a:pt x="5783" y="0"/>
                </a:lnTo>
                <a:lnTo>
                  <a:pt x="5783" y="576"/>
                </a:lnTo>
                <a:lnTo>
                  <a:pt x="802" y="567"/>
                </a:lnTo>
                <a:lnTo>
                  <a:pt x="492" y="207"/>
                </a:lnTo>
                <a:lnTo>
                  <a:pt x="0" y="204"/>
                </a:lnTo>
                <a:lnTo>
                  <a:pt x="4" y="136"/>
                </a:lnTo>
                <a:close/>
              </a:path>
            </a:pathLst>
          </a:custGeom>
          <a:solidFill>
            <a:schemeClr val="folHlink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fld id="{6C7E0E8B-1CE9-48DA-9E6D-D81A6148A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0" y="-12700"/>
            <a:ext cx="9148763" cy="304800"/>
          </a:xfrm>
          <a:custGeom>
            <a:avLst/>
            <a:gdLst>
              <a:gd name="T0" fmla="*/ 0 w 5776"/>
              <a:gd name="T1" fmla="*/ 119 h 192"/>
              <a:gd name="T2" fmla="*/ 1000 w 5776"/>
              <a:gd name="T3" fmla="*/ 119 h 192"/>
              <a:gd name="T4" fmla="*/ 1152 w 5776"/>
              <a:gd name="T5" fmla="*/ 8 h 192"/>
              <a:gd name="T6" fmla="*/ 5776 w 5776"/>
              <a:gd name="T7" fmla="*/ 0 h 192"/>
              <a:gd name="T8" fmla="*/ 5776 w 5776"/>
              <a:gd name="T9" fmla="*/ 192 h 192"/>
              <a:gd name="T10" fmla="*/ 0 w 5776"/>
              <a:gd name="T11" fmla="*/ 188 h 192"/>
              <a:gd name="T12" fmla="*/ 0 w 5776"/>
              <a:gd name="T13" fmla="*/ 119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6"/>
              <a:gd name="T22" fmla="*/ 0 h 192"/>
              <a:gd name="T23" fmla="*/ 5776 w 5776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6" h="192">
                <a:moveTo>
                  <a:pt x="0" y="119"/>
                </a:moveTo>
                <a:lnTo>
                  <a:pt x="1000" y="119"/>
                </a:lnTo>
                <a:lnTo>
                  <a:pt x="1152" y="8"/>
                </a:lnTo>
                <a:lnTo>
                  <a:pt x="5776" y="0"/>
                </a:lnTo>
                <a:lnTo>
                  <a:pt x="5776" y="192"/>
                </a:lnTo>
                <a:lnTo>
                  <a:pt x="0" y="188"/>
                </a:lnTo>
                <a:lnTo>
                  <a:pt x="0" y="119"/>
                </a:lnTo>
                <a:close/>
              </a:path>
            </a:pathLst>
          </a:custGeom>
          <a:solidFill>
            <a:schemeClr val="folHlink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gray">
          <a:xfrm>
            <a:off x="-12700" y="285750"/>
            <a:ext cx="9161463" cy="935038"/>
          </a:xfrm>
          <a:custGeom>
            <a:avLst/>
            <a:gdLst>
              <a:gd name="T0" fmla="*/ 0 w 5785"/>
              <a:gd name="T1" fmla="*/ 68 h 589"/>
              <a:gd name="T2" fmla="*/ 1924 w 5785"/>
              <a:gd name="T3" fmla="*/ 68 h 589"/>
              <a:gd name="T4" fmla="*/ 2409 w 5785"/>
              <a:gd name="T5" fmla="*/ 576 h 589"/>
              <a:gd name="T6" fmla="*/ 5780 w 5785"/>
              <a:gd name="T7" fmla="*/ 589 h 589"/>
              <a:gd name="T8" fmla="*/ 5785 w 5785"/>
              <a:gd name="T9" fmla="*/ 13 h 589"/>
              <a:gd name="T10" fmla="*/ 11 w 5785"/>
              <a:gd name="T11" fmla="*/ 0 h 589"/>
              <a:gd name="T12" fmla="*/ 0 w 5785"/>
              <a:gd name="T13" fmla="*/ 68 h 5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85"/>
              <a:gd name="T22" fmla="*/ 0 h 589"/>
              <a:gd name="T23" fmla="*/ 5785 w 5785"/>
              <a:gd name="T24" fmla="*/ 589 h 5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85" h="589">
                <a:moveTo>
                  <a:pt x="0" y="68"/>
                </a:moveTo>
                <a:lnTo>
                  <a:pt x="1924" y="68"/>
                </a:lnTo>
                <a:lnTo>
                  <a:pt x="2409" y="576"/>
                </a:lnTo>
                <a:lnTo>
                  <a:pt x="5780" y="589"/>
                </a:lnTo>
                <a:lnTo>
                  <a:pt x="5785" y="13"/>
                </a:lnTo>
                <a:lnTo>
                  <a:pt x="11" y="0"/>
                </a:lnTo>
                <a:lnTo>
                  <a:pt x="0" y="68"/>
                </a:lnTo>
                <a:close/>
              </a:path>
            </a:pathLst>
          </a:custGeom>
          <a:solidFill>
            <a:schemeClr val="tx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038600" y="990600"/>
            <a:ext cx="487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304800"/>
            <a:ext cx="678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68619" name="Group 20"/>
          <p:cNvGrpSpPr>
            <a:grpSpLocks/>
          </p:cNvGrpSpPr>
          <p:nvPr/>
        </p:nvGrpSpPr>
        <p:grpSpPr bwMode="auto">
          <a:xfrm>
            <a:off x="8229600" y="708025"/>
            <a:ext cx="762000" cy="176213"/>
            <a:chOff x="5040" y="1296"/>
            <a:chExt cx="624" cy="144"/>
          </a:xfrm>
        </p:grpSpPr>
        <p:sp>
          <p:nvSpPr>
            <p:cNvPr id="4117" name="AutoShape 21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AutoShape 22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AutoShape 23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E:\3.%20Learning\CSE\Thesis\MoneyManagement\2.%20Design\Usecase\moneymanagement.png" TargetMode="Externa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895600"/>
            <a:ext cx="8382000" cy="998538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XÂY DỰNG ỨNG DỤNG QUẢN LÝ </a:t>
            </a:r>
            <a:br>
              <a:rPr lang="en-US" sz="28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CHI TIÊU CÁ NHÂN TRÊN THIẾT BỊ DI ĐỘNG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i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4311650"/>
            <a:ext cx="4267200" cy="368300"/>
          </a:xfrm>
        </p:spPr>
        <p:txBody>
          <a:bodyPr/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BỘ MÔN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 HỆ THỐNG THÔNG TIN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422"/>
            <a:ext cx="1268851" cy="12942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2756" y="482910"/>
            <a:ext cx="5763444" cy="87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800" b="1" dirty="0" smtClean="0">
                <a:latin typeface="Times New Roman" pitchFamily="18" charset="0"/>
                <a:cs typeface="Times New Roman" pitchFamily="18" charset="0"/>
              </a:rPr>
              <a:t>TRƯỜNG ĐẠI HỌC BÁCH KHOA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TP. HỒ CHÍ MINH</a:t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1800" b="1" dirty="0" smtClean="0">
                <a:latin typeface="Times New Roman" pitchFamily="18" charset="0"/>
                <a:cs typeface="Times New Roman" pitchFamily="18" charset="0"/>
              </a:rPr>
              <a:t>KHOA KHOA HỌC VÀ KỸ THUẬT MÁY TÍNH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5736149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SVTH: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– 51201251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                     – 51200709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36149"/>
            <a:ext cx="34868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GVHD: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609600"/>
          </a:xfrm>
        </p:spPr>
        <p:txBody>
          <a:bodyPr/>
          <a:lstStyle/>
          <a:p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endParaRPr lang="en-US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85061"/>
              </p:ext>
            </p:extLst>
          </p:nvPr>
        </p:nvGraphicFramePr>
        <p:xfrm>
          <a:off x="1333500" y="1371600"/>
          <a:ext cx="6781800" cy="5105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961">
                  <a:extLst>
                    <a:ext uri="{9D8B030D-6E8A-4147-A177-3AD203B41FA5}">
                      <a16:colId xmlns:a16="http://schemas.microsoft.com/office/drawing/2014/main" val="1625465754"/>
                    </a:ext>
                  </a:extLst>
                </a:gridCol>
                <a:gridCol w="1607189">
                  <a:extLst>
                    <a:ext uri="{9D8B030D-6E8A-4147-A177-3AD203B41FA5}">
                      <a16:colId xmlns:a16="http://schemas.microsoft.com/office/drawing/2014/main" val="44792414"/>
                    </a:ext>
                  </a:extLst>
                </a:gridCol>
                <a:gridCol w="1648510">
                  <a:extLst>
                    <a:ext uri="{9D8B030D-6E8A-4147-A177-3AD203B41FA5}">
                      <a16:colId xmlns:a16="http://schemas.microsoft.com/office/drawing/2014/main" val="1694757114"/>
                    </a:ext>
                  </a:extLst>
                </a:gridCol>
                <a:gridCol w="1594140">
                  <a:extLst>
                    <a:ext uri="{9D8B030D-6E8A-4147-A177-3AD203B41FA5}">
                      <a16:colId xmlns:a16="http://schemas.microsoft.com/office/drawing/2014/main" val="3898672905"/>
                    </a:ext>
                  </a:extLst>
                </a:gridCol>
              </a:tblGrid>
              <a:tr h="582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Money Lover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FFC000"/>
                          </a:solidFill>
                          <a:effectLst/>
                        </a:rPr>
                        <a:t>Sổ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  <a:effectLst/>
                        </a:rPr>
                        <a:t>thu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 chi MISA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My Budget Book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239558"/>
                  </a:ext>
                </a:extLst>
              </a:tr>
              <a:tr h="348334">
                <a:tc gridSpan="4"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Tính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năng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nâng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cao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687"/>
                  </a:ext>
                </a:extLst>
              </a:tr>
              <a:tr h="582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Thanh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toán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trực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tuyến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4670495"/>
                  </a:ext>
                </a:extLst>
              </a:tr>
              <a:tr h="582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Liên kết tài khoản ngân hàng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329000"/>
                  </a:ext>
                </a:extLst>
              </a:tr>
              <a:tr h="582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Đồng bộ dữ liệu trên nhiều thiết bị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612648"/>
                  </a:ext>
                </a:extLst>
              </a:tr>
              <a:tr h="368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Xuất khẩu dữ liệu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199390"/>
                  </a:ext>
                </a:extLst>
              </a:tr>
              <a:tr h="368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Nhập khẩu dữ liệu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85028"/>
                  </a:ext>
                </a:extLst>
              </a:tr>
              <a:tr h="368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Công cụ tìm kiếm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744964"/>
                  </a:ext>
                </a:extLst>
              </a:tr>
              <a:tr h="368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Quét hóa đơn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1319162"/>
                  </a:ext>
                </a:extLst>
              </a:tr>
              <a:tr h="368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Lưu trữ đám mây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139074"/>
                  </a:ext>
                </a:extLst>
              </a:tr>
              <a:tr h="582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Bảo mật (mã bảo vệ)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467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609600"/>
          </a:xfrm>
        </p:spPr>
        <p:txBody>
          <a:bodyPr/>
          <a:lstStyle/>
          <a:p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endParaRPr lang="en-US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63820"/>
              </p:ext>
            </p:extLst>
          </p:nvPr>
        </p:nvGraphicFramePr>
        <p:xfrm>
          <a:off x="1066800" y="1447800"/>
          <a:ext cx="7012330" cy="4944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633">
                  <a:extLst>
                    <a:ext uri="{9D8B030D-6E8A-4147-A177-3AD203B41FA5}">
                      <a16:colId xmlns:a16="http://schemas.microsoft.com/office/drawing/2014/main" val="713059232"/>
                    </a:ext>
                  </a:extLst>
                </a:gridCol>
                <a:gridCol w="1661821">
                  <a:extLst>
                    <a:ext uri="{9D8B030D-6E8A-4147-A177-3AD203B41FA5}">
                      <a16:colId xmlns:a16="http://schemas.microsoft.com/office/drawing/2014/main" val="3610432988"/>
                    </a:ext>
                  </a:extLst>
                </a:gridCol>
                <a:gridCol w="1704547">
                  <a:extLst>
                    <a:ext uri="{9D8B030D-6E8A-4147-A177-3AD203B41FA5}">
                      <a16:colId xmlns:a16="http://schemas.microsoft.com/office/drawing/2014/main" val="1866779763"/>
                    </a:ext>
                  </a:extLst>
                </a:gridCol>
                <a:gridCol w="1648329">
                  <a:extLst>
                    <a:ext uri="{9D8B030D-6E8A-4147-A177-3AD203B41FA5}">
                      <a16:colId xmlns:a16="http://schemas.microsoft.com/office/drawing/2014/main" val="710806273"/>
                    </a:ext>
                  </a:extLst>
                </a:gridCol>
              </a:tblGrid>
              <a:tr h="7075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Money Lover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FFC000"/>
                          </a:solidFill>
                          <a:effectLst/>
                        </a:rPr>
                        <a:t>Sổ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  <a:effectLst/>
                        </a:rPr>
                        <a:t>thu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 chi MISA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My Budget Book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994294"/>
                  </a:ext>
                </a:extLst>
              </a:tr>
              <a:tr h="422809">
                <a:tc gridSpan="4"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Tính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năng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khác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42796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Quản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lý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hóa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đơn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935970"/>
                  </a:ext>
                </a:extLst>
              </a:tr>
              <a:tr h="4228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Giao dịch định kỳ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398706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Chế độ sự kiện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988709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Tỉ giá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730401"/>
                  </a:ext>
                </a:extLst>
              </a:tr>
              <a:tr h="7075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Tìm ATM, ngân hàng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05266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Tính Lãi suất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3946464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Tính tiền Típ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170904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Hiển thị trên Web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6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5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02. </a:t>
            </a:r>
            <a:r>
              <a:rPr lang="en-US" sz="3600" dirty="0" err="1" smtClean="0"/>
              <a:t>Đề</a:t>
            </a:r>
            <a:r>
              <a:rPr lang="en-US" sz="3600" dirty="0" smtClean="0"/>
              <a:t> </a:t>
            </a:r>
            <a:r>
              <a:rPr lang="en-US" sz="3600" dirty="0" err="1" smtClean="0"/>
              <a:t>xuất</a:t>
            </a:r>
            <a:r>
              <a:rPr lang="en-US" sz="3600" dirty="0" smtClean="0"/>
              <a:t> </a:t>
            </a:r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endParaRPr lang="en-US" sz="3600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398" y="5105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4663" indent="-339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 smtClean="0"/>
              <a:t>Chức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năng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của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hệ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thống</a:t>
            </a:r>
            <a:endParaRPr lang="en-US" sz="2000" b="1" dirty="0" smtClean="0"/>
          </a:p>
          <a:p>
            <a:pPr marL="4284663" indent="-339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 smtClean="0"/>
              <a:t>Thiết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kế</a:t>
            </a:r>
            <a:r>
              <a:rPr lang="en-US" sz="2000" b="1" dirty="0" smtClean="0"/>
              <a:t> Database</a:t>
            </a:r>
          </a:p>
          <a:p>
            <a:pPr marL="4284663" indent="-339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 smtClean="0"/>
              <a:t>Kiến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trúc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nền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tảng</a:t>
            </a:r>
            <a:endParaRPr lang="en-US" sz="20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Use-case Model</a:t>
            </a:r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[Money Management] Use-case Model </a:t>
            </a:r>
            <a:r>
              <a:rPr lang="en-US" dirty="0" err="1" smtClean="0">
                <a:hlinkClick r:id="rId2" action="ppaction://hlinkfile"/>
              </a:rPr>
              <a:t>Ver</a:t>
            </a:r>
            <a:r>
              <a:rPr lang="en-US" dirty="0" smtClean="0">
                <a:hlinkClick r:id="rId2" action="ppaction://hlinkfile"/>
              </a:rPr>
              <a:t> 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ERD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077200" cy="57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1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Kiến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</a:t>
            </a:r>
            <a:r>
              <a:rPr lang="en-US" b="1" dirty="0" err="1" smtClean="0"/>
              <a:t>nền</a:t>
            </a:r>
            <a:r>
              <a:rPr lang="en-US" b="1" dirty="0" smtClean="0"/>
              <a:t> </a:t>
            </a:r>
            <a:r>
              <a:rPr lang="en-US" b="1" dirty="0" err="1" smtClean="0"/>
              <a:t>tảng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133600"/>
            <a:ext cx="7162800" cy="458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03.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nghiệm</a:t>
            </a:r>
            <a:r>
              <a:rPr lang="en-US" sz="3600" dirty="0" smtClean="0"/>
              <a:t> &amp;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quả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7700" y="5638800"/>
            <a:ext cx="784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83025" indent="-338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Demo </a:t>
            </a:r>
            <a:r>
              <a:rPr lang="en-US" sz="2000" b="1" dirty="0" err="1" smtClean="0"/>
              <a:t>chức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năng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dụng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5893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/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5" y="2057400"/>
            <a:ext cx="2237455" cy="4546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28521"/>
            <a:ext cx="2247900" cy="4567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100" y="2011862"/>
            <a:ext cx="2256099" cy="4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chi”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94390"/>
            <a:ext cx="2362599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94390"/>
            <a:ext cx="236259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chi”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981200"/>
            <a:ext cx="5638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NỘI DUNG</a:t>
            </a:r>
          </a:p>
        </p:txBody>
      </p: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1825994" y="2812961"/>
            <a:ext cx="5846762" cy="158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84" name="AutoShape 4"/>
          <p:cNvSpPr>
            <a:spLocks noChangeArrowheads="1"/>
          </p:cNvSpPr>
          <p:nvPr/>
        </p:nvSpPr>
        <p:spPr bwMode="gray">
          <a:xfrm>
            <a:off x="1805356" y="1949361"/>
            <a:ext cx="673100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60392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>
            <a:outerShdw dist="53882" dir="2700000" algn="ctr" rotWithShape="0">
              <a:srgbClr val="33333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B05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2621330" y="2065981"/>
            <a:ext cx="5584826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Giới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thiệu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đề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tài</a:t>
            </a:r>
            <a:endParaRPr lang="en-US" sz="2400" b="1" dirty="0">
              <a:solidFill>
                <a:schemeClr val="accent1"/>
              </a:solidFill>
              <a:latin typeface="Corbel" pitchFamily="34" charset="0"/>
              <a:cs typeface="Arial" charset="0"/>
            </a:endParaRPr>
          </a:p>
        </p:txBody>
      </p:sp>
      <p:cxnSp>
        <p:nvCxnSpPr>
          <p:cNvPr id="2" name="Straight Connector 43"/>
          <p:cNvCxnSpPr>
            <a:cxnSpLocks noChangeShapeType="1"/>
          </p:cNvCxnSpPr>
          <p:nvPr/>
        </p:nvCxnSpPr>
        <p:spPr bwMode="auto">
          <a:xfrm>
            <a:off x="1825994" y="4813753"/>
            <a:ext cx="5846762" cy="1587"/>
          </a:xfrm>
          <a:prstGeom prst="line">
            <a:avLst/>
          </a:prstGeom>
          <a:noFill/>
          <a:ln w="9525" algn="ctr">
            <a:solidFill>
              <a:schemeClr val="accent2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 Box 45"/>
          <p:cNvSpPr txBox="1">
            <a:spLocks noChangeArrowheads="1"/>
          </p:cNvSpPr>
          <p:nvPr/>
        </p:nvSpPr>
        <p:spPr bwMode="auto">
          <a:xfrm>
            <a:off x="2621330" y="4113439"/>
            <a:ext cx="56610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err="1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Thực</a:t>
            </a:r>
            <a:r>
              <a:rPr lang="en-US" sz="2400" b="1" dirty="0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nghiệm</a:t>
            </a:r>
            <a:r>
              <a:rPr lang="en-US" sz="2400" b="1" dirty="0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 &amp; </a:t>
            </a:r>
            <a:r>
              <a:rPr lang="en-US" sz="2400" b="1" dirty="0" err="1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Kết</a:t>
            </a:r>
            <a:r>
              <a:rPr lang="en-US" sz="2400" b="1" dirty="0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quả</a:t>
            </a:r>
            <a:endParaRPr lang="en-US" sz="2400" b="1" dirty="0">
              <a:solidFill>
                <a:schemeClr val="accent2"/>
              </a:solidFill>
              <a:latin typeface="Corbel" pitchFamily="34" charset="0"/>
              <a:cs typeface="Arial" charset="0"/>
            </a:endParaRPr>
          </a:p>
        </p:txBody>
      </p:sp>
      <p:pic>
        <p:nvPicPr>
          <p:cNvPr id="71696" name="Picture 16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81" y="1963649"/>
            <a:ext cx="668338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697" name="Group 17"/>
          <p:cNvGrpSpPr>
            <a:grpSpLocks/>
          </p:cNvGrpSpPr>
          <p:nvPr/>
        </p:nvGrpSpPr>
        <p:grpSpPr bwMode="auto">
          <a:xfrm>
            <a:off x="1805356" y="3983490"/>
            <a:ext cx="677863" cy="620713"/>
            <a:chOff x="1344" y="1645"/>
            <a:chExt cx="427" cy="391"/>
          </a:xfrm>
        </p:grpSpPr>
        <p:sp>
          <p:nvSpPr>
            <p:cNvPr id="71698" name="AutoShape 18"/>
            <p:cNvSpPr>
              <a:spLocks noChangeArrowheads="1"/>
            </p:cNvSpPr>
            <p:nvPr/>
          </p:nvSpPr>
          <p:spPr bwMode="gray">
            <a:xfrm>
              <a:off x="1344" y="1645"/>
              <a:ext cx="417" cy="39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>
              <a:outerShdw dist="53882" dir="2700000" algn="ctr" rotWithShape="0">
                <a:srgbClr val="33333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B05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699" name="Picture 19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652"/>
              <a:ext cx="421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706" name="Text Box 26"/>
          <p:cNvSpPr txBox="1">
            <a:spLocks noChangeArrowheads="1"/>
          </p:cNvSpPr>
          <p:nvPr/>
        </p:nvSpPr>
        <p:spPr bwMode="gray">
          <a:xfrm>
            <a:off x="1811706" y="1911261"/>
            <a:ext cx="631825" cy="579438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FFFF"/>
                </a:solidFill>
                <a:latin typeface="Corbel" pitchFamily="34" charset="0"/>
              </a:rPr>
              <a:t>01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gray">
          <a:xfrm>
            <a:off x="1800594" y="3945390"/>
            <a:ext cx="631825" cy="579438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FFFFF"/>
                </a:solidFill>
                <a:latin typeface="Corbel" pitchFamily="34" charset="0"/>
              </a:rPr>
              <a:t>03</a:t>
            </a:r>
            <a:endParaRPr lang="en-US" sz="3200" b="1" dirty="0">
              <a:solidFill>
                <a:srgbClr val="FFFFFF"/>
              </a:solidFill>
              <a:latin typeface="Corbel" pitchFamily="34" charset="0"/>
            </a:endParaRPr>
          </a:p>
        </p:txBody>
      </p:sp>
      <p:cxnSp>
        <p:nvCxnSpPr>
          <p:cNvPr id="20" name="Straight Connector 43"/>
          <p:cNvCxnSpPr>
            <a:cxnSpLocks noChangeShapeType="1"/>
          </p:cNvCxnSpPr>
          <p:nvPr/>
        </p:nvCxnSpPr>
        <p:spPr bwMode="auto">
          <a:xfrm>
            <a:off x="1828082" y="5841192"/>
            <a:ext cx="5846762" cy="1587"/>
          </a:xfrm>
          <a:prstGeom prst="line">
            <a:avLst/>
          </a:prstGeom>
          <a:noFill/>
          <a:ln w="9525" algn="ctr">
            <a:solidFill>
              <a:srgbClr val="92D05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2640880" y="5155392"/>
            <a:ext cx="5033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err="1" smtClean="0">
                <a:solidFill>
                  <a:srgbClr val="92D050"/>
                </a:solidFill>
                <a:latin typeface="Corbel" pitchFamily="34" charset="0"/>
                <a:cs typeface="Arial" charset="0"/>
              </a:rPr>
              <a:t>Tổng</a:t>
            </a:r>
            <a:r>
              <a:rPr lang="en-US" sz="2400" b="1" dirty="0" smtClean="0">
                <a:solidFill>
                  <a:srgbClr val="92D050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92D050"/>
                </a:solidFill>
                <a:latin typeface="Corbel" pitchFamily="34" charset="0"/>
                <a:cs typeface="Arial" charset="0"/>
              </a:rPr>
              <a:t>kết</a:t>
            </a:r>
            <a:endParaRPr lang="en-US" sz="2400" b="1" dirty="0">
              <a:solidFill>
                <a:srgbClr val="92D050"/>
              </a:solidFill>
              <a:latin typeface="Corbel" pitchFamily="34" charset="0"/>
              <a:cs typeface="Arial" charset="0"/>
            </a:endParaRPr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807444" y="5010929"/>
            <a:ext cx="677863" cy="620713"/>
            <a:chOff x="1344" y="2235"/>
            <a:chExt cx="427" cy="391"/>
          </a:xfrm>
          <a:solidFill>
            <a:srgbClr val="92D050"/>
          </a:solidFill>
        </p:grpSpPr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1344" y="2235"/>
              <a:ext cx="417" cy="391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dist="53882" dir="2700000" algn="ctr" rotWithShape="0">
                <a:srgbClr val="33333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B05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24" name="Picture 22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240"/>
              <a:ext cx="421" cy="241"/>
            </a:xfrm>
            <a:prstGeom prst="rect">
              <a:avLst/>
            </a:prstGeom>
            <a:grpFill/>
            <a:extLst/>
          </p:spPr>
        </p:pic>
      </p:grpSp>
      <p:sp>
        <p:nvSpPr>
          <p:cNvPr id="25" name="Text Box 28"/>
          <p:cNvSpPr txBox="1">
            <a:spLocks noChangeArrowheads="1"/>
          </p:cNvSpPr>
          <p:nvPr/>
        </p:nvSpPr>
        <p:spPr bwMode="gray">
          <a:xfrm>
            <a:off x="1793157" y="4972829"/>
            <a:ext cx="631825" cy="579438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FFFFF"/>
                </a:solidFill>
                <a:latin typeface="Corbel" pitchFamily="34" charset="0"/>
              </a:rPr>
              <a:t>04</a:t>
            </a:r>
            <a:endParaRPr lang="en-US" sz="3200" b="1" dirty="0">
              <a:solidFill>
                <a:srgbClr val="FFFFFF"/>
              </a:solidFill>
              <a:latin typeface="Corbel" pitchFamily="34" charset="0"/>
            </a:endParaRPr>
          </a:p>
        </p:txBody>
      </p:sp>
      <p:cxnSp>
        <p:nvCxnSpPr>
          <p:cNvPr id="26" name="Straight Connector 43"/>
          <p:cNvCxnSpPr>
            <a:cxnSpLocks noChangeShapeType="1"/>
          </p:cNvCxnSpPr>
          <p:nvPr/>
        </p:nvCxnSpPr>
        <p:spPr bwMode="auto">
          <a:xfrm>
            <a:off x="1825994" y="3797366"/>
            <a:ext cx="5846762" cy="1587"/>
          </a:xfrm>
          <a:prstGeom prst="line">
            <a:avLst/>
          </a:prstGeom>
          <a:noFill/>
          <a:ln w="9525" algn="ctr">
            <a:solidFill>
              <a:schemeClr val="hlink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1805356" y="2967103"/>
            <a:ext cx="677863" cy="620713"/>
            <a:chOff x="1344" y="2235"/>
            <a:chExt cx="427" cy="391"/>
          </a:xfrm>
        </p:grpSpPr>
        <p:sp>
          <p:nvSpPr>
            <p:cNvPr id="29" name="AutoShape 21"/>
            <p:cNvSpPr>
              <a:spLocks noChangeArrowheads="1"/>
            </p:cNvSpPr>
            <p:nvPr/>
          </p:nvSpPr>
          <p:spPr bwMode="gray">
            <a:xfrm>
              <a:off x="1344" y="2235"/>
              <a:ext cx="417" cy="39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>
              <a:outerShdw dist="53882" dir="2700000" algn="ctr" rotWithShape="0">
                <a:srgbClr val="33333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B05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" name="Picture 22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240"/>
              <a:ext cx="421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 Box 28"/>
          <p:cNvSpPr txBox="1">
            <a:spLocks noChangeArrowheads="1"/>
          </p:cNvSpPr>
          <p:nvPr/>
        </p:nvSpPr>
        <p:spPr bwMode="gray">
          <a:xfrm>
            <a:off x="1791069" y="2929003"/>
            <a:ext cx="631825" cy="579438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FFFFF"/>
                </a:solidFill>
                <a:latin typeface="Corbel" pitchFamily="34" charset="0"/>
              </a:rPr>
              <a:t>02</a:t>
            </a:r>
            <a:endParaRPr lang="en-US" sz="3200" b="1" dirty="0">
              <a:solidFill>
                <a:srgbClr val="FFFFFF"/>
              </a:solidFill>
              <a:latin typeface="Corbe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54450" y="3172963"/>
            <a:ext cx="25138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Đề</a:t>
            </a:r>
            <a:r>
              <a:rPr lang="en-US" sz="2400" b="1" dirty="0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xuất</a:t>
            </a:r>
            <a:r>
              <a:rPr lang="en-US" sz="2400" b="1" dirty="0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giải</a:t>
            </a:r>
            <a:r>
              <a:rPr lang="en-US" sz="2400" b="1" dirty="0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pháp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rbel" pitchFamily="34" charset="0"/>
              <a:cs typeface="Arial" charset="0"/>
            </a:endParaRPr>
          </a:p>
          <a:p>
            <a:endParaRPr 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83" y="1946780"/>
            <a:ext cx="5176737" cy="4799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72823"/>
            <a:ext cx="2349383" cy="4773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6780"/>
            <a:ext cx="2362200" cy="47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</a:t>
            </a:r>
            <a:r>
              <a:rPr lang="en-US" dirty="0" err="1" smtClean="0"/>
              <a:t>Lâp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chi </a:t>
            </a:r>
            <a:r>
              <a:rPr lang="en-US" dirty="0" err="1" smtClean="0"/>
              <a:t>tiêu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05000"/>
            <a:ext cx="4800600" cy="48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</a:t>
            </a:r>
            <a:r>
              <a:rPr lang="en-US" dirty="0" err="1" smtClean="0"/>
              <a:t>Lâp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chi </a:t>
            </a:r>
            <a:r>
              <a:rPr lang="en-US" dirty="0" err="1" smtClean="0"/>
              <a:t>tiêu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20" y="1905000"/>
            <a:ext cx="696212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0101"/>
            <a:ext cx="2346192" cy="4767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63838"/>
            <a:ext cx="2362200" cy="47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 smtClean="0"/>
              <a:t>Tổng</a:t>
            </a:r>
            <a:r>
              <a:rPr lang="en-US" sz="3600" dirty="0" smtClean="0"/>
              <a:t> </a:t>
            </a:r>
            <a:r>
              <a:rPr lang="en-US" sz="3600" dirty="0" err="1" smtClean="0"/>
              <a:t>kết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đạt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&amp; </a:t>
            </a:r>
            <a:r>
              <a:rPr lang="en-US" b="1" dirty="0" err="1" smtClean="0"/>
              <a:t>Hạn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152721"/>
              </p:ext>
            </p:extLst>
          </p:nvPr>
        </p:nvGraphicFramePr>
        <p:xfrm>
          <a:off x="609600" y="1135256"/>
          <a:ext cx="8153400" cy="518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đạt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được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Những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việc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chưa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hoàn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thành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 smtClean="0"/>
                        <a:t>Thực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hiện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khảo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sát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đánh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ứng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liên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liên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quan</a:t>
                      </a:r>
                      <a:r>
                        <a:rPr lang="en-US" sz="1800" baseline="0" dirty="0" smtClean="0"/>
                        <a:t>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 smtClean="0"/>
                        <a:t>Chưa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lập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trình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tính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năng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nâng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cao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ứng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dụng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 smtClean="0"/>
                        <a:t>Hoàn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thành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danh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sách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chức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năng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của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ứng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dụng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 smtClean="0"/>
                        <a:t>Chưa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hoàn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thành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việc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lập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tài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liệu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ứng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dụng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 smtClean="0"/>
                        <a:t>Thiết</a:t>
                      </a:r>
                      <a:r>
                        <a:rPr lang="en-US" sz="1800" dirty="0" smtClean="0"/>
                        <a:t>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xây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dựng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kiến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trúc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baseline="0" dirty="0" err="1" smtClean="0"/>
                        <a:t>cơ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sở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dữ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liệu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 smtClean="0"/>
                        <a:t>Chưa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viết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báo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luận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văn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3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 smtClean="0"/>
                        <a:t>Thực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hiện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lập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trình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tính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năng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bản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của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ứng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dụng</a:t>
                      </a:r>
                      <a:r>
                        <a:rPr lang="en-US" sz="1800" baseline="0" dirty="0" smtClean="0"/>
                        <a:t> (</a:t>
                      </a:r>
                      <a:r>
                        <a:rPr lang="en-US" sz="1800" baseline="0" dirty="0" err="1" smtClean="0"/>
                        <a:t>như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phần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trước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6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hoạch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r>
              <a:rPr lang="en-US" b="1" dirty="0" smtClean="0"/>
              <a:t> </a:t>
            </a:r>
            <a:r>
              <a:rPr lang="en-US" b="1" dirty="0" err="1" smtClean="0"/>
              <a:t>tới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Tuần</a:t>
            </a:r>
            <a:r>
              <a:rPr lang="en-US" b="1" dirty="0"/>
              <a:t> </a:t>
            </a:r>
            <a:r>
              <a:rPr lang="en-US" b="1" dirty="0" smtClean="0"/>
              <a:t>9+10+11+12 (31/10-27/11</a:t>
            </a:r>
            <a:r>
              <a:rPr lang="en-US" b="1" dirty="0"/>
              <a:t>)</a:t>
            </a:r>
            <a:endParaRPr lang="en-US" dirty="0"/>
          </a:p>
          <a:p>
            <a:pPr marL="682625" indent="-334963"/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  <a:p>
            <a:pPr marL="682625" indent="-334963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Tuần</a:t>
            </a:r>
            <a:r>
              <a:rPr lang="en-US" b="1" dirty="0"/>
              <a:t> </a:t>
            </a:r>
            <a:r>
              <a:rPr lang="en-US" b="1" dirty="0" smtClean="0"/>
              <a:t>13+14 (28/11-11/12)</a:t>
            </a:r>
            <a:endParaRPr lang="en-US" dirty="0"/>
          </a:p>
          <a:p>
            <a:pPr marL="682625" indent="-334963"/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Tuần</a:t>
            </a:r>
            <a:r>
              <a:rPr lang="en-US" b="1" dirty="0"/>
              <a:t> </a:t>
            </a:r>
            <a:r>
              <a:rPr lang="en-US" b="1" dirty="0" smtClean="0"/>
              <a:t>15 </a:t>
            </a:r>
            <a:r>
              <a:rPr lang="en-US" b="1" dirty="0"/>
              <a:t>(</a:t>
            </a:r>
            <a:r>
              <a:rPr lang="en-US" b="1" dirty="0" smtClean="0"/>
              <a:t>11/12-15/12)</a:t>
            </a:r>
            <a:endParaRPr lang="en-US" dirty="0"/>
          </a:p>
          <a:p>
            <a:pPr marL="682625" indent="-334963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WordArt 2"/>
          <p:cNvSpPr>
            <a:spLocks noChangeArrowheads="1" noChangeShapeType="1" noTextEdit="1"/>
          </p:cNvSpPr>
          <p:nvPr/>
        </p:nvSpPr>
        <p:spPr bwMode="gray">
          <a:xfrm>
            <a:off x="1905000" y="2971800"/>
            <a:ext cx="5410200" cy="76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solidFill>
                  <a:schemeClr val="bg1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b="0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8600" y="2701925"/>
            <a:ext cx="8839200" cy="1260475"/>
          </a:xfrm>
        </p:spPr>
        <p:txBody>
          <a:bodyPr/>
          <a:lstStyle/>
          <a:p>
            <a:r>
              <a:rPr lang="en-US" sz="3600" dirty="0" smtClean="0"/>
              <a:t>01. </a:t>
            </a:r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</a:t>
            </a:r>
            <a:r>
              <a:rPr lang="en-US" sz="3600" dirty="0" err="1" smtClean="0"/>
              <a:t>đề</a:t>
            </a:r>
            <a:r>
              <a:rPr lang="en-US" sz="3600" dirty="0" smtClean="0"/>
              <a:t> </a:t>
            </a:r>
            <a:r>
              <a:rPr lang="en-US" sz="3600" dirty="0" err="1" smtClean="0"/>
              <a:t>tài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52398" y="5105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4663" indent="-339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 smtClean="0"/>
              <a:t>Tính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cấp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thiết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của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tài</a:t>
            </a:r>
            <a:endParaRPr lang="en-US" sz="2000" b="1" dirty="0" smtClean="0"/>
          </a:p>
          <a:p>
            <a:pPr marL="4284663" indent="-339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 smtClean="0"/>
              <a:t>Mục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tiêu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của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tài</a:t>
            </a:r>
            <a:endParaRPr lang="en-US" sz="2000" b="1" dirty="0" smtClean="0"/>
          </a:p>
          <a:p>
            <a:pPr marL="4284663" indent="-339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 smtClean="0"/>
              <a:t>Phương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pháp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nghiên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cứu</a:t>
            </a:r>
            <a:endParaRPr lang="en-US" sz="20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196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hiện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tại</a:t>
            </a:r>
            <a:endParaRPr lang="en-US" sz="2800" b="1" dirty="0" smtClean="0"/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marL="688975" indent="338138" algn="just">
              <a:buFont typeface="Wingdings" pitchFamily="2" charset="2"/>
              <a:buChar char="ü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82" y="1891619"/>
            <a:ext cx="6937917" cy="48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196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 err="1" smtClean="0"/>
              <a:t>Phương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lý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tiền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truyền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thống</a:t>
            </a:r>
            <a:endParaRPr lang="en-US" sz="2800" b="1" dirty="0" smtClean="0"/>
          </a:p>
          <a:p>
            <a:pPr marL="400050" indent="0" algn="just">
              <a:lnSpc>
                <a:spcPct val="150000"/>
              </a:lnSpc>
              <a:buNone/>
            </a:pPr>
            <a:r>
              <a:rPr lang="vi-VN" sz="2400" dirty="0"/>
              <a:t/>
            </a:r>
            <a:br>
              <a:rPr lang="vi-VN" sz="2400" dirty="0"/>
            </a:br>
            <a:endParaRPr lang="en-US" sz="2400" dirty="0" smtClean="0"/>
          </a:p>
          <a:p>
            <a:pPr marL="688975" indent="338138" algn="just">
              <a:buFont typeface="Wingdings" pitchFamily="2" charset="2"/>
              <a:buChar char="ü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96" y="1828800"/>
            <a:ext cx="639879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44" y="1335840"/>
            <a:ext cx="8229600" cy="49196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 err="1" smtClean="0"/>
              <a:t>Ứng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lý</a:t>
            </a:r>
            <a:r>
              <a:rPr lang="en-US" sz="2800" b="1" dirty="0" smtClean="0"/>
              <a:t> chi </a:t>
            </a:r>
            <a:r>
              <a:rPr lang="en-US" sz="2800" b="1" dirty="0" err="1" smtClean="0"/>
              <a:t>tiêu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thiết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bị</a:t>
            </a:r>
            <a:r>
              <a:rPr lang="en-US" sz="2800" b="1" dirty="0" smtClean="0"/>
              <a:t> di </a:t>
            </a:r>
            <a:r>
              <a:rPr lang="en-US" sz="2800" b="1" dirty="0" err="1" smtClean="0"/>
              <a:t>động</a:t>
            </a:r>
            <a:endParaRPr lang="en-US" sz="2800" b="1" dirty="0" smtClean="0"/>
          </a:p>
          <a:p>
            <a:pPr marL="0" indent="0" algn="just">
              <a:buNone/>
            </a:pPr>
            <a:endParaRPr lang="en-US" sz="2800" b="1" dirty="0" smtClean="0"/>
          </a:p>
          <a:p>
            <a:pPr marL="404813" indent="0" algn="just">
              <a:buNone/>
            </a:pPr>
            <a:endParaRPr lang="en-US" sz="2800" b="1" dirty="0" smtClean="0"/>
          </a:p>
          <a:p>
            <a:pPr marL="404813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328" y="2514600"/>
            <a:ext cx="7201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201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Tiện</a:t>
            </a:r>
            <a:r>
              <a:rPr lang="en-US" sz="2800" b="1" dirty="0"/>
              <a:t> </a:t>
            </a:r>
            <a:r>
              <a:rPr lang="en-US" sz="2800" b="1" dirty="0" err="1"/>
              <a:t>lợi</a:t>
            </a:r>
            <a:r>
              <a:rPr lang="en-US" sz="2800" b="1" dirty="0"/>
              <a:t>, </a:t>
            </a:r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mọi</a:t>
            </a:r>
            <a:r>
              <a:rPr lang="en-US" sz="2800" b="1" dirty="0"/>
              <a:t> </a:t>
            </a:r>
            <a:r>
              <a:rPr lang="en-US" sz="2800" b="1" dirty="0" err="1"/>
              <a:t>lúc</a:t>
            </a:r>
            <a:r>
              <a:rPr lang="en-US" sz="2800" b="1" dirty="0"/>
              <a:t> </a:t>
            </a:r>
            <a:r>
              <a:rPr lang="en-US" sz="2800" b="1" dirty="0" err="1"/>
              <a:t>mọi</a:t>
            </a:r>
            <a:r>
              <a:rPr lang="en-US" sz="2800" b="1" dirty="0"/>
              <a:t> </a:t>
            </a:r>
            <a:r>
              <a:rPr lang="en-US" sz="2800" b="1" dirty="0" err="1"/>
              <a:t>nơi</a:t>
            </a:r>
            <a:endParaRPr lang="en-US" sz="2800" b="1" dirty="0"/>
          </a:p>
          <a:p>
            <a:pPr marL="86201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Tự</a:t>
            </a:r>
            <a:r>
              <a:rPr lang="en-US" sz="2800" b="1" dirty="0"/>
              <a:t> </a:t>
            </a:r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tính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</a:t>
            </a:r>
            <a:r>
              <a:rPr lang="en-US" sz="2800" b="1" dirty="0" err="1"/>
              <a:t>dòng</a:t>
            </a:r>
            <a:r>
              <a:rPr lang="en-US" sz="2800" b="1" dirty="0"/>
              <a:t> </a:t>
            </a:r>
            <a:r>
              <a:rPr lang="en-US" sz="2800" b="1" dirty="0" err="1"/>
              <a:t>tiền</a:t>
            </a:r>
            <a:endParaRPr lang="en-US" sz="2800" b="1" dirty="0"/>
          </a:p>
          <a:p>
            <a:pPr marL="86201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Thông</a:t>
            </a:r>
            <a:r>
              <a:rPr lang="en-US" sz="2800" b="1" dirty="0"/>
              <a:t> </a:t>
            </a:r>
            <a:r>
              <a:rPr lang="en-US" sz="2800" b="1" dirty="0" err="1"/>
              <a:t>báo</a:t>
            </a:r>
            <a:r>
              <a:rPr lang="en-US" sz="2800" b="1" dirty="0"/>
              <a:t> </a:t>
            </a:r>
            <a:r>
              <a:rPr lang="en-US" sz="2800" b="1" dirty="0" err="1"/>
              <a:t>lưu</a:t>
            </a:r>
            <a:r>
              <a:rPr lang="en-US" sz="2800" b="1" dirty="0"/>
              <a:t> ý </a:t>
            </a:r>
            <a:r>
              <a:rPr lang="en-US" sz="2800" b="1" dirty="0" err="1"/>
              <a:t>người</a:t>
            </a:r>
            <a:r>
              <a:rPr lang="en-US" sz="2800" b="1" dirty="0"/>
              <a:t> dung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32494"/>
            <a:ext cx="6934200" cy="46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800" dirty="0">
                <a:solidFill>
                  <a:schemeClr val="tx1"/>
                </a:solidFill>
              </a:rPr>
              <a:t/>
            </a:r>
            <a:br>
              <a:rPr lang="vi-VN" sz="2800" dirty="0">
                <a:solidFill>
                  <a:schemeClr val="tx1"/>
                </a:solidFill>
              </a:rPr>
            </a:b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500" y="1219200"/>
            <a:ext cx="82296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800" b="1" kern="0" dirty="0" err="1" smtClean="0"/>
              <a:t>Xây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dựng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ứng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dụng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quản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lý</a:t>
            </a:r>
            <a:r>
              <a:rPr lang="en-US" sz="2800" b="1" kern="0" dirty="0" smtClean="0"/>
              <a:t> chi </a:t>
            </a:r>
            <a:r>
              <a:rPr lang="en-US" sz="2800" b="1" kern="0" dirty="0" err="1" smtClean="0"/>
              <a:t>tiêu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cá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nhân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trên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nền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tảng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Androird</a:t>
            </a:r>
            <a:r>
              <a:rPr lang="en-US" sz="2800" b="1" kern="0" dirty="0" smtClean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en-US" sz="2800" kern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87501"/>
              </p:ext>
            </p:extLst>
          </p:nvPr>
        </p:nvGraphicFramePr>
        <p:xfrm>
          <a:off x="914400" y="2286000"/>
          <a:ext cx="7696200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 smtClean="0"/>
                        <a:t>Chức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năng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cơ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bản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 smtClean="0"/>
                        <a:t>Chức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năng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nâng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cao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baseline="0" dirty="0" smtClean="0"/>
                        <a:t>Theo </a:t>
                      </a:r>
                      <a:r>
                        <a:rPr lang="en-US" sz="2200" b="1" baseline="0" dirty="0" err="1" smtClean="0"/>
                        <a:t>dõi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thu</a:t>
                      </a:r>
                      <a:r>
                        <a:rPr lang="en-US" sz="2200" b="1" baseline="0" dirty="0" smtClean="0"/>
                        <a:t> chi </a:t>
                      </a:r>
                      <a:r>
                        <a:rPr lang="en-US" sz="2200" b="1" baseline="0" dirty="0" err="1" smtClean="0"/>
                        <a:t>đơn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giản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dirty="0" err="1" smtClean="0"/>
                        <a:t>Bảo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mật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dữ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liệu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cao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dirty="0" err="1" smtClean="0"/>
                        <a:t>Lê</a:t>
                      </a:r>
                      <a:r>
                        <a:rPr lang="en-US" sz="2200" b="1" baseline="0" dirty="0" err="1" smtClean="0"/>
                        <a:t>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kế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hoạch</a:t>
                      </a:r>
                      <a:r>
                        <a:rPr lang="en-US" sz="2200" b="1" baseline="0" dirty="0" smtClean="0"/>
                        <a:t> chi </a:t>
                      </a:r>
                      <a:r>
                        <a:rPr lang="en-US" sz="2200" b="1" baseline="0" dirty="0" err="1" smtClean="0"/>
                        <a:t>tiêu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hợp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lý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dirty="0" err="1" smtClean="0"/>
                        <a:t>Một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tài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khoản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nhiều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thiết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bị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98872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dirty="0" err="1" smtClean="0"/>
                        <a:t>Thiết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lập</a:t>
                      </a:r>
                      <a:r>
                        <a:rPr lang="en-US" sz="2200" b="1" baseline="0" dirty="0" smtClean="0"/>
                        <a:t>, </a:t>
                      </a:r>
                      <a:r>
                        <a:rPr lang="en-US" sz="2200" b="1" baseline="0" dirty="0" err="1" smtClean="0"/>
                        <a:t>nhắc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nhở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các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khoản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tiết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kiệm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dirty="0" err="1" smtClean="0"/>
                        <a:t>Thống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kê</a:t>
                      </a:r>
                      <a:r>
                        <a:rPr lang="en-US" sz="2200" b="1" baseline="0" dirty="0" smtClean="0"/>
                        <a:t> (</a:t>
                      </a:r>
                      <a:r>
                        <a:rPr lang="en-US" sz="2200" b="1" baseline="0" dirty="0" err="1" smtClean="0"/>
                        <a:t>trực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quan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hóa</a:t>
                      </a:r>
                      <a:r>
                        <a:rPr lang="en-US" sz="2200" b="1" baseline="0" dirty="0" smtClean="0"/>
                        <a:t>)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dirty="0" err="1" smtClean="0"/>
                        <a:t>Quản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lý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theo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ví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baseline="0" dirty="0" err="1" smtClean="0"/>
                        <a:t>Dự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phòng</a:t>
                      </a:r>
                      <a:r>
                        <a:rPr lang="en-US" sz="2200" b="1" baseline="0" dirty="0" smtClean="0"/>
                        <a:t>, </a:t>
                      </a:r>
                      <a:r>
                        <a:rPr lang="en-US" sz="2200" b="1" baseline="0" dirty="0" err="1" smtClean="0"/>
                        <a:t>đồng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độ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dữ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liệu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0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1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nghiên</a:t>
            </a:r>
            <a:r>
              <a:rPr lang="en-US" b="1" dirty="0" smtClean="0"/>
              <a:t> </a:t>
            </a:r>
            <a:r>
              <a:rPr lang="en-US" b="1" dirty="0" err="1" smtClean="0"/>
              <a:t>cứu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75092"/>
              </p:ext>
            </p:extLst>
          </p:nvPr>
        </p:nvGraphicFramePr>
        <p:xfrm>
          <a:off x="838200" y="1961923"/>
          <a:ext cx="76962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22590084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2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Ứng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dụng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aseline="0" dirty="0" err="1" smtClean="0"/>
                        <a:t>quản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lý</a:t>
                      </a:r>
                      <a:r>
                        <a:rPr lang="en-US" sz="2000" baseline="0" dirty="0" smtClean="0"/>
                        <a:t> chi </a:t>
                      </a:r>
                      <a:r>
                        <a:rPr lang="en-US" sz="2000" baseline="0" dirty="0" err="1" smtClean="0"/>
                        <a:t>tiêu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Mô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tả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dirty="0" smtClean="0"/>
                        <a:t>1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baseline="0" dirty="0" smtClean="0"/>
                        <a:t>Money Lover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err="1" smtClean="0"/>
                        <a:t>Ứng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dụng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quản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lý</a:t>
                      </a:r>
                      <a:r>
                        <a:rPr lang="en-US" sz="2200" b="0" baseline="0" dirty="0" smtClean="0"/>
                        <a:t> chi </a:t>
                      </a:r>
                      <a:r>
                        <a:rPr lang="en-US" sz="2200" b="0" baseline="0" dirty="0" err="1" smtClean="0"/>
                        <a:t>tiêu</a:t>
                      </a:r>
                      <a:r>
                        <a:rPr lang="en-US" sz="2200" b="0" baseline="0" dirty="0" smtClean="0"/>
                        <a:t> do </a:t>
                      </a:r>
                      <a:r>
                        <a:rPr lang="en-US" sz="2200" b="0" baseline="0" dirty="0" err="1" smtClean="0"/>
                        <a:t>Việt</a:t>
                      </a:r>
                      <a:r>
                        <a:rPr lang="en-US" sz="2200" b="0" baseline="0" dirty="0" smtClean="0"/>
                        <a:t> Nam </a:t>
                      </a:r>
                      <a:r>
                        <a:rPr lang="en-US" sz="2200" b="0" baseline="0" dirty="0" err="1" smtClean="0"/>
                        <a:t>thực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hiện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đạt</a:t>
                      </a:r>
                      <a:r>
                        <a:rPr lang="en-US" sz="2200" b="0" baseline="0" dirty="0" smtClean="0"/>
                        <a:t> 1,000,000 – 5,000,000 </a:t>
                      </a:r>
                      <a:r>
                        <a:rPr lang="en-US" sz="2200" b="0" baseline="0" dirty="0" err="1" smtClean="0"/>
                        <a:t>lượt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cài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đặt</a:t>
                      </a:r>
                      <a:r>
                        <a:rPr lang="en-US" sz="2200" b="0" baseline="0" dirty="0" smtClean="0"/>
                        <a:t>.</a:t>
                      </a:r>
                      <a:endParaRPr lang="en-US" sz="2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/>
                        <a:t>2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err="1" smtClean="0"/>
                        <a:t>Sổ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thu</a:t>
                      </a:r>
                      <a:r>
                        <a:rPr lang="en-US" sz="2200" b="0" baseline="0" dirty="0" smtClean="0"/>
                        <a:t> chi MISA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err="1" smtClean="0"/>
                        <a:t>Ứng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dụng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quản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lý</a:t>
                      </a:r>
                      <a:r>
                        <a:rPr lang="en-US" sz="2200" b="0" baseline="0" dirty="0" smtClean="0"/>
                        <a:t> chi </a:t>
                      </a:r>
                      <a:r>
                        <a:rPr lang="en-US" sz="2200" b="0" baseline="0" dirty="0" err="1" smtClean="0"/>
                        <a:t>tiêu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công</a:t>
                      </a:r>
                      <a:r>
                        <a:rPr lang="en-US" sz="2200" b="0" baseline="0" dirty="0" smtClean="0"/>
                        <a:t> ty MISA </a:t>
                      </a:r>
                      <a:r>
                        <a:rPr lang="en-US" sz="2200" b="0" baseline="0" dirty="0" err="1" smtClean="0"/>
                        <a:t>Việt</a:t>
                      </a:r>
                      <a:r>
                        <a:rPr lang="en-US" sz="2200" b="0" baseline="0" dirty="0" smtClean="0"/>
                        <a:t> Nam </a:t>
                      </a:r>
                      <a:r>
                        <a:rPr lang="en-US" sz="2200" b="0" baseline="0" dirty="0" err="1" smtClean="0"/>
                        <a:t>thực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hiện</a:t>
                      </a:r>
                      <a:endParaRPr lang="en-US" sz="2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98872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/>
                        <a:t>3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/>
                        <a:t>My Budget</a:t>
                      </a:r>
                      <a:r>
                        <a:rPr lang="en-US" sz="2200" b="0" baseline="0" dirty="0" smtClean="0"/>
                        <a:t> Book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err="1" smtClean="0"/>
                        <a:t>Ứng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dụng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quản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lý</a:t>
                      </a:r>
                      <a:r>
                        <a:rPr lang="en-US" sz="2200" b="0" baseline="0" dirty="0" smtClean="0"/>
                        <a:t> chi </a:t>
                      </a:r>
                      <a:r>
                        <a:rPr lang="en-US" sz="2200" b="0" baseline="0" dirty="0" err="1" smtClean="0"/>
                        <a:t>tiêu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cá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nhân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có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phí</a:t>
                      </a:r>
                      <a:r>
                        <a:rPr lang="en-US" sz="2200" b="0" baseline="0" dirty="0" smtClean="0"/>
                        <a:t> do </a:t>
                      </a:r>
                      <a:r>
                        <a:rPr lang="en-US" sz="2200" b="0" baseline="0" dirty="0" err="1" smtClean="0"/>
                        <a:t>Đức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thực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hiện</a:t>
                      </a:r>
                      <a:endParaRPr lang="en-US" sz="2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609600"/>
          </a:xfrm>
        </p:spPr>
        <p:txBody>
          <a:bodyPr/>
          <a:lstStyle/>
          <a:p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endParaRPr lang="en-US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773472"/>
              </p:ext>
            </p:extLst>
          </p:nvPr>
        </p:nvGraphicFramePr>
        <p:xfrm>
          <a:off x="1371600" y="1087050"/>
          <a:ext cx="7010400" cy="5840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083">
                  <a:extLst>
                    <a:ext uri="{9D8B030D-6E8A-4147-A177-3AD203B41FA5}">
                      <a16:colId xmlns:a16="http://schemas.microsoft.com/office/drawing/2014/main" val="2364811773"/>
                    </a:ext>
                  </a:extLst>
                </a:gridCol>
                <a:gridCol w="1661364">
                  <a:extLst>
                    <a:ext uri="{9D8B030D-6E8A-4147-A177-3AD203B41FA5}">
                      <a16:colId xmlns:a16="http://schemas.microsoft.com/office/drawing/2014/main" val="2610177897"/>
                    </a:ext>
                  </a:extLst>
                </a:gridCol>
                <a:gridCol w="1704078">
                  <a:extLst>
                    <a:ext uri="{9D8B030D-6E8A-4147-A177-3AD203B41FA5}">
                      <a16:colId xmlns:a16="http://schemas.microsoft.com/office/drawing/2014/main" val="1382781468"/>
                    </a:ext>
                  </a:extLst>
                </a:gridCol>
                <a:gridCol w="1647875">
                  <a:extLst>
                    <a:ext uri="{9D8B030D-6E8A-4147-A177-3AD203B41FA5}">
                      <a16:colId xmlns:a16="http://schemas.microsoft.com/office/drawing/2014/main" val="1174394958"/>
                    </a:ext>
                  </a:extLst>
                </a:gridCol>
              </a:tblGrid>
              <a:tr h="448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solidFill>
                            <a:srgbClr val="FFC000"/>
                          </a:solidFill>
                          <a:effectLst/>
                        </a:rPr>
                        <a:t>Money Lover</a:t>
                      </a:r>
                      <a:endParaRPr lang="en-US" sz="15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err="1">
                          <a:solidFill>
                            <a:srgbClr val="FFC000"/>
                          </a:solidFill>
                          <a:effectLst/>
                        </a:rPr>
                        <a:t>Sổ</a:t>
                      </a:r>
                      <a:r>
                        <a:rPr lang="en-US" sz="1500" dirty="0">
                          <a:solidFill>
                            <a:srgbClr val="FFC000"/>
                          </a:solidFill>
                          <a:effectLst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C000"/>
                          </a:solidFill>
                          <a:effectLst/>
                        </a:rPr>
                        <a:t>thu</a:t>
                      </a:r>
                      <a:r>
                        <a:rPr lang="en-US" sz="1500" dirty="0">
                          <a:solidFill>
                            <a:srgbClr val="FFC000"/>
                          </a:solidFill>
                          <a:effectLst/>
                        </a:rPr>
                        <a:t> chi MISA</a:t>
                      </a:r>
                      <a:endParaRPr lang="en-US" sz="15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solidFill>
                            <a:srgbClr val="FFC000"/>
                          </a:solidFill>
                          <a:effectLst/>
                        </a:rPr>
                        <a:t>My Budget Book</a:t>
                      </a:r>
                      <a:endParaRPr lang="en-US" sz="15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614063"/>
                  </a:ext>
                </a:extLst>
              </a:tr>
              <a:tr h="268071">
                <a:tc gridSpan="4">
                  <a:txBody>
                    <a:bodyPr/>
                    <a:lstStyle/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 err="1">
                          <a:solidFill>
                            <a:srgbClr val="FF0000"/>
                          </a:solidFill>
                          <a:effectLst/>
                        </a:rPr>
                        <a:t>Tính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effectLst/>
                        </a:rPr>
                        <a:t>năng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effectLst/>
                        </a:rPr>
                        <a:t>cơ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effectLst/>
                        </a:rPr>
                        <a:t>bản</a:t>
                      </a:r>
                      <a:endParaRPr lang="en-US" sz="15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122547"/>
                  </a:ext>
                </a:extLst>
              </a:tr>
              <a:tr h="2835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Tạo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/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sửa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ví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tiền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663816"/>
                  </a:ext>
                </a:extLst>
              </a:tr>
              <a:tr h="9294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Quản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lý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nguồn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thu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,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nguồn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chi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nhiều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tài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khoản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(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theo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nhóm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,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theo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thời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gian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)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987197"/>
                  </a:ext>
                </a:extLst>
              </a:tr>
              <a:tr h="4647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Phân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loại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nguồn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thu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, chi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8197887"/>
                  </a:ext>
                </a:extLst>
              </a:tr>
              <a:tr h="448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Lập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kế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hoạch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tiết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kiệm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439100"/>
                  </a:ext>
                </a:extLst>
              </a:tr>
              <a:tr h="6803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Quản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lý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nhiều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nguồn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ngân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quỹ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khác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nhau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431677"/>
                  </a:ext>
                </a:extLst>
              </a:tr>
              <a:tr h="448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Thống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kê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trực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quan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047693"/>
                  </a:ext>
                </a:extLst>
              </a:tr>
              <a:tr h="4647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Dễ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dàng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truy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cập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,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không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cần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Internet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080780"/>
                  </a:ext>
                </a:extLst>
              </a:tr>
              <a:tr h="448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Hỗ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trợ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nhiều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loại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tiền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tệ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2917936"/>
                  </a:ext>
                </a:extLst>
              </a:tr>
              <a:tr h="448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Hỗ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trợ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đa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ngôn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ngữ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54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038TGp_Proposal">
  <a:themeElements>
    <a:clrScheme name="sample 3">
      <a:dk1>
        <a:srgbClr val="000000"/>
      </a:dk1>
      <a:lt1>
        <a:srgbClr val="FFFFFF"/>
      </a:lt1>
      <a:dk2>
        <a:srgbClr val="436393"/>
      </a:dk2>
      <a:lt2>
        <a:srgbClr val="D3D9DD"/>
      </a:lt2>
      <a:accent1>
        <a:srgbClr val="4490C4"/>
      </a:accent1>
      <a:accent2>
        <a:srgbClr val="34B4C2"/>
      </a:accent2>
      <a:accent3>
        <a:srgbClr val="FFFFFF"/>
      </a:accent3>
      <a:accent4>
        <a:srgbClr val="000000"/>
      </a:accent4>
      <a:accent5>
        <a:srgbClr val="B0C6DE"/>
      </a:accent5>
      <a:accent6>
        <a:srgbClr val="2EA3B0"/>
      </a:accent6>
      <a:hlink>
        <a:srgbClr val="8E85CD"/>
      </a:hlink>
      <a:folHlink>
        <a:srgbClr val="CCBE54"/>
      </a:folHlink>
    </a:clrScheme>
    <a:fontScheme name="sampl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912323"/>
        </a:dk2>
        <a:lt2>
          <a:srgbClr val="D6E2E4"/>
        </a:lt2>
        <a:accent1>
          <a:srgbClr val="D75F5F"/>
        </a:accent1>
        <a:accent2>
          <a:srgbClr val="5AB2BE"/>
        </a:accent2>
        <a:accent3>
          <a:srgbClr val="FFFFFF"/>
        </a:accent3>
        <a:accent4>
          <a:srgbClr val="000000"/>
        </a:accent4>
        <a:accent5>
          <a:srgbClr val="E8B6B6"/>
        </a:accent5>
        <a:accent6>
          <a:srgbClr val="51A1AC"/>
        </a:accent6>
        <a:hlink>
          <a:srgbClr val="81BA48"/>
        </a:hlink>
        <a:folHlink>
          <a:srgbClr val="EAB2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366E6B"/>
        </a:dk2>
        <a:lt2>
          <a:srgbClr val="D9E7E6"/>
        </a:lt2>
        <a:accent1>
          <a:srgbClr val="37A389"/>
        </a:accent1>
        <a:accent2>
          <a:srgbClr val="E38957"/>
        </a:accent2>
        <a:accent3>
          <a:srgbClr val="FFFFFF"/>
        </a:accent3>
        <a:accent4>
          <a:srgbClr val="000000"/>
        </a:accent4>
        <a:accent5>
          <a:srgbClr val="AECEC4"/>
        </a:accent5>
        <a:accent6>
          <a:srgbClr val="CE7C4E"/>
        </a:accent6>
        <a:hlink>
          <a:srgbClr val="6AA1B2"/>
        </a:hlink>
        <a:folHlink>
          <a:srgbClr val="E2C4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436393"/>
        </a:dk2>
        <a:lt2>
          <a:srgbClr val="D3D9DD"/>
        </a:lt2>
        <a:accent1>
          <a:srgbClr val="4490C4"/>
        </a:accent1>
        <a:accent2>
          <a:srgbClr val="34B4C2"/>
        </a:accent2>
        <a:accent3>
          <a:srgbClr val="FFFFFF"/>
        </a:accent3>
        <a:accent4>
          <a:srgbClr val="000000"/>
        </a:accent4>
        <a:accent5>
          <a:srgbClr val="B0C6DE"/>
        </a:accent5>
        <a:accent6>
          <a:srgbClr val="2EA3B0"/>
        </a:accent6>
        <a:hlink>
          <a:srgbClr val="8E85CD"/>
        </a:hlink>
        <a:folHlink>
          <a:srgbClr val="CCB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">
  <a:themeElements>
    <a:clrScheme name="1_sample 3">
      <a:dk1>
        <a:srgbClr val="000000"/>
      </a:dk1>
      <a:lt1>
        <a:srgbClr val="FFFFFF"/>
      </a:lt1>
      <a:dk2>
        <a:srgbClr val="436393"/>
      </a:dk2>
      <a:lt2>
        <a:srgbClr val="D3D9DD"/>
      </a:lt2>
      <a:accent1>
        <a:srgbClr val="4490C4"/>
      </a:accent1>
      <a:accent2>
        <a:srgbClr val="34B4C2"/>
      </a:accent2>
      <a:accent3>
        <a:srgbClr val="FFFFFF"/>
      </a:accent3>
      <a:accent4>
        <a:srgbClr val="000000"/>
      </a:accent4>
      <a:accent5>
        <a:srgbClr val="B0C6DE"/>
      </a:accent5>
      <a:accent6>
        <a:srgbClr val="2EA3B0"/>
      </a:accent6>
      <a:hlink>
        <a:srgbClr val="8E85CD"/>
      </a:hlink>
      <a:folHlink>
        <a:srgbClr val="CCBE54"/>
      </a:folHlink>
    </a:clrScheme>
    <a:fontScheme name="1_sampl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ample 1">
        <a:dk1>
          <a:srgbClr val="000000"/>
        </a:dk1>
        <a:lt1>
          <a:srgbClr val="FFFFFF"/>
        </a:lt1>
        <a:dk2>
          <a:srgbClr val="912323"/>
        </a:dk2>
        <a:lt2>
          <a:srgbClr val="D6E2E4"/>
        </a:lt2>
        <a:accent1>
          <a:srgbClr val="D75F5F"/>
        </a:accent1>
        <a:accent2>
          <a:srgbClr val="5AB2BE"/>
        </a:accent2>
        <a:accent3>
          <a:srgbClr val="FFFFFF"/>
        </a:accent3>
        <a:accent4>
          <a:srgbClr val="000000"/>
        </a:accent4>
        <a:accent5>
          <a:srgbClr val="E8B6B6"/>
        </a:accent5>
        <a:accent6>
          <a:srgbClr val="51A1AC"/>
        </a:accent6>
        <a:hlink>
          <a:srgbClr val="81BA48"/>
        </a:hlink>
        <a:folHlink>
          <a:srgbClr val="EAB2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2">
        <a:dk1>
          <a:srgbClr val="000000"/>
        </a:dk1>
        <a:lt1>
          <a:srgbClr val="FFFFFF"/>
        </a:lt1>
        <a:dk2>
          <a:srgbClr val="366E6B"/>
        </a:dk2>
        <a:lt2>
          <a:srgbClr val="D9E7E6"/>
        </a:lt2>
        <a:accent1>
          <a:srgbClr val="37A389"/>
        </a:accent1>
        <a:accent2>
          <a:srgbClr val="E38957"/>
        </a:accent2>
        <a:accent3>
          <a:srgbClr val="FFFFFF"/>
        </a:accent3>
        <a:accent4>
          <a:srgbClr val="000000"/>
        </a:accent4>
        <a:accent5>
          <a:srgbClr val="AECEC4"/>
        </a:accent5>
        <a:accent6>
          <a:srgbClr val="CE7C4E"/>
        </a:accent6>
        <a:hlink>
          <a:srgbClr val="6AA1B2"/>
        </a:hlink>
        <a:folHlink>
          <a:srgbClr val="E2C4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3">
        <a:dk1>
          <a:srgbClr val="000000"/>
        </a:dk1>
        <a:lt1>
          <a:srgbClr val="FFFFFF"/>
        </a:lt1>
        <a:dk2>
          <a:srgbClr val="436393"/>
        </a:dk2>
        <a:lt2>
          <a:srgbClr val="D3D9DD"/>
        </a:lt2>
        <a:accent1>
          <a:srgbClr val="4490C4"/>
        </a:accent1>
        <a:accent2>
          <a:srgbClr val="34B4C2"/>
        </a:accent2>
        <a:accent3>
          <a:srgbClr val="FFFFFF"/>
        </a:accent3>
        <a:accent4>
          <a:srgbClr val="000000"/>
        </a:accent4>
        <a:accent5>
          <a:srgbClr val="B0C6DE"/>
        </a:accent5>
        <a:accent6>
          <a:srgbClr val="2EA3B0"/>
        </a:accent6>
        <a:hlink>
          <a:srgbClr val="8E85CD"/>
        </a:hlink>
        <a:folHlink>
          <a:srgbClr val="CCB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ample">
  <a:themeElements>
    <a:clrScheme name="2_sample 3">
      <a:dk1>
        <a:srgbClr val="000000"/>
      </a:dk1>
      <a:lt1>
        <a:srgbClr val="FFFFFF"/>
      </a:lt1>
      <a:dk2>
        <a:srgbClr val="436393"/>
      </a:dk2>
      <a:lt2>
        <a:srgbClr val="D3D9DD"/>
      </a:lt2>
      <a:accent1>
        <a:srgbClr val="4490C4"/>
      </a:accent1>
      <a:accent2>
        <a:srgbClr val="34B4C2"/>
      </a:accent2>
      <a:accent3>
        <a:srgbClr val="FFFFFF"/>
      </a:accent3>
      <a:accent4>
        <a:srgbClr val="000000"/>
      </a:accent4>
      <a:accent5>
        <a:srgbClr val="B0C6DE"/>
      </a:accent5>
      <a:accent6>
        <a:srgbClr val="2EA3B0"/>
      </a:accent6>
      <a:hlink>
        <a:srgbClr val="8E85CD"/>
      </a:hlink>
      <a:folHlink>
        <a:srgbClr val="CCBE54"/>
      </a:folHlink>
    </a:clrScheme>
    <a:fontScheme name="2_sampl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ample 1">
        <a:dk1>
          <a:srgbClr val="000000"/>
        </a:dk1>
        <a:lt1>
          <a:srgbClr val="FFFFFF"/>
        </a:lt1>
        <a:dk2>
          <a:srgbClr val="912323"/>
        </a:dk2>
        <a:lt2>
          <a:srgbClr val="D6E2E4"/>
        </a:lt2>
        <a:accent1>
          <a:srgbClr val="D75F5F"/>
        </a:accent1>
        <a:accent2>
          <a:srgbClr val="5AB2BE"/>
        </a:accent2>
        <a:accent3>
          <a:srgbClr val="FFFFFF"/>
        </a:accent3>
        <a:accent4>
          <a:srgbClr val="000000"/>
        </a:accent4>
        <a:accent5>
          <a:srgbClr val="E8B6B6"/>
        </a:accent5>
        <a:accent6>
          <a:srgbClr val="51A1AC"/>
        </a:accent6>
        <a:hlink>
          <a:srgbClr val="81BA48"/>
        </a:hlink>
        <a:folHlink>
          <a:srgbClr val="EAB2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ple 2">
        <a:dk1>
          <a:srgbClr val="000000"/>
        </a:dk1>
        <a:lt1>
          <a:srgbClr val="FFFFFF"/>
        </a:lt1>
        <a:dk2>
          <a:srgbClr val="366E6B"/>
        </a:dk2>
        <a:lt2>
          <a:srgbClr val="D9E7E6"/>
        </a:lt2>
        <a:accent1>
          <a:srgbClr val="37A389"/>
        </a:accent1>
        <a:accent2>
          <a:srgbClr val="E38957"/>
        </a:accent2>
        <a:accent3>
          <a:srgbClr val="FFFFFF"/>
        </a:accent3>
        <a:accent4>
          <a:srgbClr val="000000"/>
        </a:accent4>
        <a:accent5>
          <a:srgbClr val="AECEC4"/>
        </a:accent5>
        <a:accent6>
          <a:srgbClr val="CE7C4E"/>
        </a:accent6>
        <a:hlink>
          <a:srgbClr val="6AA1B2"/>
        </a:hlink>
        <a:folHlink>
          <a:srgbClr val="E2C4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ple 3">
        <a:dk1>
          <a:srgbClr val="000000"/>
        </a:dk1>
        <a:lt1>
          <a:srgbClr val="FFFFFF"/>
        </a:lt1>
        <a:dk2>
          <a:srgbClr val="436393"/>
        </a:dk2>
        <a:lt2>
          <a:srgbClr val="D3D9DD"/>
        </a:lt2>
        <a:accent1>
          <a:srgbClr val="4490C4"/>
        </a:accent1>
        <a:accent2>
          <a:srgbClr val="34B4C2"/>
        </a:accent2>
        <a:accent3>
          <a:srgbClr val="FFFFFF"/>
        </a:accent3>
        <a:accent4>
          <a:srgbClr val="000000"/>
        </a:accent4>
        <a:accent5>
          <a:srgbClr val="B0C6DE"/>
        </a:accent5>
        <a:accent6>
          <a:srgbClr val="2EA3B0"/>
        </a:accent6>
        <a:hlink>
          <a:srgbClr val="8E85CD"/>
        </a:hlink>
        <a:folHlink>
          <a:srgbClr val="CCB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sample">
  <a:themeElements>
    <a:clrScheme name="3_sample 3">
      <a:dk1>
        <a:srgbClr val="000000"/>
      </a:dk1>
      <a:lt1>
        <a:srgbClr val="FFFFFF"/>
      </a:lt1>
      <a:dk2>
        <a:srgbClr val="436393"/>
      </a:dk2>
      <a:lt2>
        <a:srgbClr val="D3D9DD"/>
      </a:lt2>
      <a:accent1>
        <a:srgbClr val="4490C4"/>
      </a:accent1>
      <a:accent2>
        <a:srgbClr val="34B4C2"/>
      </a:accent2>
      <a:accent3>
        <a:srgbClr val="FFFFFF"/>
      </a:accent3>
      <a:accent4>
        <a:srgbClr val="000000"/>
      </a:accent4>
      <a:accent5>
        <a:srgbClr val="B0C6DE"/>
      </a:accent5>
      <a:accent6>
        <a:srgbClr val="2EA3B0"/>
      </a:accent6>
      <a:hlink>
        <a:srgbClr val="8E85CD"/>
      </a:hlink>
      <a:folHlink>
        <a:srgbClr val="CCBE54"/>
      </a:folHlink>
    </a:clrScheme>
    <a:fontScheme name="3_sampl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ample 1">
        <a:dk1>
          <a:srgbClr val="000000"/>
        </a:dk1>
        <a:lt1>
          <a:srgbClr val="FFFFFF"/>
        </a:lt1>
        <a:dk2>
          <a:srgbClr val="912323"/>
        </a:dk2>
        <a:lt2>
          <a:srgbClr val="D6E2E4"/>
        </a:lt2>
        <a:accent1>
          <a:srgbClr val="D75F5F"/>
        </a:accent1>
        <a:accent2>
          <a:srgbClr val="5AB2BE"/>
        </a:accent2>
        <a:accent3>
          <a:srgbClr val="FFFFFF"/>
        </a:accent3>
        <a:accent4>
          <a:srgbClr val="000000"/>
        </a:accent4>
        <a:accent5>
          <a:srgbClr val="E8B6B6"/>
        </a:accent5>
        <a:accent6>
          <a:srgbClr val="51A1AC"/>
        </a:accent6>
        <a:hlink>
          <a:srgbClr val="81BA48"/>
        </a:hlink>
        <a:folHlink>
          <a:srgbClr val="EAB2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mple 2">
        <a:dk1>
          <a:srgbClr val="000000"/>
        </a:dk1>
        <a:lt1>
          <a:srgbClr val="FFFFFF"/>
        </a:lt1>
        <a:dk2>
          <a:srgbClr val="366E6B"/>
        </a:dk2>
        <a:lt2>
          <a:srgbClr val="D9E7E6"/>
        </a:lt2>
        <a:accent1>
          <a:srgbClr val="37A389"/>
        </a:accent1>
        <a:accent2>
          <a:srgbClr val="E38957"/>
        </a:accent2>
        <a:accent3>
          <a:srgbClr val="FFFFFF"/>
        </a:accent3>
        <a:accent4>
          <a:srgbClr val="000000"/>
        </a:accent4>
        <a:accent5>
          <a:srgbClr val="AECEC4"/>
        </a:accent5>
        <a:accent6>
          <a:srgbClr val="CE7C4E"/>
        </a:accent6>
        <a:hlink>
          <a:srgbClr val="6AA1B2"/>
        </a:hlink>
        <a:folHlink>
          <a:srgbClr val="E2C4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mple 3">
        <a:dk1>
          <a:srgbClr val="000000"/>
        </a:dk1>
        <a:lt1>
          <a:srgbClr val="FFFFFF"/>
        </a:lt1>
        <a:dk2>
          <a:srgbClr val="436393"/>
        </a:dk2>
        <a:lt2>
          <a:srgbClr val="D3D9DD"/>
        </a:lt2>
        <a:accent1>
          <a:srgbClr val="4490C4"/>
        </a:accent1>
        <a:accent2>
          <a:srgbClr val="34B4C2"/>
        </a:accent2>
        <a:accent3>
          <a:srgbClr val="FFFFFF"/>
        </a:accent3>
        <a:accent4>
          <a:srgbClr val="000000"/>
        </a:accent4>
        <a:accent5>
          <a:srgbClr val="B0C6DE"/>
        </a:accent5>
        <a:accent6>
          <a:srgbClr val="2EA3B0"/>
        </a:accent6>
        <a:hlink>
          <a:srgbClr val="8E85CD"/>
        </a:hlink>
        <a:folHlink>
          <a:srgbClr val="CCB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sample">
  <a:themeElements>
    <a:clrScheme name="4_sample 3">
      <a:dk1>
        <a:srgbClr val="000000"/>
      </a:dk1>
      <a:lt1>
        <a:srgbClr val="FFFFFF"/>
      </a:lt1>
      <a:dk2>
        <a:srgbClr val="436393"/>
      </a:dk2>
      <a:lt2>
        <a:srgbClr val="D3D9DD"/>
      </a:lt2>
      <a:accent1>
        <a:srgbClr val="4490C4"/>
      </a:accent1>
      <a:accent2>
        <a:srgbClr val="34B4C2"/>
      </a:accent2>
      <a:accent3>
        <a:srgbClr val="FFFFFF"/>
      </a:accent3>
      <a:accent4>
        <a:srgbClr val="000000"/>
      </a:accent4>
      <a:accent5>
        <a:srgbClr val="B0C6DE"/>
      </a:accent5>
      <a:accent6>
        <a:srgbClr val="2EA3B0"/>
      </a:accent6>
      <a:hlink>
        <a:srgbClr val="8E85CD"/>
      </a:hlink>
      <a:folHlink>
        <a:srgbClr val="CCBE54"/>
      </a:folHlink>
    </a:clrScheme>
    <a:fontScheme name="4_sampl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ample 1">
        <a:dk1>
          <a:srgbClr val="000000"/>
        </a:dk1>
        <a:lt1>
          <a:srgbClr val="FFFFFF"/>
        </a:lt1>
        <a:dk2>
          <a:srgbClr val="912323"/>
        </a:dk2>
        <a:lt2>
          <a:srgbClr val="D6E2E4"/>
        </a:lt2>
        <a:accent1>
          <a:srgbClr val="D75F5F"/>
        </a:accent1>
        <a:accent2>
          <a:srgbClr val="5AB2BE"/>
        </a:accent2>
        <a:accent3>
          <a:srgbClr val="FFFFFF"/>
        </a:accent3>
        <a:accent4>
          <a:srgbClr val="000000"/>
        </a:accent4>
        <a:accent5>
          <a:srgbClr val="E8B6B6"/>
        </a:accent5>
        <a:accent6>
          <a:srgbClr val="51A1AC"/>
        </a:accent6>
        <a:hlink>
          <a:srgbClr val="81BA48"/>
        </a:hlink>
        <a:folHlink>
          <a:srgbClr val="EAB2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ample 2">
        <a:dk1>
          <a:srgbClr val="000000"/>
        </a:dk1>
        <a:lt1>
          <a:srgbClr val="FFFFFF"/>
        </a:lt1>
        <a:dk2>
          <a:srgbClr val="366E6B"/>
        </a:dk2>
        <a:lt2>
          <a:srgbClr val="D9E7E6"/>
        </a:lt2>
        <a:accent1>
          <a:srgbClr val="37A389"/>
        </a:accent1>
        <a:accent2>
          <a:srgbClr val="E38957"/>
        </a:accent2>
        <a:accent3>
          <a:srgbClr val="FFFFFF"/>
        </a:accent3>
        <a:accent4>
          <a:srgbClr val="000000"/>
        </a:accent4>
        <a:accent5>
          <a:srgbClr val="AECEC4"/>
        </a:accent5>
        <a:accent6>
          <a:srgbClr val="CE7C4E"/>
        </a:accent6>
        <a:hlink>
          <a:srgbClr val="6AA1B2"/>
        </a:hlink>
        <a:folHlink>
          <a:srgbClr val="E2C4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ample 3">
        <a:dk1>
          <a:srgbClr val="000000"/>
        </a:dk1>
        <a:lt1>
          <a:srgbClr val="FFFFFF"/>
        </a:lt1>
        <a:dk2>
          <a:srgbClr val="436393"/>
        </a:dk2>
        <a:lt2>
          <a:srgbClr val="D3D9DD"/>
        </a:lt2>
        <a:accent1>
          <a:srgbClr val="4490C4"/>
        </a:accent1>
        <a:accent2>
          <a:srgbClr val="34B4C2"/>
        </a:accent2>
        <a:accent3>
          <a:srgbClr val="FFFFFF"/>
        </a:accent3>
        <a:accent4>
          <a:srgbClr val="000000"/>
        </a:accent4>
        <a:accent5>
          <a:srgbClr val="B0C6DE"/>
        </a:accent5>
        <a:accent6>
          <a:srgbClr val="2EA3B0"/>
        </a:accent6>
        <a:hlink>
          <a:srgbClr val="8E85CD"/>
        </a:hlink>
        <a:folHlink>
          <a:srgbClr val="CCB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ample 3">
    <a:dk1>
      <a:srgbClr val="000000"/>
    </a:dk1>
    <a:lt1>
      <a:srgbClr val="FFFFFF"/>
    </a:lt1>
    <a:dk2>
      <a:srgbClr val="436393"/>
    </a:dk2>
    <a:lt2>
      <a:srgbClr val="D3D9DD"/>
    </a:lt2>
    <a:accent1>
      <a:srgbClr val="4490C4"/>
    </a:accent1>
    <a:accent2>
      <a:srgbClr val="34B4C2"/>
    </a:accent2>
    <a:accent3>
      <a:srgbClr val="FFFFFF"/>
    </a:accent3>
    <a:accent4>
      <a:srgbClr val="000000"/>
    </a:accent4>
    <a:accent5>
      <a:srgbClr val="B0C6DE"/>
    </a:accent5>
    <a:accent6>
      <a:srgbClr val="2EA3B0"/>
    </a:accent6>
    <a:hlink>
      <a:srgbClr val="8E85CD"/>
    </a:hlink>
    <a:folHlink>
      <a:srgbClr val="CCBE54"/>
    </a:folHlink>
  </a:clrScheme>
</a:themeOverride>
</file>

<file path=ppt/theme/themeOverride2.xml><?xml version="1.0" encoding="utf-8"?>
<a:themeOverride xmlns:a="http://schemas.openxmlformats.org/drawingml/2006/main">
  <a:clrScheme name="sample 3">
    <a:dk1>
      <a:srgbClr val="000000"/>
    </a:dk1>
    <a:lt1>
      <a:srgbClr val="FFFFFF"/>
    </a:lt1>
    <a:dk2>
      <a:srgbClr val="436393"/>
    </a:dk2>
    <a:lt2>
      <a:srgbClr val="D3D9DD"/>
    </a:lt2>
    <a:accent1>
      <a:srgbClr val="4490C4"/>
    </a:accent1>
    <a:accent2>
      <a:srgbClr val="34B4C2"/>
    </a:accent2>
    <a:accent3>
      <a:srgbClr val="FFFFFF"/>
    </a:accent3>
    <a:accent4>
      <a:srgbClr val="000000"/>
    </a:accent4>
    <a:accent5>
      <a:srgbClr val="B0C6DE"/>
    </a:accent5>
    <a:accent6>
      <a:srgbClr val="2EA3B0"/>
    </a:accent6>
    <a:hlink>
      <a:srgbClr val="8E85CD"/>
    </a:hlink>
    <a:folHlink>
      <a:srgbClr val="CCBE54"/>
    </a:folHlink>
  </a:clrScheme>
</a:themeOverride>
</file>

<file path=ppt/theme/themeOverride3.xml><?xml version="1.0" encoding="utf-8"?>
<a:themeOverride xmlns:a="http://schemas.openxmlformats.org/drawingml/2006/main">
  <a:clrScheme name="1_sample 3">
    <a:dk1>
      <a:srgbClr val="000000"/>
    </a:dk1>
    <a:lt1>
      <a:srgbClr val="FFFFFF"/>
    </a:lt1>
    <a:dk2>
      <a:srgbClr val="436393"/>
    </a:dk2>
    <a:lt2>
      <a:srgbClr val="D3D9DD"/>
    </a:lt2>
    <a:accent1>
      <a:srgbClr val="4490C4"/>
    </a:accent1>
    <a:accent2>
      <a:srgbClr val="34B4C2"/>
    </a:accent2>
    <a:accent3>
      <a:srgbClr val="FFFFFF"/>
    </a:accent3>
    <a:accent4>
      <a:srgbClr val="000000"/>
    </a:accent4>
    <a:accent5>
      <a:srgbClr val="B0C6DE"/>
    </a:accent5>
    <a:accent6>
      <a:srgbClr val="2EA3B0"/>
    </a:accent6>
    <a:hlink>
      <a:srgbClr val="8E85CD"/>
    </a:hlink>
    <a:folHlink>
      <a:srgbClr val="CCBE54"/>
    </a:folHlink>
  </a:clrScheme>
</a:themeOverride>
</file>

<file path=ppt/theme/themeOverride4.xml><?xml version="1.0" encoding="utf-8"?>
<a:themeOverride xmlns:a="http://schemas.openxmlformats.org/drawingml/2006/main">
  <a:clrScheme name="sample 3">
    <a:dk1>
      <a:srgbClr val="000000"/>
    </a:dk1>
    <a:lt1>
      <a:srgbClr val="FFFFFF"/>
    </a:lt1>
    <a:dk2>
      <a:srgbClr val="436393"/>
    </a:dk2>
    <a:lt2>
      <a:srgbClr val="D3D9DD"/>
    </a:lt2>
    <a:accent1>
      <a:srgbClr val="4490C4"/>
    </a:accent1>
    <a:accent2>
      <a:srgbClr val="34B4C2"/>
    </a:accent2>
    <a:accent3>
      <a:srgbClr val="FFFFFF"/>
    </a:accent3>
    <a:accent4>
      <a:srgbClr val="000000"/>
    </a:accent4>
    <a:accent5>
      <a:srgbClr val="B0C6DE"/>
    </a:accent5>
    <a:accent6>
      <a:srgbClr val="2EA3B0"/>
    </a:accent6>
    <a:hlink>
      <a:srgbClr val="8E85CD"/>
    </a:hlink>
    <a:folHlink>
      <a:srgbClr val="CCBE5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S038TGp_Proposal</Template>
  <TotalTime>1315</TotalTime>
  <Words>859</Words>
  <Application>Microsoft Office PowerPoint</Application>
  <PresentationFormat>On-screen Show (4:3)</PresentationFormat>
  <Paragraphs>223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Corbel</vt:lpstr>
      <vt:lpstr>Times New Roman</vt:lpstr>
      <vt:lpstr>Trebuchet MS</vt:lpstr>
      <vt:lpstr>Verdana</vt:lpstr>
      <vt:lpstr>Wingdings</vt:lpstr>
      <vt:lpstr>S038TGp_Proposal</vt:lpstr>
      <vt:lpstr>1_sample</vt:lpstr>
      <vt:lpstr>2_sample</vt:lpstr>
      <vt:lpstr>3_sample</vt:lpstr>
      <vt:lpstr>4_sample</vt:lpstr>
      <vt:lpstr> XÂY DỰNG ỨNG DỤNG QUẢN LÝ  CHI TIÊU CÁ NHÂN TRÊN THIẾT BỊ DI ĐỘNG </vt:lpstr>
      <vt:lpstr>NỘI DUNG</vt:lpstr>
      <vt:lpstr>01. Giới thiệu đề tài</vt:lpstr>
      <vt:lpstr>Tính cấp thiết đề tài</vt:lpstr>
      <vt:lpstr>Tính cấp thiết đề tài</vt:lpstr>
      <vt:lpstr>Tính cấp thiết đề tài</vt:lpstr>
      <vt:lpstr>Mục tiêu của đề tài</vt:lpstr>
      <vt:lpstr>Phương pháp nghiên cứu</vt:lpstr>
      <vt:lpstr>Đánh giá các công trình liên quan</vt:lpstr>
      <vt:lpstr>Đánh giá các công trình liên quan</vt:lpstr>
      <vt:lpstr>Đánh giá các công trình liên quan</vt:lpstr>
      <vt:lpstr>02. Đề xuất giải pháp</vt:lpstr>
      <vt:lpstr>Chức năng của hệ thống</vt:lpstr>
      <vt:lpstr>Thiết kế Database</vt:lpstr>
      <vt:lpstr>Kiến trúc nền tảng</vt:lpstr>
      <vt:lpstr>03. Thực nghiệm &amp; Kết quả</vt:lpstr>
      <vt:lpstr>Màn hình các tính năng</vt:lpstr>
      <vt:lpstr>Màn hình các tính năng</vt:lpstr>
      <vt:lpstr>Màn hình các tính năng</vt:lpstr>
      <vt:lpstr>Màn hình các tính năng</vt:lpstr>
      <vt:lpstr>Màn hình các tính năng</vt:lpstr>
      <vt:lpstr>Màn hình các tính năng</vt:lpstr>
      <vt:lpstr>Màn hình các tính năng</vt:lpstr>
      <vt:lpstr>Demo các chức năng</vt:lpstr>
      <vt:lpstr>Tổng kết</vt:lpstr>
      <vt:lpstr>Kết quả đạt được &amp; Hạn chế</vt:lpstr>
      <vt:lpstr>Kế hoạch trong thời gian tới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CƠ CHẾ BIẾN ĐỔI ADC1 CỦA VĐK dsPIC.33FJ NGHIÊN CỨU CƠ CHẾ DMA PHỤC VỤ CHO BIẾN ĐỔI ADC1</dc:title>
  <dc:creator>MinMon</dc:creator>
  <cp:lastModifiedBy>User</cp:lastModifiedBy>
  <cp:revision>83</cp:revision>
  <dcterms:created xsi:type="dcterms:W3CDTF">2015-05-10T02:04:31Z</dcterms:created>
  <dcterms:modified xsi:type="dcterms:W3CDTF">2016-11-05T11:28:42Z</dcterms:modified>
</cp:coreProperties>
</file>