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4" r:id="rId4"/>
    <p:sldId id="259" r:id="rId5"/>
    <p:sldId id="266" r:id="rId6"/>
    <p:sldId id="257" r:id="rId7"/>
    <p:sldId id="268" r:id="rId8"/>
    <p:sldId id="267" r:id="rId9"/>
    <p:sldId id="260" r:id="rId10"/>
    <p:sldId id="261" r:id="rId11"/>
    <p:sldId id="263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82AC-4BC0-9744-8ACC-9FED67C7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37302-A62C-BC47-AD55-B4AEC0BD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3EC4B-249A-6847-8ACA-1D0D7F0E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5FB3B3-4C45-7A45-9375-D0DD14F33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1078-8DC1-3548-94F3-4EC2A978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19E9-5A8F-1240-BB02-4DB2EE07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F3580-CED3-C941-A79A-12671579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8863D-FA29-2542-B703-B928F2652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441-3EC5-B342-B278-098D5E9A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18BDAD-4710-4C45-8BC6-DE288509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5270-73E4-364A-9DEA-F4715FFFB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6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FA7E-2387-2B45-840D-CC0A642B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FEB5-23B8-AB4F-9291-1092492D9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3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AA2B-780C-1F48-8117-8E097DCC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5577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631F-EB53-B54F-B1A8-7E4B5EC71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23/08/2019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EEAF-AEF3-3D41-B981-2989E4C2C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0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7265F2D9-C50D-5845-ABBD-CBA3A32E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37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21F65-156E-4B4D-8B0A-241CD458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57" y="1704844"/>
            <a:ext cx="2495479" cy="2474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57ACC-AC79-7144-B3E1-F600A08D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82" y="2420735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D9E14-6984-8944-983B-A33F6AED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665" y="1768645"/>
            <a:ext cx="2289032" cy="2410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97A43-41CA-024F-ADC9-C60E87FE6109}"/>
              </a:ext>
            </a:extLst>
          </p:cNvPr>
          <p:cNvSpPr txBox="1"/>
          <p:nvPr/>
        </p:nvSpPr>
        <p:spPr>
          <a:xfrm>
            <a:off x="2488695" y="4293318"/>
            <a:ext cx="232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Prometheus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19EE-3D37-1446-8AAE-884288C519CA}"/>
              </a:ext>
            </a:extLst>
          </p:cNvPr>
          <p:cNvSpPr txBox="1"/>
          <p:nvPr/>
        </p:nvSpPr>
        <p:spPr>
          <a:xfrm>
            <a:off x="7257380" y="4293318"/>
            <a:ext cx="232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Grafana</a:t>
            </a:r>
          </a:p>
        </p:txBody>
      </p:sp>
    </p:spTree>
    <p:extLst>
      <p:ext uri="{BB962C8B-B14F-4D97-AF65-F5344CB8AC3E}">
        <p14:creationId xmlns:p14="http://schemas.microsoft.com/office/powerpoint/2010/main" val="237196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EEA58B-1141-4743-904F-F3F1FE6F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126" y="3435178"/>
            <a:ext cx="2030874" cy="3422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F765A-EDCE-5242-B9F8-BA7E7A27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61" y="2145951"/>
            <a:ext cx="3766027" cy="1907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E516A-EDCE-1340-B61D-59556F76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27" y="1512217"/>
            <a:ext cx="3175000" cy="317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0CAFEA-589F-1E42-B033-CDB9E8F83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259" y="2578216"/>
            <a:ext cx="1043002" cy="10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3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522E-BD20-2340-8516-01F8E00D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B37A-CB90-0345-B6AC-D5858924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Alerts</a:t>
            </a:r>
          </a:p>
          <a:p>
            <a:r>
              <a:rPr lang="en-US" dirty="0"/>
              <a:t>YAML</a:t>
            </a:r>
          </a:p>
          <a:p>
            <a:r>
              <a:rPr lang="en-US" dirty="0" err="1"/>
              <a:t>Tạo</a:t>
            </a:r>
            <a:r>
              <a:rPr lang="en-US" dirty="0"/>
              <a:t> alert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 err="1"/>
              <a:t>Slience</a:t>
            </a:r>
            <a:endParaRPr lang="en-US" dirty="0"/>
          </a:p>
          <a:p>
            <a:r>
              <a:rPr lang="en-US" dirty="0"/>
              <a:t>Resolved</a:t>
            </a:r>
          </a:p>
        </p:txBody>
      </p:sp>
    </p:spTree>
    <p:extLst>
      <p:ext uri="{BB962C8B-B14F-4D97-AF65-F5344CB8AC3E}">
        <p14:creationId xmlns:p14="http://schemas.microsoft.com/office/powerpoint/2010/main" val="23867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522E-BD20-2340-8516-01F8E00D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B37A-CB90-0345-B6AC-D5858924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dashboard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Data Sources (</a:t>
            </a:r>
            <a:r>
              <a:rPr lang="en-US" dirty="0" err="1"/>
              <a:t>InfluxDB</a:t>
            </a:r>
            <a:r>
              <a:rPr lang="en-US" dirty="0"/>
              <a:t>, Graphite, Prometheus, </a:t>
            </a:r>
            <a:r>
              <a:rPr lang="en-US" dirty="0" err="1"/>
              <a:t>Elasitcsearch</a:t>
            </a:r>
            <a:r>
              <a:rPr lang="en-US" dirty="0"/>
              <a:t>, …)</a:t>
            </a:r>
          </a:p>
          <a:p>
            <a:r>
              <a:rPr lang="en-US" dirty="0"/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26151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C1B7A8-08CE-A848-AC24-71EA8304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574800"/>
            <a:ext cx="4305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CF54-EAE2-ED41-85D2-438B1A70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0FD0-2D72-9B4C-B8AA-6CAE3CE9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Prometheus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r>
              <a:rPr lang="en-US" dirty="0" err="1"/>
              <a:t>Tổng</a:t>
            </a:r>
            <a:r>
              <a:rPr lang="en-US" dirty="0"/>
              <a:t> Quan Prometheus</a:t>
            </a:r>
          </a:p>
          <a:p>
            <a:r>
              <a:rPr lang="en-US" dirty="0"/>
              <a:t>Prometheus vs Nagios</a:t>
            </a:r>
          </a:p>
          <a:p>
            <a:r>
              <a:rPr lang="en-US" dirty="0" err="1"/>
              <a:t>PromQL</a:t>
            </a:r>
            <a:endParaRPr lang="en-US" dirty="0"/>
          </a:p>
          <a:p>
            <a:r>
              <a:rPr lang="en-US" dirty="0"/>
              <a:t>Architecture</a:t>
            </a:r>
          </a:p>
          <a:p>
            <a:r>
              <a:rPr lang="en-US" dirty="0" err="1"/>
              <a:t>Alertmanager</a:t>
            </a:r>
            <a:endParaRPr lang="en-US" dirty="0"/>
          </a:p>
          <a:p>
            <a:r>
              <a:rPr lang="en-US" dirty="0"/>
              <a:t>Grafana</a:t>
            </a:r>
          </a:p>
          <a:p>
            <a:r>
              <a:rPr lang="en-US" dirty="0"/>
              <a:t>Demo Time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CF54-EAE2-ED41-85D2-438B1A70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0FD0-2D72-9B4C-B8AA-6CAE3CE9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576"/>
            <a:ext cx="10515600" cy="4341259"/>
          </a:xfrm>
        </p:spPr>
        <p:txBody>
          <a:bodyPr/>
          <a:lstStyle/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r>
              <a:rPr lang="en-US" dirty="0"/>
              <a:t>Reboot hay Restart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?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services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?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server </a:t>
            </a:r>
            <a:r>
              <a:rPr lang="en-US" dirty="0" err="1"/>
              <a:t>không</a:t>
            </a:r>
            <a:r>
              <a:rPr lang="en-US" dirty="0"/>
              <a:t> ?</a:t>
            </a:r>
          </a:p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blackbox</a:t>
            </a:r>
            <a:r>
              <a:rPr lang="en-US" dirty="0"/>
              <a:t> monitoring</a:t>
            </a:r>
          </a:p>
          <a:p>
            <a:r>
              <a:rPr lang="en-US" dirty="0"/>
              <a:t>Bash shell, Script Check</a:t>
            </a:r>
          </a:p>
        </p:txBody>
      </p:sp>
    </p:spTree>
    <p:extLst>
      <p:ext uri="{BB962C8B-B14F-4D97-AF65-F5344CB8AC3E}">
        <p14:creationId xmlns:p14="http://schemas.microsoft.com/office/powerpoint/2010/main" val="242197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522E-BD20-2340-8516-01F8E00D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B37A-CB90-0345-B6AC-D5858924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Prometheus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SoundCloud</a:t>
            </a:r>
          </a:p>
          <a:p>
            <a:r>
              <a:rPr lang="en-US" dirty="0"/>
              <a:t>Cloud Native Computing Foundation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Metrics Monitoring</a:t>
            </a:r>
          </a:p>
        </p:txBody>
      </p:sp>
    </p:spTree>
    <p:extLst>
      <p:ext uri="{BB962C8B-B14F-4D97-AF65-F5344CB8AC3E}">
        <p14:creationId xmlns:p14="http://schemas.microsoft.com/office/powerpoint/2010/main" val="5889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8351A3-A042-F140-8D6C-54ED662D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507423"/>
            <a:ext cx="11042073" cy="59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E924-0D53-ED49-ACFE-BDD2AA4E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Prometheus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9887-9997-0341-ABC6-53573ABF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577"/>
            <a:ext cx="10515600" cy="4756896"/>
          </a:xfrm>
        </p:spPr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r>
              <a:rPr lang="en-US" dirty="0" err="1"/>
              <a:t>PromQL</a:t>
            </a:r>
            <a:r>
              <a:rPr lang="en-US" dirty="0"/>
              <a:t> 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  <a:p>
            <a:r>
              <a:rPr lang="en-US" dirty="0"/>
              <a:t>Pull model</a:t>
            </a:r>
          </a:p>
          <a:p>
            <a:r>
              <a:rPr lang="en-US" dirty="0"/>
              <a:t>Push model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Pushgateway</a:t>
            </a:r>
            <a:endParaRPr lang="en-US" dirty="0"/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(Golang, Java, Python, Ruby, …)</a:t>
            </a:r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exporter</a:t>
            </a:r>
          </a:p>
          <a:p>
            <a:r>
              <a:rPr lang="en-US" dirty="0" err="1"/>
              <a:t>Nhiều</a:t>
            </a:r>
            <a:r>
              <a:rPr lang="en-US" dirty="0"/>
              <a:t> Metric Types (Counter, Gauge, Histogram, Summary)</a:t>
            </a:r>
          </a:p>
          <a:p>
            <a:r>
              <a:rPr lang="en-US" dirty="0"/>
              <a:t>Prometheus 2.x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prometheus</a:t>
            </a:r>
            <a:r>
              <a:rPr lang="en-US" dirty="0"/>
              <a:t>/</a:t>
            </a:r>
            <a:r>
              <a:rPr lang="en-US" dirty="0" err="1"/>
              <a:t>tsdb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0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E924-0D53-ED49-ACFE-BDD2AA4E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9887-9997-0341-ABC6-53573ABF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577"/>
            <a:ext cx="10515600" cy="475689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5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E924-0D53-ED49-ACFE-BDD2AA4E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vs Nagios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9887-9997-0341-ABC6-53573ABF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577"/>
            <a:ext cx="10515600" cy="475689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7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313D73-0E17-ED47-BCE5-2DE8F2A2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157715"/>
            <a:ext cx="10951051" cy="6570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9FB58-18DC-5B4B-92F2-157F9966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586" y="542501"/>
            <a:ext cx="1180904" cy="3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201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Mục lục</vt:lpstr>
      <vt:lpstr>Theo dõi truyền thống</vt:lpstr>
      <vt:lpstr>Prometheus là gì ?</vt:lpstr>
      <vt:lpstr>PowerPoint Presentation</vt:lpstr>
      <vt:lpstr>Tổng quan Prometheus</vt:lpstr>
      <vt:lpstr>PromQL</vt:lpstr>
      <vt:lpstr>Prometheus vs Nagios</vt:lpstr>
      <vt:lpstr>PowerPoint Presentation</vt:lpstr>
      <vt:lpstr>PowerPoint Presentation</vt:lpstr>
      <vt:lpstr>Alertmanager</vt:lpstr>
      <vt:lpstr>Grafana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227</cp:revision>
  <dcterms:created xsi:type="dcterms:W3CDTF">2019-08-20T04:03:03Z</dcterms:created>
  <dcterms:modified xsi:type="dcterms:W3CDTF">2019-08-21T12:05:45Z</dcterms:modified>
</cp:coreProperties>
</file>