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27"/>
  </p:notesMasterIdLst>
  <p:sldIdLst>
    <p:sldId id="3825" r:id="rId6"/>
    <p:sldId id="3830" r:id="rId7"/>
    <p:sldId id="284" r:id="rId8"/>
    <p:sldId id="3828" r:id="rId9"/>
    <p:sldId id="3834" r:id="rId10"/>
    <p:sldId id="3836" r:id="rId11"/>
    <p:sldId id="3837" r:id="rId12"/>
    <p:sldId id="3847" r:id="rId13"/>
    <p:sldId id="3848" r:id="rId14"/>
    <p:sldId id="3838" r:id="rId15"/>
    <p:sldId id="3842" r:id="rId16"/>
    <p:sldId id="3843" r:id="rId17"/>
    <p:sldId id="3844" r:id="rId18"/>
    <p:sldId id="259" r:id="rId19"/>
    <p:sldId id="3839" r:id="rId20"/>
    <p:sldId id="3846" r:id="rId21"/>
    <p:sldId id="3840" r:id="rId22"/>
    <p:sldId id="3833" r:id="rId23"/>
    <p:sldId id="3841" r:id="rId24"/>
    <p:sldId id="3845" r:id="rId25"/>
    <p:sldId id="243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>
              <a:solidFill>
                <a:schemeClr val="tx1"/>
              </a:solidFill>
            </a:rPr>
            <a:t>Nguyen Xuan Tuan</a:t>
          </a:r>
          <a:br>
            <a:rPr lang="en-US" sz="1600">
              <a:solidFill>
                <a:schemeClr val="tx1"/>
              </a:solidFill>
            </a:rPr>
          </a:br>
          <a:r>
            <a:rPr lang="en-US" sz="1600">
              <a:solidFill>
                <a:schemeClr val="tx1"/>
              </a:solidFill>
            </a:rPr>
            <a:t>20280115</a:t>
          </a:r>
          <a:endParaRPr lang="en-US" sz="1600" b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>
              <a:solidFill>
                <a:schemeClr val="tx1"/>
              </a:solidFill>
            </a:rPr>
            <a:t>Do Quoc Viet</a:t>
          </a:r>
          <a:br>
            <a:rPr lang="en-US" sz="1600">
              <a:solidFill>
                <a:schemeClr val="tx1"/>
              </a:solidFill>
            </a:rPr>
          </a:br>
          <a:r>
            <a:rPr lang="en-US" sz="1600">
              <a:solidFill>
                <a:schemeClr val="tx1"/>
              </a:solidFill>
            </a:rPr>
            <a:t>20280115</a:t>
          </a:r>
          <a:endParaRPr lang="en-US" sz="1600" b="0">
            <a:solidFill>
              <a:schemeClr val="tx1"/>
            </a:solidFill>
            <a:latin typeface="+mn-lt"/>
          </a:endParaRP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0" presStyleCnt="2" custScaleX="108605" custScaleY="108605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0" presStyleCnt="4" custScaleX="139149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1" presStyleCnt="4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1" presStyleCnt="2" custScaleX="108605" custScaleY="108605"/>
      <dgm:spPr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17000" r="-17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2" presStyleCnt="4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3" presStyleCnt="4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0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307321D6-32A9-4F29-A35B-8328C6417311}" srcId="{5C72703F-EB58-4B0C-8B2A-EDF2A51B2C6C}" destId="{DA3F2F2F-B5A8-4CFD-ABCE-1BC48CD913AF}" srcOrd="1" destOrd="0" parTransId="{D4AFA5E0-6624-49A6-B10B-4FFA7483C001}" sibTransId="{038FE749-6004-418E-86C7-7C1B1D7930F4}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E4C40201-6BC4-420D-A8E7-A3465911B5D7}" type="presParOf" srcId="{BF30E86D-EAFC-44CE-B56C-D7C5EC7742F3}" destId="{E40BB94D-AE1C-4F05-8AA5-E9FA9A8CCCDE}" srcOrd="0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1" destOrd="0" presId="urn:microsoft.com/office/officeart/2019/1/layout/PeoplePortraitsList"/>
    <dgm:cxn modelId="{123A582B-C4F8-4519-967F-856EBB9F6F06}" type="presParOf" srcId="{BF30E86D-EAFC-44CE-B56C-D7C5EC7742F3}" destId="{D5C9CF54-A3DB-4262-A188-C006BBF08A29}" srcOrd="2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50E120-AE11-4988-A9BA-1E90C3A9CE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B1B249-0782-45B9-A335-69FA2DFFE3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Lấy tâm (Centroid)</a:t>
          </a:r>
        </a:p>
      </dgm:t>
    </dgm:pt>
    <dgm:pt modelId="{32EE7E13-D882-4B19-A3A4-32DDBD750DE1}" type="parTrans" cxnId="{E1DA67B4-4B64-4C77-810D-2A0A1000FD2A}">
      <dgm:prSet/>
      <dgm:spPr/>
      <dgm:t>
        <a:bodyPr/>
        <a:lstStyle/>
        <a:p>
          <a:endParaRPr lang="en-US"/>
        </a:p>
      </dgm:t>
    </dgm:pt>
    <dgm:pt modelId="{60EBFB5C-7A7B-493B-A270-011E3D4EF148}" type="sibTrans" cxnId="{E1DA67B4-4B64-4C77-810D-2A0A1000FD2A}">
      <dgm:prSet/>
      <dgm:spPr/>
      <dgm:t>
        <a:bodyPr/>
        <a:lstStyle/>
        <a:p>
          <a:endParaRPr lang="en-US"/>
        </a:p>
      </dgm:t>
    </dgm:pt>
    <dgm:pt modelId="{82C776C0-D9CF-4DAA-8767-C4C9E5DD5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Lấy diện tích (Area)</a:t>
          </a:r>
        </a:p>
      </dgm:t>
    </dgm:pt>
    <dgm:pt modelId="{5852CEF9-F6A4-4AB2-B029-468FC4229C27}" type="parTrans" cxnId="{63CA673F-FA2F-4914-8475-78C20F55CE8B}">
      <dgm:prSet/>
      <dgm:spPr/>
      <dgm:t>
        <a:bodyPr/>
        <a:lstStyle/>
        <a:p>
          <a:endParaRPr lang="en-US"/>
        </a:p>
      </dgm:t>
    </dgm:pt>
    <dgm:pt modelId="{F8C370E7-1A01-4F64-BABD-5AEC760029AA}" type="sibTrans" cxnId="{63CA673F-FA2F-4914-8475-78C20F55CE8B}">
      <dgm:prSet/>
      <dgm:spPr/>
      <dgm:t>
        <a:bodyPr/>
        <a:lstStyle/>
        <a:p>
          <a:endParaRPr lang="en-US"/>
        </a:p>
      </dgm:t>
    </dgm:pt>
    <dgm:pt modelId="{7788AC43-B382-454F-B705-8679FA4156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Kiểm tra điểm chứa trong (IsInside)</a:t>
          </a:r>
        </a:p>
      </dgm:t>
    </dgm:pt>
    <dgm:pt modelId="{FD7284DF-F946-4489-B162-6C61619438B1}" type="parTrans" cxnId="{42E2BD70-DCD9-4FC9-881E-4D1CBCE6C5A3}">
      <dgm:prSet/>
      <dgm:spPr/>
      <dgm:t>
        <a:bodyPr/>
        <a:lstStyle/>
        <a:p>
          <a:endParaRPr lang="en-US"/>
        </a:p>
      </dgm:t>
    </dgm:pt>
    <dgm:pt modelId="{FBB0EA72-FB63-4972-8DBD-8039CF56C96E}" type="sibTrans" cxnId="{42E2BD70-DCD9-4FC9-881E-4D1CBCE6C5A3}">
      <dgm:prSet/>
      <dgm:spPr/>
      <dgm:t>
        <a:bodyPr/>
        <a:lstStyle/>
        <a:p>
          <a:endParaRPr lang="en-US"/>
        </a:p>
      </dgm:t>
    </dgm:pt>
    <dgm:pt modelId="{4363840F-9B5E-493E-B623-C1CBF64551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Vẽ Viền (draw)</a:t>
          </a:r>
        </a:p>
      </dgm:t>
    </dgm:pt>
    <dgm:pt modelId="{2BE6C7BD-AC5F-4661-84BE-1E4CD75F91B7}" type="parTrans" cxnId="{4F90F03F-9E82-4F6E-8C72-70D25FB4281B}">
      <dgm:prSet/>
      <dgm:spPr/>
      <dgm:t>
        <a:bodyPr/>
        <a:lstStyle/>
        <a:p>
          <a:endParaRPr lang="en-US"/>
        </a:p>
      </dgm:t>
    </dgm:pt>
    <dgm:pt modelId="{235AE275-15FC-47B0-85AC-F53847550EED}" type="sibTrans" cxnId="{4F90F03F-9E82-4F6E-8C72-70D25FB4281B}">
      <dgm:prSet/>
      <dgm:spPr/>
      <dgm:t>
        <a:bodyPr/>
        <a:lstStyle/>
        <a:p>
          <a:endParaRPr lang="en-US"/>
        </a:p>
      </dgm:t>
    </dgm:pt>
    <dgm:pt modelId="{C1C81BA1-DF92-481B-9A6B-37E4A3E5D1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Tô nền (fill)</a:t>
          </a:r>
        </a:p>
      </dgm:t>
    </dgm:pt>
    <dgm:pt modelId="{54BDE39A-D4E6-4577-9665-3021D229A758}" type="parTrans" cxnId="{CAEA6DCA-D81B-4E21-8B1A-A3AE2C6EBF87}">
      <dgm:prSet/>
      <dgm:spPr/>
      <dgm:t>
        <a:bodyPr/>
        <a:lstStyle/>
        <a:p>
          <a:endParaRPr lang="en-US"/>
        </a:p>
      </dgm:t>
    </dgm:pt>
    <dgm:pt modelId="{B8756E9C-878E-46C8-9560-45AC9672162E}" type="sibTrans" cxnId="{CAEA6DCA-D81B-4E21-8B1A-A3AE2C6EBF87}">
      <dgm:prSet/>
      <dgm:spPr/>
      <dgm:t>
        <a:bodyPr/>
        <a:lstStyle/>
        <a:p>
          <a:endParaRPr lang="en-US"/>
        </a:p>
      </dgm:t>
    </dgm:pt>
    <dgm:pt modelId="{6F84AEFE-F266-41B4-9994-4FC97D39A133}" type="pres">
      <dgm:prSet presAssocID="{D950E120-AE11-4988-A9BA-1E90C3A9CEE5}" presName="root" presStyleCnt="0">
        <dgm:presLayoutVars>
          <dgm:dir/>
          <dgm:resizeHandles val="exact"/>
        </dgm:presLayoutVars>
      </dgm:prSet>
      <dgm:spPr/>
    </dgm:pt>
    <dgm:pt modelId="{A2C19D44-A573-4847-B52D-3917AC163C18}" type="pres">
      <dgm:prSet presAssocID="{F1B1B249-0782-45B9-A335-69FA2DFFE380}" presName="compNode" presStyleCnt="0"/>
      <dgm:spPr/>
    </dgm:pt>
    <dgm:pt modelId="{020FA305-92B4-4AE6-9129-A0981EE9A063}" type="pres">
      <dgm:prSet presAssocID="{F1B1B249-0782-45B9-A335-69FA2DFFE380}" presName="bgRect" presStyleLbl="bgShp" presStyleIdx="0" presStyleCnt="5"/>
      <dgm:spPr/>
    </dgm:pt>
    <dgm:pt modelId="{0C0CE71B-8826-4C57-BC8A-C4B1C2AE2812}" type="pres">
      <dgm:prSet presAssocID="{F1B1B249-0782-45B9-A335-69FA2DFFE3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15438C02-3C04-4262-92F0-1FE3C52BDCB4}" type="pres">
      <dgm:prSet presAssocID="{F1B1B249-0782-45B9-A335-69FA2DFFE380}" presName="spaceRect" presStyleCnt="0"/>
      <dgm:spPr/>
    </dgm:pt>
    <dgm:pt modelId="{80321459-9FB9-4652-AE82-23C50B7AC704}" type="pres">
      <dgm:prSet presAssocID="{F1B1B249-0782-45B9-A335-69FA2DFFE380}" presName="parTx" presStyleLbl="revTx" presStyleIdx="0" presStyleCnt="5">
        <dgm:presLayoutVars>
          <dgm:chMax val="0"/>
          <dgm:chPref val="0"/>
        </dgm:presLayoutVars>
      </dgm:prSet>
      <dgm:spPr/>
    </dgm:pt>
    <dgm:pt modelId="{B8FA7C1E-DFA7-4B38-B705-97C7BB107F02}" type="pres">
      <dgm:prSet presAssocID="{60EBFB5C-7A7B-493B-A270-011E3D4EF148}" presName="sibTrans" presStyleCnt="0"/>
      <dgm:spPr/>
    </dgm:pt>
    <dgm:pt modelId="{6BA84590-4268-4F07-BF1C-BAF1621E9DB6}" type="pres">
      <dgm:prSet presAssocID="{82C776C0-D9CF-4DAA-8767-C4C9E5DD5F0B}" presName="compNode" presStyleCnt="0"/>
      <dgm:spPr/>
    </dgm:pt>
    <dgm:pt modelId="{FD089904-BDC7-4360-9591-693A63A617DC}" type="pres">
      <dgm:prSet presAssocID="{82C776C0-D9CF-4DAA-8767-C4C9E5DD5F0B}" presName="bgRect" presStyleLbl="bgShp" presStyleIdx="1" presStyleCnt="5"/>
      <dgm:spPr/>
    </dgm:pt>
    <dgm:pt modelId="{5710E18B-2407-4DE9-B516-C3F9742A5C1B}" type="pres">
      <dgm:prSet presAssocID="{82C776C0-D9CF-4DAA-8767-C4C9E5DD5F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1F1CBC80-24DA-4AD1-AB5B-9C8B92AAE403}" type="pres">
      <dgm:prSet presAssocID="{82C776C0-D9CF-4DAA-8767-C4C9E5DD5F0B}" presName="spaceRect" presStyleCnt="0"/>
      <dgm:spPr/>
    </dgm:pt>
    <dgm:pt modelId="{C393B845-CB0E-4182-AF6F-D1BE134FF13C}" type="pres">
      <dgm:prSet presAssocID="{82C776C0-D9CF-4DAA-8767-C4C9E5DD5F0B}" presName="parTx" presStyleLbl="revTx" presStyleIdx="1" presStyleCnt="5">
        <dgm:presLayoutVars>
          <dgm:chMax val="0"/>
          <dgm:chPref val="0"/>
        </dgm:presLayoutVars>
      </dgm:prSet>
      <dgm:spPr/>
    </dgm:pt>
    <dgm:pt modelId="{B497C2EF-56D2-4FEC-B1C3-D556663E740B}" type="pres">
      <dgm:prSet presAssocID="{F8C370E7-1A01-4F64-BABD-5AEC760029AA}" presName="sibTrans" presStyleCnt="0"/>
      <dgm:spPr/>
    </dgm:pt>
    <dgm:pt modelId="{4F999BF7-2B4C-4B31-887F-200B85033C17}" type="pres">
      <dgm:prSet presAssocID="{7788AC43-B382-454F-B705-8679FA415611}" presName="compNode" presStyleCnt="0"/>
      <dgm:spPr/>
    </dgm:pt>
    <dgm:pt modelId="{2E206216-BDD5-4C78-89CD-F6269DD4DE2F}" type="pres">
      <dgm:prSet presAssocID="{7788AC43-B382-454F-B705-8679FA415611}" presName="bgRect" presStyleLbl="bgShp" presStyleIdx="2" presStyleCnt="5"/>
      <dgm:spPr/>
    </dgm:pt>
    <dgm:pt modelId="{B0A85CD9-D0EF-4D4F-976C-506B695CABA9}" type="pres">
      <dgm:prSet presAssocID="{7788AC43-B382-454F-B705-8679FA4156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35554EA-7D2C-45F5-957B-C9B56127AA0A}" type="pres">
      <dgm:prSet presAssocID="{7788AC43-B382-454F-B705-8679FA415611}" presName="spaceRect" presStyleCnt="0"/>
      <dgm:spPr/>
    </dgm:pt>
    <dgm:pt modelId="{CC554FC6-3872-4BAE-B212-180FEB9273A3}" type="pres">
      <dgm:prSet presAssocID="{7788AC43-B382-454F-B705-8679FA415611}" presName="parTx" presStyleLbl="revTx" presStyleIdx="2" presStyleCnt="5">
        <dgm:presLayoutVars>
          <dgm:chMax val="0"/>
          <dgm:chPref val="0"/>
        </dgm:presLayoutVars>
      </dgm:prSet>
      <dgm:spPr/>
    </dgm:pt>
    <dgm:pt modelId="{17D636E2-7A4A-464D-AE8F-3EB9BDA8C570}" type="pres">
      <dgm:prSet presAssocID="{FBB0EA72-FB63-4972-8DBD-8039CF56C96E}" presName="sibTrans" presStyleCnt="0"/>
      <dgm:spPr/>
    </dgm:pt>
    <dgm:pt modelId="{9E2CFB1D-1C37-4C47-BDCC-2CD28EF192B4}" type="pres">
      <dgm:prSet presAssocID="{4363840F-9B5E-493E-B623-C1CBF64551E9}" presName="compNode" presStyleCnt="0"/>
      <dgm:spPr/>
    </dgm:pt>
    <dgm:pt modelId="{43505058-B66B-42CB-BF49-E3A2DA88A1DC}" type="pres">
      <dgm:prSet presAssocID="{4363840F-9B5E-493E-B623-C1CBF64551E9}" presName="bgRect" presStyleLbl="bgShp" presStyleIdx="3" presStyleCnt="5"/>
      <dgm:spPr/>
    </dgm:pt>
    <dgm:pt modelId="{4E0491A4-1E2D-49C0-979C-B332278D893B}" type="pres">
      <dgm:prSet presAssocID="{4363840F-9B5E-493E-B623-C1CBF64551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8E370124-23D6-4525-A20B-279E6F90E4CA}" type="pres">
      <dgm:prSet presAssocID="{4363840F-9B5E-493E-B623-C1CBF64551E9}" presName="spaceRect" presStyleCnt="0"/>
      <dgm:spPr/>
    </dgm:pt>
    <dgm:pt modelId="{1962C85E-D203-4987-B4FF-D6B9E815C36B}" type="pres">
      <dgm:prSet presAssocID="{4363840F-9B5E-493E-B623-C1CBF64551E9}" presName="parTx" presStyleLbl="revTx" presStyleIdx="3" presStyleCnt="5">
        <dgm:presLayoutVars>
          <dgm:chMax val="0"/>
          <dgm:chPref val="0"/>
        </dgm:presLayoutVars>
      </dgm:prSet>
      <dgm:spPr/>
    </dgm:pt>
    <dgm:pt modelId="{7F676A30-B9F0-40EE-AF01-680957D5C901}" type="pres">
      <dgm:prSet presAssocID="{235AE275-15FC-47B0-85AC-F53847550EED}" presName="sibTrans" presStyleCnt="0"/>
      <dgm:spPr/>
    </dgm:pt>
    <dgm:pt modelId="{D3A3D3F2-E9DF-451C-A903-09F9E3E36FE9}" type="pres">
      <dgm:prSet presAssocID="{C1C81BA1-DF92-481B-9A6B-37E4A3E5D126}" presName="compNode" presStyleCnt="0"/>
      <dgm:spPr/>
    </dgm:pt>
    <dgm:pt modelId="{60B9CBF8-3A99-4630-925C-C10225FDE2DD}" type="pres">
      <dgm:prSet presAssocID="{C1C81BA1-DF92-481B-9A6B-37E4A3E5D126}" presName="bgRect" presStyleLbl="bgShp" presStyleIdx="4" presStyleCnt="5"/>
      <dgm:spPr/>
    </dgm:pt>
    <dgm:pt modelId="{360B15B3-3769-4AC7-8E9F-4B02BCFFE484}" type="pres">
      <dgm:prSet presAssocID="{C1C81BA1-DF92-481B-9A6B-37E4A3E5D1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2764E64-62D3-4973-91C2-1FC11CD68F52}" type="pres">
      <dgm:prSet presAssocID="{C1C81BA1-DF92-481B-9A6B-37E4A3E5D126}" presName="spaceRect" presStyleCnt="0"/>
      <dgm:spPr/>
    </dgm:pt>
    <dgm:pt modelId="{5DEF701A-F664-49D6-A7CE-FE89DD637C99}" type="pres">
      <dgm:prSet presAssocID="{C1C81BA1-DF92-481B-9A6B-37E4A3E5D1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5EA7D0C-A0C3-414D-9B3B-C60DFBB4B559}" type="presOf" srcId="{7788AC43-B382-454F-B705-8679FA415611}" destId="{CC554FC6-3872-4BAE-B212-180FEB9273A3}" srcOrd="0" destOrd="0" presId="urn:microsoft.com/office/officeart/2018/2/layout/IconVerticalSolidList"/>
    <dgm:cxn modelId="{A5B42D30-90A0-4487-A425-65A6354CD25D}" type="presOf" srcId="{82C776C0-D9CF-4DAA-8767-C4C9E5DD5F0B}" destId="{C393B845-CB0E-4182-AF6F-D1BE134FF13C}" srcOrd="0" destOrd="0" presId="urn:microsoft.com/office/officeart/2018/2/layout/IconVerticalSolidList"/>
    <dgm:cxn modelId="{63CA673F-FA2F-4914-8475-78C20F55CE8B}" srcId="{D950E120-AE11-4988-A9BA-1E90C3A9CEE5}" destId="{82C776C0-D9CF-4DAA-8767-C4C9E5DD5F0B}" srcOrd="1" destOrd="0" parTransId="{5852CEF9-F6A4-4AB2-B029-468FC4229C27}" sibTransId="{F8C370E7-1A01-4F64-BABD-5AEC760029AA}"/>
    <dgm:cxn modelId="{4F90F03F-9E82-4F6E-8C72-70D25FB4281B}" srcId="{D950E120-AE11-4988-A9BA-1E90C3A9CEE5}" destId="{4363840F-9B5E-493E-B623-C1CBF64551E9}" srcOrd="3" destOrd="0" parTransId="{2BE6C7BD-AC5F-4661-84BE-1E4CD75F91B7}" sibTransId="{235AE275-15FC-47B0-85AC-F53847550EED}"/>
    <dgm:cxn modelId="{0B1FFA4B-CBEC-4349-A83A-0D62C680F1DD}" type="presOf" srcId="{4363840F-9B5E-493E-B623-C1CBF64551E9}" destId="{1962C85E-D203-4987-B4FF-D6B9E815C36B}" srcOrd="0" destOrd="0" presId="urn:microsoft.com/office/officeart/2018/2/layout/IconVerticalSolidList"/>
    <dgm:cxn modelId="{42E2BD70-DCD9-4FC9-881E-4D1CBCE6C5A3}" srcId="{D950E120-AE11-4988-A9BA-1E90C3A9CEE5}" destId="{7788AC43-B382-454F-B705-8679FA415611}" srcOrd="2" destOrd="0" parTransId="{FD7284DF-F946-4489-B162-6C61619438B1}" sibTransId="{FBB0EA72-FB63-4972-8DBD-8039CF56C96E}"/>
    <dgm:cxn modelId="{50AB3675-331B-46D7-B00F-5F8041151BF9}" type="presOf" srcId="{C1C81BA1-DF92-481B-9A6B-37E4A3E5D126}" destId="{5DEF701A-F664-49D6-A7CE-FE89DD637C99}" srcOrd="0" destOrd="0" presId="urn:microsoft.com/office/officeart/2018/2/layout/IconVerticalSolidList"/>
    <dgm:cxn modelId="{E9BA038E-6A61-44E0-A4ED-A3E89667CC00}" type="presOf" srcId="{D950E120-AE11-4988-A9BA-1E90C3A9CEE5}" destId="{6F84AEFE-F266-41B4-9994-4FC97D39A133}" srcOrd="0" destOrd="0" presId="urn:microsoft.com/office/officeart/2018/2/layout/IconVerticalSolidList"/>
    <dgm:cxn modelId="{E1DA67B4-4B64-4C77-810D-2A0A1000FD2A}" srcId="{D950E120-AE11-4988-A9BA-1E90C3A9CEE5}" destId="{F1B1B249-0782-45B9-A335-69FA2DFFE380}" srcOrd="0" destOrd="0" parTransId="{32EE7E13-D882-4B19-A3A4-32DDBD750DE1}" sibTransId="{60EBFB5C-7A7B-493B-A270-011E3D4EF148}"/>
    <dgm:cxn modelId="{CAEA6DCA-D81B-4E21-8B1A-A3AE2C6EBF87}" srcId="{D950E120-AE11-4988-A9BA-1E90C3A9CEE5}" destId="{C1C81BA1-DF92-481B-9A6B-37E4A3E5D126}" srcOrd="4" destOrd="0" parTransId="{54BDE39A-D4E6-4577-9665-3021D229A758}" sibTransId="{B8756E9C-878E-46C8-9560-45AC9672162E}"/>
    <dgm:cxn modelId="{05271FCC-E720-4ACF-BD28-E454D188CB08}" type="presOf" srcId="{F1B1B249-0782-45B9-A335-69FA2DFFE380}" destId="{80321459-9FB9-4652-AE82-23C50B7AC704}" srcOrd="0" destOrd="0" presId="urn:microsoft.com/office/officeart/2018/2/layout/IconVerticalSolidList"/>
    <dgm:cxn modelId="{107A7A7B-6EBF-4F91-9CBC-01823CC4848C}" type="presParOf" srcId="{6F84AEFE-F266-41B4-9994-4FC97D39A133}" destId="{A2C19D44-A573-4847-B52D-3917AC163C18}" srcOrd="0" destOrd="0" presId="urn:microsoft.com/office/officeart/2018/2/layout/IconVerticalSolidList"/>
    <dgm:cxn modelId="{95EFB84F-97E0-416E-AD79-AE867F727DEE}" type="presParOf" srcId="{A2C19D44-A573-4847-B52D-3917AC163C18}" destId="{020FA305-92B4-4AE6-9129-A0981EE9A063}" srcOrd="0" destOrd="0" presId="urn:microsoft.com/office/officeart/2018/2/layout/IconVerticalSolidList"/>
    <dgm:cxn modelId="{29EA5C7A-F245-4D24-9443-552A75588D83}" type="presParOf" srcId="{A2C19D44-A573-4847-B52D-3917AC163C18}" destId="{0C0CE71B-8826-4C57-BC8A-C4B1C2AE2812}" srcOrd="1" destOrd="0" presId="urn:microsoft.com/office/officeart/2018/2/layout/IconVerticalSolidList"/>
    <dgm:cxn modelId="{B942196C-46CB-445A-B469-4A77EF0806AD}" type="presParOf" srcId="{A2C19D44-A573-4847-B52D-3917AC163C18}" destId="{15438C02-3C04-4262-92F0-1FE3C52BDCB4}" srcOrd="2" destOrd="0" presId="urn:microsoft.com/office/officeart/2018/2/layout/IconVerticalSolidList"/>
    <dgm:cxn modelId="{C46BD17A-EE3A-4A27-AC25-5727CD4F60C8}" type="presParOf" srcId="{A2C19D44-A573-4847-B52D-3917AC163C18}" destId="{80321459-9FB9-4652-AE82-23C50B7AC704}" srcOrd="3" destOrd="0" presId="urn:microsoft.com/office/officeart/2018/2/layout/IconVerticalSolidList"/>
    <dgm:cxn modelId="{7C2B03EA-4CBC-42C9-B915-4BC1932691A0}" type="presParOf" srcId="{6F84AEFE-F266-41B4-9994-4FC97D39A133}" destId="{B8FA7C1E-DFA7-4B38-B705-97C7BB107F02}" srcOrd="1" destOrd="0" presId="urn:microsoft.com/office/officeart/2018/2/layout/IconVerticalSolidList"/>
    <dgm:cxn modelId="{F10DB129-2275-4734-B9F3-356DC9DE37C9}" type="presParOf" srcId="{6F84AEFE-F266-41B4-9994-4FC97D39A133}" destId="{6BA84590-4268-4F07-BF1C-BAF1621E9DB6}" srcOrd="2" destOrd="0" presId="urn:microsoft.com/office/officeart/2018/2/layout/IconVerticalSolidList"/>
    <dgm:cxn modelId="{CC0A6C84-EEDD-4F7C-BEC8-D5AD7F990D7D}" type="presParOf" srcId="{6BA84590-4268-4F07-BF1C-BAF1621E9DB6}" destId="{FD089904-BDC7-4360-9591-693A63A617DC}" srcOrd="0" destOrd="0" presId="urn:microsoft.com/office/officeart/2018/2/layout/IconVerticalSolidList"/>
    <dgm:cxn modelId="{80E74E2E-A856-49C6-841D-642B8A0ADB03}" type="presParOf" srcId="{6BA84590-4268-4F07-BF1C-BAF1621E9DB6}" destId="{5710E18B-2407-4DE9-B516-C3F9742A5C1B}" srcOrd="1" destOrd="0" presId="urn:microsoft.com/office/officeart/2018/2/layout/IconVerticalSolidList"/>
    <dgm:cxn modelId="{682E8B0B-3ECB-4A5F-A55B-C46CC83258D4}" type="presParOf" srcId="{6BA84590-4268-4F07-BF1C-BAF1621E9DB6}" destId="{1F1CBC80-24DA-4AD1-AB5B-9C8B92AAE403}" srcOrd="2" destOrd="0" presId="urn:microsoft.com/office/officeart/2018/2/layout/IconVerticalSolidList"/>
    <dgm:cxn modelId="{2B2A77C0-2BDD-45B8-8FA6-FF9403FF2EAA}" type="presParOf" srcId="{6BA84590-4268-4F07-BF1C-BAF1621E9DB6}" destId="{C393B845-CB0E-4182-AF6F-D1BE134FF13C}" srcOrd="3" destOrd="0" presId="urn:microsoft.com/office/officeart/2018/2/layout/IconVerticalSolidList"/>
    <dgm:cxn modelId="{017888C4-8CBA-4F29-A48F-177181537306}" type="presParOf" srcId="{6F84AEFE-F266-41B4-9994-4FC97D39A133}" destId="{B497C2EF-56D2-4FEC-B1C3-D556663E740B}" srcOrd="3" destOrd="0" presId="urn:microsoft.com/office/officeart/2018/2/layout/IconVerticalSolidList"/>
    <dgm:cxn modelId="{6EB59C68-DCDB-4156-A58E-2B790602E0DE}" type="presParOf" srcId="{6F84AEFE-F266-41B4-9994-4FC97D39A133}" destId="{4F999BF7-2B4C-4B31-887F-200B85033C17}" srcOrd="4" destOrd="0" presId="urn:microsoft.com/office/officeart/2018/2/layout/IconVerticalSolidList"/>
    <dgm:cxn modelId="{A754A94B-3A47-4058-BCBF-02AFE1DB186A}" type="presParOf" srcId="{4F999BF7-2B4C-4B31-887F-200B85033C17}" destId="{2E206216-BDD5-4C78-89CD-F6269DD4DE2F}" srcOrd="0" destOrd="0" presId="urn:microsoft.com/office/officeart/2018/2/layout/IconVerticalSolidList"/>
    <dgm:cxn modelId="{11E60773-62B3-4F99-859C-75E5C2AD1A5A}" type="presParOf" srcId="{4F999BF7-2B4C-4B31-887F-200B85033C17}" destId="{B0A85CD9-D0EF-4D4F-976C-506B695CABA9}" srcOrd="1" destOrd="0" presId="urn:microsoft.com/office/officeart/2018/2/layout/IconVerticalSolidList"/>
    <dgm:cxn modelId="{84E9CB8F-5A2A-4276-8494-E0F298C5157E}" type="presParOf" srcId="{4F999BF7-2B4C-4B31-887F-200B85033C17}" destId="{735554EA-7D2C-45F5-957B-C9B56127AA0A}" srcOrd="2" destOrd="0" presId="urn:microsoft.com/office/officeart/2018/2/layout/IconVerticalSolidList"/>
    <dgm:cxn modelId="{F26002D8-CB9C-4430-8E5C-0D950AC745FE}" type="presParOf" srcId="{4F999BF7-2B4C-4B31-887F-200B85033C17}" destId="{CC554FC6-3872-4BAE-B212-180FEB9273A3}" srcOrd="3" destOrd="0" presId="urn:microsoft.com/office/officeart/2018/2/layout/IconVerticalSolidList"/>
    <dgm:cxn modelId="{FB85AFC3-89FB-4460-97C0-9837FDB35592}" type="presParOf" srcId="{6F84AEFE-F266-41B4-9994-4FC97D39A133}" destId="{17D636E2-7A4A-464D-AE8F-3EB9BDA8C570}" srcOrd="5" destOrd="0" presId="urn:microsoft.com/office/officeart/2018/2/layout/IconVerticalSolidList"/>
    <dgm:cxn modelId="{05A531A9-EB6C-4637-90F1-8843A93CDA8F}" type="presParOf" srcId="{6F84AEFE-F266-41B4-9994-4FC97D39A133}" destId="{9E2CFB1D-1C37-4C47-BDCC-2CD28EF192B4}" srcOrd="6" destOrd="0" presId="urn:microsoft.com/office/officeart/2018/2/layout/IconVerticalSolidList"/>
    <dgm:cxn modelId="{F74AA565-E6CB-461B-91C9-9E8CEECC01A6}" type="presParOf" srcId="{9E2CFB1D-1C37-4C47-BDCC-2CD28EF192B4}" destId="{43505058-B66B-42CB-BF49-E3A2DA88A1DC}" srcOrd="0" destOrd="0" presId="urn:microsoft.com/office/officeart/2018/2/layout/IconVerticalSolidList"/>
    <dgm:cxn modelId="{F4814C0A-326A-4C5D-B938-68BFC19A9B69}" type="presParOf" srcId="{9E2CFB1D-1C37-4C47-BDCC-2CD28EF192B4}" destId="{4E0491A4-1E2D-49C0-979C-B332278D893B}" srcOrd="1" destOrd="0" presId="urn:microsoft.com/office/officeart/2018/2/layout/IconVerticalSolidList"/>
    <dgm:cxn modelId="{96995C3C-8F99-401B-AB03-91E5702E46D6}" type="presParOf" srcId="{9E2CFB1D-1C37-4C47-BDCC-2CD28EF192B4}" destId="{8E370124-23D6-4525-A20B-279E6F90E4CA}" srcOrd="2" destOrd="0" presId="urn:microsoft.com/office/officeart/2018/2/layout/IconVerticalSolidList"/>
    <dgm:cxn modelId="{24DF9732-9B48-4027-8797-2AF3B790793C}" type="presParOf" srcId="{9E2CFB1D-1C37-4C47-BDCC-2CD28EF192B4}" destId="{1962C85E-D203-4987-B4FF-D6B9E815C36B}" srcOrd="3" destOrd="0" presId="urn:microsoft.com/office/officeart/2018/2/layout/IconVerticalSolidList"/>
    <dgm:cxn modelId="{794AFBC2-BFE1-4537-B7C3-EC9220FA1100}" type="presParOf" srcId="{6F84AEFE-F266-41B4-9994-4FC97D39A133}" destId="{7F676A30-B9F0-40EE-AF01-680957D5C901}" srcOrd="7" destOrd="0" presId="urn:microsoft.com/office/officeart/2018/2/layout/IconVerticalSolidList"/>
    <dgm:cxn modelId="{79588221-F593-42EA-BE5F-547DA8C6A7E6}" type="presParOf" srcId="{6F84AEFE-F266-41B4-9994-4FC97D39A133}" destId="{D3A3D3F2-E9DF-451C-A903-09F9E3E36FE9}" srcOrd="8" destOrd="0" presId="urn:microsoft.com/office/officeart/2018/2/layout/IconVerticalSolidList"/>
    <dgm:cxn modelId="{3F75B976-11DC-4DE3-8A65-917B3BAD11F1}" type="presParOf" srcId="{D3A3D3F2-E9DF-451C-A903-09F9E3E36FE9}" destId="{60B9CBF8-3A99-4630-925C-C10225FDE2DD}" srcOrd="0" destOrd="0" presId="urn:microsoft.com/office/officeart/2018/2/layout/IconVerticalSolidList"/>
    <dgm:cxn modelId="{7ED306FB-7BD4-414F-81EB-EFB77465F266}" type="presParOf" srcId="{D3A3D3F2-E9DF-451C-A903-09F9E3E36FE9}" destId="{360B15B3-3769-4AC7-8E9F-4B02BCFFE484}" srcOrd="1" destOrd="0" presId="urn:microsoft.com/office/officeart/2018/2/layout/IconVerticalSolidList"/>
    <dgm:cxn modelId="{7A7DE822-3EC5-47E4-836E-28CE0246E316}" type="presParOf" srcId="{D3A3D3F2-E9DF-451C-A903-09F9E3E36FE9}" destId="{02764E64-62D3-4973-91C2-1FC11CD68F52}" srcOrd="2" destOrd="0" presId="urn:microsoft.com/office/officeart/2018/2/layout/IconVerticalSolidList"/>
    <dgm:cxn modelId="{CA3E676C-1AB5-466D-9448-EF25CB972444}" type="presParOf" srcId="{D3A3D3F2-E9DF-451C-A903-09F9E3E36FE9}" destId="{5DEF701A-F664-49D6-A7CE-FE89DD637C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38F18-07B8-41D8-8BD9-9F8514E8F9C4}">
      <dsp:nvSpPr>
        <dsp:cNvPr id="0" name=""/>
        <dsp:cNvSpPr/>
      </dsp:nvSpPr>
      <dsp:spPr>
        <a:xfrm>
          <a:off x="3387785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2639893" y="2951374"/>
          <a:ext cx="3324583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>
              <a:solidFill>
                <a:schemeClr val="tx1"/>
              </a:solidFill>
            </a:rPr>
            <a:t>Nguyen Xuan Tuan</a:t>
          </a:r>
          <a:br>
            <a:rPr lang="en-US" sz="1600" kern="1200">
              <a:solidFill>
                <a:schemeClr val="tx1"/>
              </a:solidFill>
            </a:rPr>
          </a:br>
          <a:r>
            <a:rPr lang="en-US" sz="1600" kern="1200">
              <a:solidFill>
                <a:schemeClr val="tx1"/>
              </a:solidFill>
            </a:rPr>
            <a:t>20280115</a:t>
          </a:r>
          <a:endParaRPr lang="en-US" sz="1600" b="0" kern="1200">
            <a:solidFill>
              <a:schemeClr val="tx1"/>
            </a:solidFill>
            <a:latin typeface="+mn-lt"/>
          </a:endParaRPr>
        </a:p>
      </dsp:txBody>
      <dsp:txXfrm>
        <a:off x="2639893" y="2951374"/>
        <a:ext cx="3324583" cy="487484"/>
      </dsp:txXfrm>
    </dsp:sp>
    <dsp:sp modelId="{1223E777-77CB-4A9A-BF21-12B513842696}">
      <dsp:nvSpPr>
        <dsp:cNvPr id="0" name=""/>
        <dsp:cNvSpPr/>
      </dsp:nvSpPr>
      <dsp:spPr>
        <a:xfrm>
          <a:off x="310757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6662805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638259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>
              <a:solidFill>
                <a:schemeClr val="tx1"/>
              </a:solidFill>
            </a:rPr>
            <a:t>Do Quoc Viet</a:t>
          </a:r>
          <a:br>
            <a:rPr lang="en-US" sz="1600" kern="1200">
              <a:solidFill>
                <a:schemeClr val="tx1"/>
              </a:solidFill>
            </a:rPr>
          </a:br>
          <a:r>
            <a:rPr lang="en-US" sz="1600" kern="1200">
              <a:solidFill>
                <a:schemeClr val="tx1"/>
              </a:solidFill>
            </a:rPr>
            <a:t>20280115</a:t>
          </a:r>
          <a:endParaRPr lang="en-US" sz="1600" b="0" kern="1200">
            <a:solidFill>
              <a:schemeClr val="tx1"/>
            </a:solidFill>
            <a:latin typeface="+mn-lt"/>
          </a:endParaRPr>
        </a:p>
      </dsp:txBody>
      <dsp:txXfrm>
        <a:off x="6382592" y="2951374"/>
        <a:ext cx="2389225" cy="487484"/>
      </dsp:txXfrm>
    </dsp:sp>
    <dsp:sp modelId="{EE420F84-477D-4635-BEF8-66426E9A259D}">
      <dsp:nvSpPr>
        <dsp:cNvPr id="0" name=""/>
        <dsp:cNvSpPr/>
      </dsp:nvSpPr>
      <dsp:spPr>
        <a:xfrm>
          <a:off x="6719497" y="2539746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FA305-92B4-4AE6-9129-A0981EE9A063}">
      <dsp:nvSpPr>
        <dsp:cNvPr id="0" name=""/>
        <dsp:cNvSpPr/>
      </dsp:nvSpPr>
      <dsp:spPr>
        <a:xfrm>
          <a:off x="0" y="3071"/>
          <a:ext cx="5969653" cy="654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CE71B-8826-4C57-BC8A-C4B1C2AE2812}">
      <dsp:nvSpPr>
        <dsp:cNvPr id="0" name=""/>
        <dsp:cNvSpPr/>
      </dsp:nvSpPr>
      <dsp:spPr>
        <a:xfrm>
          <a:off x="197924" y="150288"/>
          <a:ext cx="359862" cy="359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21459-9FB9-4652-AE82-23C50B7AC704}">
      <dsp:nvSpPr>
        <dsp:cNvPr id="0" name=""/>
        <dsp:cNvSpPr/>
      </dsp:nvSpPr>
      <dsp:spPr>
        <a:xfrm>
          <a:off x="755711" y="3071"/>
          <a:ext cx="5213941" cy="65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46" tIns="69246" rIns="69246" bIns="692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Lấy tâm (Centroid)</a:t>
          </a:r>
        </a:p>
      </dsp:txBody>
      <dsp:txXfrm>
        <a:off x="755711" y="3071"/>
        <a:ext cx="5213941" cy="654296"/>
      </dsp:txXfrm>
    </dsp:sp>
    <dsp:sp modelId="{FD089904-BDC7-4360-9591-693A63A617DC}">
      <dsp:nvSpPr>
        <dsp:cNvPr id="0" name=""/>
        <dsp:cNvSpPr/>
      </dsp:nvSpPr>
      <dsp:spPr>
        <a:xfrm>
          <a:off x="0" y="820941"/>
          <a:ext cx="5969653" cy="654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0E18B-2407-4DE9-B516-C3F9742A5C1B}">
      <dsp:nvSpPr>
        <dsp:cNvPr id="0" name=""/>
        <dsp:cNvSpPr/>
      </dsp:nvSpPr>
      <dsp:spPr>
        <a:xfrm>
          <a:off x="197924" y="968158"/>
          <a:ext cx="359862" cy="359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3B845-CB0E-4182-AF6F-D1BE134FF13C}">
      <dsp:nvSpPr>
        <dsp:cNvPr id="0" name=""/>
        <dsp:cNvSpPr/>
      </dsp:nvSpPr>
      <dsp:spPr>
        <a:xfrm>
          <a:off x="755711" y="820941"/>
          <a:ext cx="5213941" cy="65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46" tIns="69246" rIns="69246" bIns="692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Lấy diện tích (Area)</a:t>
          </a:r>
        </a:p>
      </dsp:txBody>
      <dsp:txXfrm>
        <a:off x="755711" y="820941"/>
        <a:ext cx="5213941" cy="654296"/>
      </dsp:txXfrm>
    </dsp:sp>
    <dsp:sp modelId="{2E206216-BDD5-4C78-89CD-F6269DD4DE2F}">
      <dsp:nvSpPr>
        <dsp:cNvPr id="0" name=""/>
        <dsp:cNvSpPr/>
      </dsp:nvSpPr>
      <dsp:spPr>
        <a:xfrm>
          <a:off x="0" y="1638811"/>
          <a:ext cx="5969653" cy="654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85CD9-D0EF-4D4F-976C-506B695CABA9}">
      <dsp:nvSpPr>
        <dsp:cNvPr id="0" name=""/>
        <dsp:cNvSpPr/>
      </dsp:nvSpPr>
      <dsp:spPr>
        <a:xfrm>
          <a:off x="197924" y="1786028"/>
          <a:ext cx="359862" cy="359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54FC6-3872-4BAE-B212-180FEB9273A3}">
      <dsp:nvSpPr>
        <dsp:cNvPr id="0" name=""/>
        <dsp:cNvSpPr/>
      </dsp:nvSpPr>
      <dsp:spPr>
        <a:xfrm>
          <a:off x="755711" y="1638811"/>
          <a:ext cx="5213941" cy="65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46" tIns="69246" rIns="69246" bIns="692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Kiểm tra điểm chứa trong (IsInside)</a:t>
          </a:r>
        </a:p>
      </dsp:txBody>
      <dsp:txXfrm>
        <a:off x="755711" y="1638811"/>
        <a:ext cx="5213941" cy="654296"/>
      </dsp:txXfrm>
    </dsp:sp>
    <dsp:sp modelId="{43505058-B66B-42CB-BF49-E3A2DA88A1DC}">
      <dsp:nvSpPr>
        <dsp:cNvPr id="0" name=""/>
        <dsp:cNvSpPr/>
      </dsp:nvSpPr>
      <dsp:spPr>
        <a:xfrm>
          <a:off x="0" y="2456682"/>
          <a:ext cx="5969653" cy="654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491A4-1E2D-49C0-979C-B332278D893B}">
      <dsp:nvSpPr>
        <dsp:cNvPr id="0" name=""/>
        <dsp:cNvSpPr/>
      </dsp:nvSpPr>
      <dsp:spPr>
        <a:xfrm>
          <a:off x="197924" y="2603898"/>
          <a:ext cx="359862" cy="359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2C85E-D203-4987-B4FF-D6B9E815C36B}">
      <dsp:nvSpPr>
        <dsp:cNvPr id="0" name=""/>
        <dsp:cNvSpPr/>
      </dsp:nvSpPr>
      <dsp:spPr>
        <a:xfrm>
          <a:off x="755711" y="2456682"/>
          <a:ext cx="5213941" cy="65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46" tIns="69246" rIns="69246" bIns="692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Vẽ Viền (draw)</a:t>
          </a:r>
        </a:p>
      </dsp:txBody>
      <dsp:txXfrm>
        <a:off x="755711" y="2456682"/>
        <a:ext cx="5213941" cy="654296"/>
      </dsp:txXfrm>
    </dsp:sp>
    <dsp:sp modelId="{60B9CBF8-3A99-4630-925C-C10225FDE2DD}">
      <dsp:nvSpPr>
        <dsp:cNvPr id="0" name=""/>
        <dsp:cNvSpPr/>
      </dsp:nvSpPr>
      <dsp:spPr>
        <a:xfrm>
          <a:off x="0" y="3274552"/>
          <a:ext cx="5969653" cy="654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B15B3-3769-4AC7-8E9F-4B02BCFFE484}">
      <dsp:nvSpPr>
        <dsp:cNvPr id="0" name=""/>
        <dsp:cNvSpPr/>
      </dsp:nvSpPr>
      <dsp:spPr>
        <a:xfrm>
          <a:off x="197924" y="3421768"/>
          <a:ext cx="359862" cy="3598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F701A-F664-49D6-A7CE-FE89DD637C99}">
      <dsp:nvSpPr>
        <dsp:cNvPr id="0" name=""/>
        <dsp:cNvSpPr/>
      </dsp:nvSpPr>
      <dsp:spPr>
        <a:xfrm>
          <a:off x="755711" y="3274552"/>
          <a:ext cx="5213941" cy="65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46" tIns="69246" rIns="69246" bIns="692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Tô nền (fill)</a:t>
          </a:r>
        </a:p>
      </dsp:txBody>
      <dsp:txXfrm>
        <a:off x="755711" y="3274552"/>
        <a:ext cx="5213941" cy="65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C3B3-6212-407A-BAB8-1648E76465A1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879E8-B422-4F68-B570-992A5990B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3098-2F0F-84CA-45AE-F45CBE88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6190F-908F-28CD-1DD2-80F853DB9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B58D-D37D-3C1C-3186-6C54EE7F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7AC5E-AA14-EE39-B6A8-B8292416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68C1-3AA7-46D3-6EBD-DA0B850B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8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4272-D26F-4995-19DA-746B2301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96D26-F626-D809-5271-5A7881609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B7AF-A643-2697-FC30-F0820837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3160-B673-C17F-6BD5-DAE97D41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1A1B-ED39-1ED6-30B0-5FBA40D4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31F58-EB03-611F-A765-AA7E0C430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4B5D1-C545-FB77-E968-FBCAE7B0C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7733-3120-B83E-DA85-A46EEB68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2701-26ED-FD3C-FFE5-CF5F5FC3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5D86-1827-34CD-764F-15ED9CA3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6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5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5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685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6741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076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6656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8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11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0592-4AF5-151C-DB44-C0F19B0F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10DB-8596-A37F-AB07-CCA729F7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4204-FD7E-A718-28DE-F7749E37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3334-A3AB-7D97-A7B2-7A839892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B5E7-FD46-9D67-6AC5-A307B4E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6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0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751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331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8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594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63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3748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049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0903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3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1AD-991D-568D-8687-3D4CC615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7C6A8-5AEB-F031-344B-9C0D154A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A45F-7C7D-2958-5EE8-8882CBC7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6313-4DE8-9CA1-642B-4C28846E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01FD-2B80-15E4-51AD-96456D2F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7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0878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751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4547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F630-60A7-4E40-CB59-61FBDD5B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994E-BA74-8474-1891-D6692053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9887F-3AA0-5AF1-B72E-37AC3921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F1FD-A870-36A9-F103-55C792EB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8031-925A-F04D-81C9-A9E7F13D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EA239-9CCB-BF5C-ADA0-C411A88C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25E7-6F3A-AA58-5E3B-59AF30DD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BD9E-4250-5398-CF69-A9F19DA0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B232D-D051-3100-069E-51513C6E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DD0E5-4E5D-9B09-1487-D2EF7BEBC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B4A18-BAE9-F39B-8A0E-44EF607C9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B6167-8FFE-BCA8-96D6-AF353FC1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0F2A3-71D0-5B14-42C8-FFBE16F7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86FDC-0446-0054-D4BF-3687A937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DF3D-822A-2E35-8728-86E62834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3C592-388F-AB73-100C-6F318C63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86737-CD7C-CBD3-3DC8-995B3843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21683-8155-C8A8-1B60-4D8B98E1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8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28EDC-8672-C19C-6137-9E5B240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550C8-C82B-2123-3E31-0C6C50AF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B8EA0-70D6-7606-B855-63839CB3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9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AF18-22FB-986D-9595-D937B199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F310-85C7-CE63-D6AF-DF77ED3A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AAE00-BAD6-F0A1-1B70-B4B054F1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B630D-4CD6-62CF-D3C1-93E3810D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77C3-943A-7E3D-E645-F12B8004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BE25-FB11-72B8-0488-8AC5A8C0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6C77-FD24-72F7-8726-8448E5E7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B4654-252A-8FE7-5664-FF8BCC83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BEDC5-A70C-3F2C-CB1D-75B01F70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B1F61-FFAD-B116-6134-3D07A51E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E73F2-D572-9060-9F0B-18AF5755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C4F59-CFCE-996C-EC77-1B42DE96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0ECE4-379D-935B-0813-671FE39B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D71AE-E70A-AB7C-8783-634BB6D9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E4EB-21A0-7CC6-3031-C60E4C7F4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659A-94FB-4F3C-B157-63793429CD0E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0250-31E3-BA6F-54AF-0D5C9BE8B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A454-35FC-584A-F4D1-7E5AD38C7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70B9-7E75-4E19-A032-F673E05CA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9" r:id="rId14"/>
    <p:sldLayoutId id="2147483680" r:id="rId15"/>
    <p:sldLayoutId id="21474836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82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hyperlink" Target="https://github.com/vietdoo/DrawGroupsOfConnectedShapes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svg"/><Relationship Id="rId11" Type="http://schemas.openxmlformats.org/officeDocument/2006/relationships/image" Target="../media/image33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441275"/>
            <a:ext cx="6592824" cy="2386584"/>
          </a:xfrm>
        </p:spPr>
        <p:txBody>
          <a:bodyPr>
            <a:normAutofit/>
          </a:bodyPr>
          <a:lstStyle/>
          <a:p>
            <a:r>
              <a:rPr lang="en-US" sz="6600"/>
              <a:t>Project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4827859"/>
            <a:ext cx="6592824" cy="996696"/>
          </a:xfrm>
        </p:spPr>
        <p:txBody>
          <a:bodyPr/>
          <a:lstStyle/>
          <a:p>
            <a:r>
              <a:rPr lang="en-US" b="1" i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Nguyen Ngoc Long</a:t>
            </a:r>
          </a:p>
          <a:p>
            <a:r>
              <a:rPr lang="en-US" b="1" i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Object Oriented </a:t>
            </a:r>
            <a:r>
              <a:rPr lang="en-US" b="1" i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</a:rPr>
              <a:t>Programming</a:t>
            </a:r>
            <a:endParaRPr lang="en-US" b="1" i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44D2D-6F35-80B2-CC49-D9552A9B0240}"/>
              </a:ext>
            </a:extLst>
          </p:cNvPr>
          <p:cNvSpPr txBox="1"/>
          <p:nvPr/>
        </p:nvSpPr>
        <p:spPr>
          <a:xfrm>
            <a:off x="6797614" y="5824555"/>
            <a:ext cx="48884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i="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Vietnam National University Ho Chi Minh City  University of Science (VNU-HCMUS)</a:t>
            </a:r>
            <a:endParaRPr lang="en-US" sz="1600" dirty="0">
              <a:ln w="0"/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364155"/>
            <a:ext cx="5559552" cy="2514600"/>
          </a:xfrm>
        </p:spPr>
        <p:txBody>
          <a:bodyPr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gom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0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65" y="427882"/>
            <a:ext cx="7674122" cy="1155614"/>
          </a:xfrm>
        </p:spPr>
        <p:txBody>
          <a:bodyPr anchor="b">
            <a:normAutofit fontScale="90000"/>
          </a:bodyPr>
          <a:lstStyle/>
          <a:p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Kiểm tra liên thông</a:t>
            </a:r>
            <a:endParaRPr lang="en-US" sz="6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05FB0-1B87-D18B-D7F0-13EA6511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120" y="1743977"/>
            <a:ext cx="3902044" cy="38314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6B4808-AE10-C2AA-0640-2568D779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65" y="1890626"/>
            <a:ext cx="4419117" cy="3961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0F05B2-CA17-01FE-CF7E-FC9D48775EEA}"/>
              </a:ext>
            </a:extLst>
          </p:cNvPr>
          <p:cNvSpPr txBox="1"/>
          <p:nvPr/>
        </p:nvSpPr>
        <p:spPr>
          <a:xfrm>
            <a:off x="2641838" y="5949332"/>
            <a:ext cx="18784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1</a:t>
            </a:r>
            <a:endParaRPr 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BE660-CE28-0393-4FE3-6DAABBF19F7E}"/>
              </a:ext>
            </a:extLst>
          </p:cNvPr>
          <p:cNvSpPr txBox="1"/>
          <p:nvPr/>
        </p:nvSpPr>
        <p:spPr>
          <a:xfrm>
            <a:off x="8461793" y="5852311"/>
            <a:ext cx="18784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2</a:t>
            </a:r>
            <a:endParaRPr lang="en-US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26E06-3D44-165D-AFDF-147E638525BD}"/>
              </a:ext>
            </a:extLst>
          </p:cNvPr>
          <p:cNvSpPr txBox="1"/>
          <p:nvPr/>
        </p:nvSpPr>
        <p:spPr>
          <a:xfrm>
            <a:off x="597378" y="506064"/>
            <a:ext cx="5967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CASE 1 : Giao nhau</a:t>
            </a:r>
            <a:endParaRPr lang="en-US" sz="4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3E2EE-C06A-A186-5790-E138D2DF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0" y="1942384"/>
            <a:ext cx="2856261" cy="2560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CBC32-1AF8-FACE-2756-3D15256F574A}"/>
              </a:ext>
            </a:extLst>
          </p:cNvPr>
          <p:cNvSpPr txBox="1"/>
          <p:nvPr/>
        </p:nvSpPr>
        <p:spPr>
          <a:xfrm>
            <a:off x="4688456" y="2393830"/>
            <a:ext cx="6152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Phân tích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mỗi hình 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thành các </a:t>
            </a:r>
            <a:r>
              <a:rPr lang="en-US" sz="2000">
                <a:highlight>
                  <a:srgbClr val="00FFFF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phương trình đường thẳng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bậc 1 hoặc bậc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FD04D-C84C-0ACF-41AD-077D67758AA4}"/>
              </a:ext>
            </a:extLst>
          </p:cNvPr>
          <p:cNvSpPr txBox="1"/>
          <p:nvPr/>
        </p:nvSpPr>
        <p:spPr>
          <a:xfrm>
            <a:off x="4688455" y="3222685"/>
            <a:ext cx="64137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Giải Phương trình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giao giữa các đường thẳng của 2 hình, nếu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tồn tại nghiệm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thì giao nhau.</a:t>
            </a:r>
          </a:p>
        </p:txBody>
      </p:sp>
    </p:spTree>
    <p:extLst>
      <p:ext uri="{BB962C8B-B14F-4D97-AF65-F5344CB8AC3E}">
        <p14:creationId xmlns:p14="http://schemas.microsoft.com/office/powerpoint/2010/main" val="174028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26E06-3D44-165D-AFDF-147E638525BD}"/>
              </a:ext>
            </a:extLst>
          </p:cNvPr>
          <p:cNvSpPr txBox="1"/>
          <p:nvPr/>
        </p:nvSpPr>
        <p:spPr>
          <a:xfrm>
            <a:off x="597377" y="506064"/>
            <a:ext cx="7563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CASE 2 : Nằm trong nhau</a:t>
            </a:r>
            <a:endParaRPr lang="en-US" sz="48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E5CA7-BEC2-0BD5-3C7D-BC5A7895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4" y="1649088"/>
            <a:ext cx="2789235" cy="273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1CC0F-544A-737A-68FA-0EB36F16E5AE}"/>
              </a:ext>
            </a:extLst>
          </p:cNvPr>
          <p:cNvSpPr txBox="1"/>
          <p:nvPr/>
        </p:nvSpPr>
        <p:spPr>
          <a:xfrm>
            <a:off x="4326890" y="2510658"/>
            <a:ext cx="659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Ta chạy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Case 2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khi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Case 1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không giao nhau.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7CD04-31F1-3A9B-5565-4BDBC479AFA2}"/>
              </a:ext>
            </a:extLst>
          </p:cNvPr>
          <p:cNvSpPr txBox="1"/>
          <p:nvPr/>
        </p:nvSpPr>
        <p:spPr>
          <a:xfrm>
            <a:off x="1504936" y="2752629"/>
            <a:ext cx="463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66379-5DBA-E101-D761-A268B20809F7}"/>
              </a:ext>
            </a:extLst>
          </p:cNvPr>
          <p:cNvSpPr txBox="1"/>
          <p:nvPr/>
        </p:nvSpPr>
        <p:spPr>
          <a:xfrm>
            <a:off x="4378982" y="323934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Kiểm tra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tâm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 của hình này có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nằm trong hình kia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+mn-ea"/>
                <a:cs typeface="Cascadia Code" panose="020B0609020000020004" pitchFamily="49" charset="0"/>
              </a:rPr>
              <a:t> hay không.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81" y="453325"/>
            <a:ext cx="7096153" cy="1155614"/>
          </a:xfrm>
        </p:spPr>
        <p:txBody>
          <a:bodyPr anchor="b">
            <a:normAutofit/>
          </a:bodyPr>
          <a:lstStyle/>
          <a:p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Gom nhóm</a:t>
            </a:r>
            <a:endParaRPr lang="en-US" sz="6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14248" y="2318487"/>
            <a:ext cx="6311149" cy="3739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Khi </a:t>
            </a:r>
            <a:r>
              <a:rPr lang="en-US" sz="2000">
                <a:highlight>
                  <a:srgbClr val="00FFFF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thêm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một hình mới vào danh sách.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Kiểm tra nó </a:t>
            </a:r>
            <a:r>
              <a:rPr lang="en-US" sz="2000">
                <a:highlight>
                  <a:srgbClr val="00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liên thông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những </a:t>
            </a:r>
            <a:r>
              <a:rPr lang="en-US" sz="200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hình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nào.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Từ đó biết </a:t>
            </a:r>
            <a:r>
              <a:rPr lang="en-US" sz="2000">
                <a:highlight>
                  <a:srgbClr val="00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liên thông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những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nhóm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nào.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200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Nếu thuộc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0 nhóm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thì tạo nhóm mới cho nó.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Nếu thuộc từ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1 nhóm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trở lên thì cho nó vào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nhóm đầu tiên 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và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dồn các nhóm còn lại 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vào nhóm đầu.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7435048" y="1462453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Phần</a:t>
              </a:r>
              <a:r>
                <a:rPr lang="en-US"/>
                <a:t> </a:t>
              </a:r>
              <a:r>
                <a:rPr lang="en-US" err="1"/>
                <a:t>tử</a:t>
              </a:r>
              <a:r>
                <a:rPr lang="en-US"/>
                <a:t> </a:t>
              </a:r>
              <a:r>
                <a:rPr lang="en-US" err="1"/>
                <a:t>mới</a:t>
              </a:r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CDCD46-F58A-5F54-D5C6-ABA72691D141}"/>
              </a:ext>
            </a:extLst>
          </p:cNvPr>
          <p:cNvSpPr txBox="1"/>
          <p:nvPr/>
        </p:nvSpPr>
        <p:spPr>
          <a:xfrm>
            <a:off x="5281830" y="910806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240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240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24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ascadia Mono" panose="020B0609020000020004" pitchFamily="49" charset="0"/>
              </a:rPr>
              <a:t>&gt;&gt; group;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DC28E-199B-41B6-1D32-2B12397FA65D}"/>
              </a:ext>
            </a:extLst>
          </p:cNvPr>
          <p:cNvSpPr txBox="1"/>
          <p:nvPr/>
        </p:nvSpPr>
        <p:spPr>
          <a:xfrm rot="1920204">
            <a:off x="8958942" y="3285532"/>
            <a:ext cx="86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giao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16E4A-9A04-3B09-B602-DDABFB4B5914}"/>
              </a:ext>
            </a:extLst>
          </p:cNvPr>
          <p:cNvSpPr txBox="1"/>
          <p:nvPr/>
        </p:nvSpPr>
        <p:spPr>
          <a:xfrm rot="4895431">
            <a:off x="10134936" y="2832995"/>
            <a:ext cx="86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giao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9D39AE-5C9A-3EFD-836D-42C165C9F973}"/>
              </a:ext>
            </a:extLst>
          </p:cNvPr>
          <p:cNvSpPr txBox="1"/>
          <p:nvPr/>
        </p:nvSpPr>
        <p:spPr>
          <a:xfrm rot="18453918">
            <a:off x="9540666" y="4990773"/>
            <a:ext cx="86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Cascadia Code" panose="020B0609020000020004" pitchFamily="49" charset="0"/>
                <a:cs typeface="Cascadia Code" panose="020B0609020000020004" pitchFamily="49" charset="0"/>
              </a:rPr>
              <a:t>giao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 descr="circles connected by lines">
            <a:extLst>
              <a:ext uri="{FF2B5EF4-FFF2-40B4-BE49-F238E27FC236}">
                <a16:creationId xmlns:a16="http://schemas.microsoft.com/office/drawing/2014/main" id="{5A80EA09-23A9-2D61-4798-EEFC4F02A70C}"/>
              </a:ext>
            </a:extLst>
          </p:cNvPr>
          <p:cNvGrpSpPr/>
          <p:nvPr/>
        </p:nvGrpSpPr>
        <p:grpSpPr>
          <a:xfrm>
            <a:off x="1157042" y="1074264"/>
            <a:ext cx="4046706" cy="4853637"/>
            <a:chOff x="6867728" y="1031132"/>
            <a:chExt cx="4046706" cy="4853637"/>
          </a:xfrm>
        </p:grpSpPr>
        <p:cxnSp>
          <p:nvCxnSpPr>
            <p:cNvPr id="21" name="Straight Connector 20" descr="straight line">
              <a:extLst>
                <a:ext uri="{FF2B5EF4-FFF2-40B4-BE49-F238E27FC236}">
                  <a16:creationId xmlns:a16="http://schemas.microsoft.com/office/drawing/2014/main" id="{3AA2DC17-8749-4CBE-7160-F3A74043DB49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 descr="straight line">
              <a:extLst>
                <a:ext uri="{FF2B5EF4-FFF2-40B4-BE49-F238E27FC236}">
                  <a16:creationId xmlns:a16="http://schemas.microsoft.com/office/drawing/2014/main" id="{6DBD0494-C5C6-41B8-AED2-EF371854F4E7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 descr="oval shape">
              <a:extLst>
                <a:ext uri="{FF2B5EF4-FFF2-40B4-BE49-F238E27FC236}">
                  <a16:creationId xmlns:a16="http://schemas.microsoft.com/office/drawing/2014/main" id="{BA9F0DAB-3A00-7C33-F5AB-6FAE20BC28ED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4" name="Oval 23" descr="oval shape">
              <a:extLst>
                <a:ext uri="{FF2B5EF4-FFF2-40B4-BE49-F238E27FC236}">
                  <a16:creationId xmlns:a16="http://schemas.microsoft.com/office/drawing/2014/main" id="{56553D67-FBF2-B0A4-6405-2F88243F8DA9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5" name="Oval 24" descr="oval shape">
              <a:extLst>
                <a:ext uri="{FF2B5EF4-FFF2-40B4-BE49-F238E27FC236}">
                  <a16:creationId xmlns:a16="http://schemas.microsoft.com/office/drawing/2014/main" id="{6C418167-E96A-9109-B6DC-05AEDCCDAD35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26" name="Straight Connector 25" descr="straight line">
              <a:extLst>
                <a:ext uri="{FF2B5EF4-FFF2-40B4-BE49-F238E27FC236}">
                  <a16:creationId xmlns:a16="http://schemas.microsoft.com/office/drawing/2014/main" id="{F602A848-B852-166F-87B2-0DCB3CA2B437}"/>
                </a:ext>
              </a:extLst>
            </p:cNvPr>
            <p:cNvCxnSpPr>
              <a:cxnSpLocks/>
              <a:endCxn id="25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 descr="oval shape">
              <a:extLst>
                <a:ext uri="{FF2B5EF4-FFF2-40B4-BE49-F238E27FC236}">
                  <a16:creationId xmlns:a16="http://schemas.microsoft.com/office/drawing/2014/main" id="{A13BCACD-B089-E5F7-9ABB-107AE7CC671C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Phần</a:t>
              </a:r>
              <a:r>
                <a:rPr lang="en-US"/>
                <a:t> </a:t>
              </a:r>
              <a:r>
                <a:rPr lang="en-US" err="1"/>
                <a:t>tử</a:t>
              </a:r>
              <a:r>
                <a:rPr lang="en-US"/>
                <a:t> </a:t>
              </a:r>
              <a:r>
                <a:rPr lang="en-US" err="1"/>
                <a:t>mới</a:t>
              </a:r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B06F29CB-6C04-BAE5-9A61-C15E54A39158}"/>
              </a:ext>
            </a:extLst>
          </p:cNvPr>
          <p:cNvSpPr/>
          <p:nvPr/>
        </p:nvSpPr>
        <p:spPr>
          <a:xfrm>
            <a:off x="8296556" y="2105396"/>
            <a:ext cx="3564766" cy="342468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1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530E99C-1BCE-E59A-4D5C-335CD0E15D32}"/>
              </a:ext>
            </a:extLst>
          </p:cNvPr>
          <p:cNvSpPr/>
          <p:nvPr/>
        </p:nvSpPr>
        <p:spPr>
          <a:xfrm>
            <a:off x="5853774" y="3429000"/>
            <a:ext cx="1940944" cy="999012"/>
          </a:xfrm>
          <a:custGeom>
            <a:avLst/>
            <a:gdLst>
              <a:gd name="connsiteX0" fmla="*/ 0 w 1940944"/>
              <a:gd name="connsiteY0" fmla="*/ 249753 h 999012"/>
              <a:gd name="connsiteX1" fmla="*/ 494894 w 1940944"/>
              <a:gd name="connsiteY1" fmla="*/ 249753 h 999012"/>
              <a:gd name="connsiteX2" fmla="*/ 1004202 w 1940944"/>
              <a:gd name="connsiteY2" fmla="*/ 249753 h 999012"/>
              <a:gd name="connsiteX3" fmla="*/ 1441438 w 1940944"/>
              <a:gd name="connsiteY3" fmla="*/ 249753 h 999012"/>
              <a:gd name="connsiteX4" fmla="*/ 1441438 w 1940944"/>
              <a:gd name="connsiteY4" fmla="*/ 0 h 999012"/>
              <a:gd name="connsiteX5" fmla="*/ 1676206 w 1940944"/>
              <a:gd name="connsiteY5" fmla="*/ 234768 h 999012"/>
              <a:gd name="connsiteX6" fmla="*/ 1940944 w 1940944"/>
              <a:gd name="connsiteY6" fmla="*/ 499506 h 999012"/>
              <a:gd name="connsiteX7" fmla="*/ 1701181 w 1940944"/>
              <a:gd name="connsiteY7" fmla="*/ 739269 h 999012"/>
              <a:gd name="connsiteX8" fmla="*/ 1441438 w 1940944"/>
              <a:gd name="connsiteY8" fmla="*/ 999012 h 999012"/>
              <a:gd name="connsiteX9" fmla="*/ 1441438 w 1940944"/>
              <a:gd name="connsiteY9" fmla="*/ 749259 h 999012"/>
              <a:gd name="connsiteX10" fmla="*/ 989787 w 1940944"/>
              <a:gd name="connsiteY10" fmla="*/ 749259 h 999012"/>
              <a:gd name="connsiteX11" fmla="*/ 480479 w 1940944"/>
              <a:gd name="connsiteY11" fmla="*/ 749259 h 999012"/>
              <a:gd name="connsiteX12" fmla="*/ 0 w 1940944"/>
              <a:gd name="connsiteY12" fmla="*/ 749259 h 999012"/>
              <a:gd name="connsiteX13" fmla="*/ 0 w 1940944"/>
              <a:gd name="connsiteY13" fmla="*/ 249753 h 99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40944" h="999012" fill="none" extrusionOk="0">
                <a:moveTo>
                  <a:pt x="0" y="249753"/>
                </a:moveTo>
                <a:cubicBezTo>
                  <a:pt x="144642" y="225930"/>
                  <a:pt x="311666" y="265268"/>
                  <a:pt x="494894" y="249753"/>
                </a:cubicBezTo>
                <a:cubicBezTo>
                  <a:pt x="678122" y="234238"/>
                  <a:pt x="854320" y="252389"/>
                  <a:pt x="1004202" y="249753"/>
                </a:cubicBezTo>
                <a:cubicBezTo>
                  <a:pt x="1154084" y="247117"/>
                  <a:pt x="1255422" y="250314"/>
                  <a:pt x="1441438" y="249753"/>
                </a:cubicBezTo>
                <a:cubicBezTo>
                  <a:pt x="1430765" y="149471"/>
                  <a:pt x="1443073" y="84204"/>
                  <a:pt x="1441438" y="0"/>
                </a:cubicBezTo>
                <a:cubicBezTo>
                  <a:pt x="1579383" y="92671"/>
                  <a:pt x="1595513" y="159389"/>
                  <a:pt x="1676206" y="234768"/>
                </a:cubicBezTo>
                <a:cubicBezTo>
                  <a:pt x="1756899" y="310147"/>
                  <a:pt x="1808748" y="382872"/>
                  <a:pt x="1940944" y="499506"/>
                </a:cubicBezTo>
                <a:cubicBezTo>
                  <a:pt x="1858844" y="587965"/>
                  <a:pt x="1793068" y="638175"/>
                  <a:pt x="1701181" y="739269"/>
                </a:cubicBezTo>
                <a:cubicBezTo>
                  <a:pt x="1609294" y="840363"/>
                  <a:pt x="1529115" y="880879"/>
                  <a:pt x="1441438" y="999012"/>
                </a:cubicBezTo>
                <a:cubicBezTo>
                  <a:pt x="1417999" y="899585"/>
                  <a:pt x="1467163" y="850335"/>
                  <a:pt x="1441438" y="749259"/>
                </a:cubicBezTo>
                <a:cubicBezTo>
                  <a:pt x="1283470" y="782266"/>
                  <a:pt x="1132179" y="732904"/>
                  <a:pt x="989787" y="749259"/>
                </a:cubicBezTo>
                <a:cubicBezTo>
                  <a:pt x="847395" y="765614"/>
                  <a:pt x="724338" y="691367"/>
                  <a:pt x="480479" y="749259"/>
                </a:cubicBezTo>
                <a:cubicBezTo>
                  <a:pt x="236620" y="807151"/>
                  <a:pt x="138978" y="717465"/>
                  <a:pt x="0" y="749259"/>
                </a:cubicBezTo>
                <a:cubicBezTo>
                  <a:pt x="-19225" y="507458"/>
                  <a:pt x="3573" y="473851"/>
                  <a:pt x="0" y="249753"/>
                </a:cubicBezTo>
                <a:close/>
              </a:path>
              <a:path w="1940944" h="999012" stroke="0" extrusionOk="0">
                <a:moveTo>
                  <a:pt x="0" y="249753"/>
                </a:moveTo>
                <a:cubicBezTo>
                  <a:pt x="154394" y="218110"/>
                  <a:pt x="289253" y="275294"/>
                  <a:pt x="509308" y="249753"/>
                </a:cubicBezTo>
                <a:cubicBezTo>
                  <a:pt x="729363" y="224212"/>
                  <a:pt x="851037" y="304934"/>
                  <a:pt x="975373" y="249753"/>
                </a:cubicBezTo>
                <a:cubicBezTo>
                  <a:pt x="1099709" y="194572"/>
                  <a:pt x="1230521" y="303960"/>
                  <a:pt x="1441438" y="249753"/>
                </a:cubicBezTo>
                <a:cubicBezTo>
                  <a:pt x="1437928" y="194445"/>
                  <a:pt x="1465301" y="107305"/>
                  <a:pt x="1441438" y="0"/>
                </a:cubicBezTo>
                <a:cubicBezTo>
                  <a:pt x="1559651" y="77426"/>
                  <a:pt x="1601462" y="196758"/>
                  <a:pt x="1681201" y="239763"/>
                </a:cubicBezTo>
                <a:cubicBezTo>
                  <a:pt x="1760940" y="282768"/>
                  <a:pt x="1799533" y="419238"/>
                  <a:pt x="1940944" y="499506"/>
                </a:cubicBezTo>
                <a:cubicBezTo>
                  <a:pt x="1880365" y="569950"/>
                  <a:pt x="1755926" y="657690"/>
                  <a:pt x="1706176" y="734274"/>
                </a:cubicBezTo>
                <a:cubicBezTo>
                  <a:pt x="1656426" y="810858"/>
                  <a:pt x="1514938" y="863792"/>
                  <a:pt x="1441438" y="999012"/>
                </a:cubicBezTo>
                <a:cubicBezTo>
                  <a:pt x="1417590" y="884227"/>
                  <a:pt x="1459457" y="860355"/>
                  <a:pt x="1441438" y="749259"/>
                </a:cubicBezTo>
                <a:cubicBezTo>
                  <a:pt x="1290880" y="796651"/>
                  <a:pt x="1212783" y="722334"/>
                  <a:pt x="989787" y="749259"/>
                </a:cubicBezTo>
                <a:cubicBezTo>
                  <a:pt x="766791" y="776184"/>
                  <a:pt x="728205" y="736003"/>
                  <a:pt x="494894" y="749259"/>
                </a:cubicBezTo>
                <a:cubicBezTo>
                  <a:pt x="261583" y="762515"/>
                  <a:pt x="180911" y="739727"/>
                  <a:pt x="0" y="749259"/>
                </a:cubicBezTo>
                <a:cubicBezTo>
                  <a:pt x="-33944" y="625587"/>
                  <a:pt x="13258" y="439875"/>
                  <a:pt x="0" y="249753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320338298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6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81" y="453325"/>
            <a:ext cx="8045059" cy="1155614"/>
          </a:xfrm>
        </p:spPr>
        <p:txBody>
          <a:bodyPr anchor="b">
            <a:normAutofit/>
          </a:bodyPr>
          <a:lstStyle/>
          <a:p>
            <a:r>
              <a:rPr lang="en-US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66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àu và diện tích</a:t>
            </a:r>
            <a:endParaRPr lang="en-US" sz="66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14248" y="2318487"/>
            <a:ext cx="6597435" cy="1287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Do quản lý nhóm nên ta có biết mỗi nhóm gồm những hình nào và </a:t>
            </a:r>
            <a:r>
              <a:rPr lang="en-US" sz="200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set màu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 cho mỗi hình trong nhóm cũng như tính </a:t>
            </a:r>
            <a:r>
              <a:rPr lang="en-US" sz="2000">
                <a:highlight>
                  <a:srgbClr val="00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tổng diện tích</a:t>
            </a:r>
            <a:r>
              <a:rPr lang="en-US" sz="200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3074" name="Picture 2" descr="Hệ màu RGB và CMYK: Làm thế nào để phân biệt?">
            <a:extLst>
              <a:ext uri="{FF2B5EF4-FFF2-40B4-BE49-F238E27FC236}">
                <a16:creationId xmlns:a16="http://schemas.microsoft.com/office/drawing/2014/main" id="{84F344EE-C8FA-CE57-15FF-A0020C07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988" y="1945880"/>
            <a:ext cx="3777679" cy="377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62A11C-0032-A2CF-3895-F7328E8D681A}"/>
              </a:ext>
            </a:extLst>
          </p:cNvPr>
          <p:cNvSpPr txBox="1"/>
          <p:nvPr/>
        </p:nvSpPr>
        <p:spPr>
          <a:xfrm>
            <a:off x="614248" y="3605842"/>
            <a:ext cx="58383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R, G, B;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R = rand() % 256, G = rand() % 256, B = rand() % 256;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colorR[n - 1] = R;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colorG[n - 1] = G;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colorB[n - 1] = B;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39A05-C81A-34C4-BD62-3A8FCB86FAC5}"/>
              </a:ext>
            </a:extLst>
          </p:cNvPr>
          <p:cNvSpPr txBox="1"/>
          <p:nvPr/>
        </p:nvSpPr>
        <p:spPr>
          <a:xfrm>
            <a:off x="614248" y="5138783"/>
            <a:ext cx="60945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sum = 0;</a:t>
            </a:r>
          </a:p>
          <a:p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shape : group</a:t>
            </a:r>
            <a:r>
              <a:rPr lang="en-US" sz="140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	sum += f</a:t>
            </a:r>
            <a:r>
              <a:rPr lang="en-US" sz="140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shape</a:t>
            </a:r>
            <a:r>
              <a:rPr lang="en-US" sz="140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-&gt;getArea();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groupArea.push_back(sum);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595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862" y="1648163"/>
            <a:ext cx="5559552" cy="2514600"/>
          </a:xfrm>
        </p:spPr>
        <p:txBody>
          <a:bodyPr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3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hình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1699404"/>
          </a:xfrm>
        </p:spPr>
        <p:txBody>
          <a:bodyPr/>
          <a:lstStyle/>
          <a:p>
            <a:r>
              <a:rPr lang="en-US" sz="1800">
                <a:latin typeface="Cascadia Mono" panose="020B0609020000020004" pitchFamily="49" charset="0"/>
              </a:rPr>
              <a:t>Sử dụng </a:t>
            </a:r>
            <a:r>
              <a:rPr lang="en-US" sz="1800">
                <a:solidFill>
                  <a:srgbClr val="7030A0"/>
                </a:solidFill>
                <a:latin typeface="Cascadia Mono" panose="020B0609020000020004" pitchFamily="49" charset="0"/>
              </a:rPr>
              <a:t>DialogBox</a:t>
            </a:r>
            <a:r>
              <a:rPr lang="en-US" sz="1800">
                <a:latin typeface="Cascadia Mono" panose="020B0609020000020004" pitchFamily="49" charset="0"/>
              </a:rPr>
              <a:t> riêng để nhập dữ liệu cho mỗi hình</a:t>
            </a:r>
          </a:p>
          <a:p>
            <a:r>
              <a:rPr lang="en-US" sz="1800">
                <a:latin typeface="Cascadia Mono" panose="020B0609020000020004" pitchFamily="49" charset="0"/>
              </a:rPr>
              <a:t>Lấy dữ liệu về bằng </a:t>
            </a:r>
            <a:r>
              <a:rPr lang="en-US" sz="1800">
                <a:solidFill>
                  <a:srgbClr val="6F008A"/>
                </a:solidFill>
                <a:latin typeface="Cascadia Mono" panose="020B0609020000020004" pitchFamily="49" charset="0"/>
              </a:rPr>
              <a:t>GetDlgItemText</a:t>
            </a:r>
          </a:p>
          <a:p>
            <a:r>
              <a:rPr lang="en-US" sz="1800">
                <a:latin typeface="Cascadia Mono" panose="020B0609020000020004" pitchFamily="49" charset="0"/>
              </a:rPr>
              <a:t>Tạo hình mới từ dữ liệu đó và push vào danh sách hình.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r="8310"/>
          <a:stretch/>
        </p:blipFill>
        <p:spPr>
          <a:xfrm>
            <a:off x="6257546" y="30176"/>
            <a:ext cx="3519311" cy="3007909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9C83A94-9400-40DF-9CE0-AFEB3C742B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5299"/>
          <a:stretch/>
        </p:blipFill>
        <p:spPr>
          <a:xfrm>
            <a:off x="7901259" y="2727729"/>
            <a:ext cx="4290740" cy="413027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0F2D1-A211-224A-E56C-554E33973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57" y="3819916"/>
            <a:ext cx="6113899" cy="1045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00A97C-4C32-42DA-9838-F3D341AB0D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t="27053" r="-4591" b="-6671"/>
          <a:stretch/>
        </p:blipFill>
        <p:spPr>
          <a:xfrm>
            <a:off x="6586295" y="30176"/>
            <a:ext cx="3190562" cy="30079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Vẽ Hình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1699404"/>
          </a:xfrm>
        </p:spPr>
        <p:txBody>
          <a:bodyPr>
            <a:normAutofit fontScale="92500" lnSpcReduction="10000"/>
          </a:bodyPr>
          <a:lstStyle/>
          <a:p>
            <a:r>
              <a:rPr lang="en-US" sz="1800">
                <a:latin typeface="Cascadia Mono" panose="020B0609020000020004" pitchFamily="49" charset="0"/>
              </a:rPr>
              <a:t>Sử dụng hàm chuẩn của </a:t>
            </a:r>
            <a:r>
              <a:rPr lang="en-US" sz="1800">
                <a:solidFill>
                  <a:srgbClr val="7030A0"/>
                </a:solidFill>
                <a:latin typeface="Cascadia Mono" panose="020B0609020000020004" pitchFamily="49" charset="0"/>
              </a:rPr>
              <a:t>WINAPI</a:t>
            </a:r>
            <a:r>
              <a:rPr lang="en-US" sz="1800">
                <a:latin typeface="Cascadia Mono" panose="020B0609020000020004" pitchFamily="49" charset="0"/>
              </a:rPr>
              <a:t> để vẽ viền của hình với cài đặt trong suốt.</a:t>
            </a:r>
          </a:p>
          <a:p>
            <a:r>
              <a:rPr lang="en-US" sz="1800">
                <a:latin typeface="Cascadia Mono" panose="020B0609020000020004" pitchFamily="49" charset="0"/>
              </a:rPr>
              <a:t>Sử dụng hàm của </a:t>
            </a:r>
            <a:r>
              <a:rPr lang="en-US" sz="1800">
                <a:solidFill>
                  <a:srgbClr val="7030A0"/>
                </a:solidFill>
                <a:latin typeface="Cascadia Mono" panose="020B0609020000020004" pitchFamily="49" charset="0"/>
              </a:rPr>
              <a:t>gdiplus</a:t>
            </a:r>
            <a:r>
              <a:rPr lang="en-US" sz="1800">
                <a:latin typeface="Cascadia Mono" panose="020B0609020000020004" pitchFamily="49" charset="0"/>
              </a:rPr>
              <a:t> để tô màu semi trong suốt ở trong hình.</a:t>
            </a:r>
          </a:p>
          <a:p>
            <a:r>
              <a:rPr lang="en-US" sz="1800">
                <a:latin typeface="Cascadia Mono" panose="020B0609020000020004" pitchFamily="49" charset="0"/>
              </a:rPr>
              <a:t>Màu của hình (RGB) đã được set </a:t>
            </a:r>
            <a:r>
              <a:rPr lang="en-US" sz="1800">
                <a:solidFill>
                  <a:srgbClr val="7030A0"/>
                </a:solidFill>
                <a:latin typeface="Cascadia Mono" panose="020B0609020000020004" pitchFamily="49" charset="0"/>
              </a:rPr>
              <a:t>random</a:t>
            </a:r>
            <a:r>
              <a:rPr lang="en-US" sz="1800">
                <a:latin typeface="Cascadia Mono" panose="020B0609020000020004" pitchFamily="49" charset="0"/>
              </a:rPr>
              <a:t> sau khi phân nhóm trước đó.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CEF4-0A21-79D0-4DA5-8C50A106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9916"/>
            <a:ext cx="6411220" cy="1486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Placeholder 1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8C81EE8-BEDE-A56A-55F2-C5F6C81ADF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53" t="-5842" b="4622"/>
          <a:stretch/>
        </p:blipFill>
        <p:spPr>
          <a:xfrm>
            <a:off x="7358332" y="2251495"/>
            <a:ext cx="4833667" cy="4606506"/>
          </a:xfrm>
        </p:spPr>
      </p:pic>
    </p:spTree>
    <p:extLst>
      <p:ext uri="{BB962C8B-B14F-4D97-AF65-F5344CB8AC3E}">
        <p14:creationId xmlns:p14="http://schemas.microsoft.com/office/powerpoint/2010/main" val="164373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</a:t>
            </a: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286463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42AC5EA-EAAB-EB75-5C20-E077555EFF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4B024-8A2C-A2A9-5A85-852BA4B1CB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07CB69-E5BF-7606-A36D-2C0B0081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8E273-328C-1CB6-FD31-FCBFB26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F8DA7-239E-2EF5-3DDC-6CED9965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67664" cy="69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4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27C4F50-F0A6-7045-054D-CB5AD1D59483}"/>
              </a:ext>
            </a:extLst>
          </p:cNvPr>
          <p:cNvSpPr/>
          <p:nvPr/>
        </p:nvSpPr>
        <p:spPr>
          <a:xfrm>
            <a:off x="6675347" y="5627826"/>
            <a:ext cx="4672101" cy="8699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8F998F-43DD-B065-8685-4221A9A79E80}"/>
              </a:ext>
            </a:extLst>
          </p:cNvPr>
          <p:cNvSpPr/>
          <p:nvPr/>
        </p:nvSpPr>
        <p:spPr>
          <a:xfrm>
            <a:off x="6675348" y="4604428"/>
            <a:ext cx="4672101" cy="8699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2705ABF-D7BE-4A38-AC01-695024BC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8053" y="3765676"/>
            <a:ext cx="4568033" cy="1487549"/>
          </a:xfrm>
        </p:spPr>
        <p:txBody>
          <a:bodyPr>
            <a:normAutofit/>
          </a:bodyPr>
          <a:lstStyle/>
          <a:p>
            <a:r>
              <a:rPr lang="en-US" sz="1800">
                <a:latin typeface="Abadi Extra Light" panose="020B0204020104020204" pitchFamily="34" charset="0"/>
                <a:hlinkClick r:id="rId2"/>
              </a:rPr>
              <a:t>https://github.com/vietdoo/DrawGroupsOfConnectedShapes</a:t>
            </a:r>
            <a:r>
              <a:rPr lang="en-US" sz="1800">
                <a:latin typeface="Abadi Extra Light" panose="020B0204020104020204" pitchFamily="34" charset="0"/>
              </a:rPr>
              <a:t> (public soon)</a:t>
            </a:r>
          </a:p>
          <a:p>
            <a:endParaRPr lang="en-US" sz="1800">
              <a:latin typeface="Abadi Extra Light" panose="020B0204020104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A7168F2-04B7-456D-A6BF-6219D132A9A7}"/>
              </a:ext>
            </a:extLst>
          </p:cNvPr>
          <p:cNvSpPr txBox="1">
            <a:spLocks/>
          </p:cNvSpPr>
          <p:nvPr/>
        </p:nvSpPr>
        <p:spPr>
          <a:xfrm>
            <a:off x="7342755" y="4764076"/>
            <a:ext cx="3652396" cy="2478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en-US" sz="1800" spc="15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Do Viet</a:t>
            </a:r>
            <a:endParaRPr kumimoji="0" lang="en-US" sz="1800" u="none" strike="noStrike" kern="1200" cap="none" spc="15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05DA5CE2-4618-4163-B778-EE5B7D499CC7}"/>
              </a:ext>
            </a:extLst>
          </p:cNvPr>
          <p:cNvSpPr txBox="1">
            <a:spLocks/>
          </p:cNvSpPr>
          <p:nvPr/>
        </p:nvSpPr>
        <p:spPr>
          <a:xfrm>
            <a:off x="8957236" y="4701392"/>
            <a:ext cx="3372875" cy="3622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kumimoji="0" lang="en-US" sz="1800" u="none" strike="noStrike" kern="1200" cap="none" spc="1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+84 89898 5515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EBFA468C-C482-47DB-BEFF-DA59E6F42024}"/>
              </a:ext>
            </a:extLst>
          </p:cNvPr>
          <p:cNvSpPr txBox="1">
            <a:spLocks/>
          </p:cNvSpPr>
          <p:nvPr/>
        </p:nvSpPr>
        <p:spPr>
          <a:xfrm>
            <a:off x="7358004" y="5103700"/>
            <a:ext cx="3372872" cy="1878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u="none" strike="noStrike" kern="1200" cap="none" spc="15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vietdoo@outlook.com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A177D19-C8E3-4F5C-9A4A-5AF061B0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5970" y="4751438"/>
            <a:ext cx="289490" cy="26501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7ED8C67-9B20-4988-8626-3F7E11AC5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7715" y="4776309"/>
            <a:ext cx="289490" cy="26501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ACBF4AB-293D-4DFE-B772-B09A6512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5970" y="5103697"/>
            <a:ext cx="289490" cy="265015"/>
          </a:xfrm>
          <a:prstGeom prst="rect">
            <a:avLst/>
          </a:prstGeom>
        </p:spPr>
      </p:pic>
      <p:pic>
        <p:nvPicPr>
          <p:cNvPr id="7" name="Picture Placeholder 6" descr="A picture containing person, outdoor, tree, standing&#10;&#10;Description automatically generated">
            <a:extLst>
              <a:ext uri="{FF2B5EF4-FFF2-40B4-BE49-F238E27FC236}">
                <a16:creationId xmlns:a16="http://schemas.microsoft.com/office/drawing/2014/main" id="{A745325A-8F4C-67E7-FCC9-7955AA291F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" t="6050" r="290" b="6050"/>
          <a:stretch/>
        </p:blipFill>
        <p:spPr>
          <a:xfrm>
            <a:off x="-12866" y="1"/>
            <a:ext cx="5913439" cy="6857999"/>
          </a:xfr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758CC995-586B-7D8B-442F-FB7CE49E47FB}"/>
              </a:ext>
            </a:extLst>
          </p:cNvPr>
          <p:cNvSpPr txBox="1">
            <a:spLocks/>
          </p:cNvSpPr>
          <p:nvPr/>
        </p:nvSpPr>
        <p:spPr>
          <a:xfrm>
            <a:off x="7342755" y="5785534"/>
            <a:ext cx="3652396" cy="2478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en-US" sz="1800" spc="15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Xuan Tuan</a:t>
            </a:r>
            <a:endParaRPr kumimoji="0" lang="en-US" sz="1800" u="none" strike="noStrike" kern="1200" cap="none" spc="15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D1C956-1958-ED52-C87E-019CE1764F52}"/>
              </a:ext>
            </a:extLst>
          </p:cNvPr>
          <p:cNvSpPr txBox="1">
            <a:spLocks/>
          </p:cNvSpPr>
          <p:nvPr/>
        </p:nvSpPr>
        <p:spPr>
          <a:xfrm>
            <a:off x="8957235" y="5756738"/>
            <a:ext cx="3372875" cy="3622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kumimoji="0" lang="en-US" sz="1800" u="none" strike="noStrike" kern="1200" cap="none" spc="1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+84 379770461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E2613491-FB53-88E2-8F1F-FF88473C4690}"/>
              </a:ext>
            </a:extLst>
          </p:cNvPr>
          <p:cNvSpPr txBox="1">
            <a:spLocks/>
          </p:cNvSpPr>
          <p:nvPr/>
        </p:nvSpPr>
        <p:spPr>
          <a:xfrm>
            <a:off x="7358004" y="6125158"/>
            <a:ext cx="3372872" cy="1878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u="none" strike="noStrike" kern="1200" cap="none" spc="15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Yagamitaichi55@gmail.com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6EB9768-B039-5D63-B35E-A8BC3E291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5970" y="5772896"/>
            <a:ext cx="289490" cy="26501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2C3C639-AD8F-8AB2-0B08-8B49CF2B4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7715" y="5797767"/>
            <a:ext cx="289490" cy="26501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2FA5328-2E40-B72D-469B-EC840B6CF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45970" y="6125155"/>
            <a:ext cx="289490" cy="2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8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5"/>
                </a:solidFill>
              </a:rPr>
              <a:t>Q2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B0F0"/>
                </a:solidFill>
              </a:rPr>
              <a:t>Q3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3"/>
                </a:solidFill>
              </a:rPr>
              <a:t>Q4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4"/>
                </a:solidFill>
              </a:rPr>
              <a:t>Q1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3976" y="4747485"/>
            <a:ext cx="1953338" cy="302186"/>
          </a:xfrm>
        </p:spPr>
        <p:txBody>
          <a:bodyPr/>
          <a:lstStyle/>
          <a:p>
            <a:pPr algn="ctr"/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31658" y="5432089"/>
            <a:ext cx="2057973" cy="706438"/>
          </a:xfrm>
        </p:spPr>
        <p:txBody>
          <a:bodyPr/>
          <a:lstStyle/>
          <a:p>
            <a:pPr algn="just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thừa,đa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.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4540" y="4161239"/>
            <a:ext cx="1970510" cy="302186"/>
          </a:xfrm>
        </p:spPr>
        <p:txBody>
          <a:bodyPr/>
          <a:lstStyle/>
          <a:p>
            <a:pPr algn="ctr"/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Class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thức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0809" y="4960465"/>
            <a:ext cx="2057972" cy="706438"/>
          </a:xfrm>
        </p:spPr>
        <p:txBody>
          <a:bodyPr/>
          <a:lstStyle/>
          <a:p>
            <a:pPr algn="just"/>
            <a:r>
              <a:rPr lang="en-US" dirty="0" err="1"/>
              <a:t>Cài</a:t>
            </a:r>
            <a:r>
              <a:rPr lang="en-US"/>
              <a:t> </a:t>
            </a:r>
            <a:r>
              <a:rPr lang="en-US" dirty="0" err="1"/>
              <a:t>đặt</a:t>
            </a:r>
            <a:r>
              <a:rPr lang="en-US"/>
              <a:t> </a:t>
            </a:r>
            <a:r>
              <a:rPr lang="en-US" dirty="0" err="1"/>
              <a:t>các</a:t>
            </a:r>
            <a:r>
              <a:rPr lang="en-US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0747" y="4754395"/>
            <a:ext cx="1796396" cy="302186"/>
          </a:xfrm>
        </p:spPr>
        <p:txBody>
          <a:bodyPr/>
          <a:lstStyle/>
          <a:p>
            <a:pPr algn="ctr"/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nhóm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29959" y="5429045"/>
            <a:ext cx="2057972" cy="706438"/>
          </a:xfrm>
        </p:spPr>
        <p:txBody>
          <a:bodyPr/>
          <a:lstStyle/>
          <a:p>
            <a:pPr algn="just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err="1"/>
              <a:t>nhóm</a:t>
            </a:r>
            <a:r>
              <a:rPr lang="en-US" dirty="0"/>
              <a:t>.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7151" y="4178447"/>
            <a:ext cx="2261532" cy="302186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kế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giao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diện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đồ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họa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29109" y="4960465"/>
            <a:ext cx="2057972" cy="706438"/>
          </a:xfrm>
        </p:spPr>
        <p:txBody>
          <a:bodyPr/>
          <a:lstStyle/>
          <a:p>
            <a:pPr algn="just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/ API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872"/>
            <a:ext cx="10515600" cy="1325563"/>
          </a:xfrm>
        </p:spPr>
        <p:txBody>
          <a:bodyPr/>
          <a:lstStyle/>
          <a:p>
            <a:r>
              <a:rPr lang="en-US"/>
              <a:t>Dự </a:t>
            </a:r>
            <a:r>
              <a:rPr lang="en-US" err="1"/>
              <a:t>Án</a:t>
            </a:r>
            <a:r>
              <a:rPr lang="en-US"/>
              <a:t> Roadmap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 descr="line connector">
            <a:extLst>
              <a:ext uri="{FF2B5EF4-FFF2-40B4-BE49-F238E27FC236}">
                <a16:creationId xmlns:a16="http://schemas.microsoft.com/office/drawing/2014/main" id="{7935F6BA-C6A8-C240-A530-F97E990D724D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6149133" y="2669000"/>
            <a:ext cx="890487" cy="8484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 descr="line connector">
            <a:extLst>
              <a:ext uri="{FF2B5EF4-FFF2-40B4-BE49-F238E27FC236}">
                <a16:creationId xmlns:a16="http://schemas.microsoft.com/office/drawing/2014/main" id="{ECFA7457-61C5-3848-A36D-F181F5348DB3}"/>
              </a:ext>
            </a:extLst>
          </p:cNvPr>
          <p:cNvCxnSpPr>
            <a:cxnSpLocks/>
            <a:stCxn id="60" idx="2"/>
            <a:endCxn id="32" idx="6"/>
          </p:cNvCxnSpPr>
          <p:nvPr/>
        </p:nvCxnSpPr>
        <p:spPr>
          <a:xfrm flipH="1">
            <a:off x="4701928" y="2920021"/>
            <a:ext cx="595700" cy="52324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line connector">
            <a:extLst>
              <a:ext uri="{FF2B5EF4-FFF2-40B4-BE49-F238E27FC236}">
                <a16:creationId xmlns:a16="http://schemas.microsoft.com/office/drawing/2014/main" id="{9EF6B9E0-07B6-E847-BDE4-74C10B7D5F42}"/>
              </a:ext>
            </a:extLst>
          </p:cNvPr>
          <p:cNvCxnSpPr>
            <a:cxnSpLocks/>
            <a:stCxn id="90" idx="2"/>
            <a:endCxn id="61" idx="6"/>
          </p:cNvCxnSpPr>
          <p:nvPr/>
        </p:nvCxnSpPr>
        <p:spPr>
          <a:xfrm flipH="1" flipV="1">
            <a:off x="7891125" y="2669000"/>
            <a:ext cx="684045" cy="16969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 descr="line connector">
            <a:extLst>
              <a:ext uri="{FF2B5EF4-FFF2-40B4-BE49-F238E27FC236}">
                <a16:creationId xmlns:a16="http://schemas.microsoft.com/office/drawing/2014/main" id="{987AA881-15B9-2240-AA3E-F4BD2988CEB4}"/>
              </a:ext>
            </a:extLst>
          </p:cNvPr>
          <p:cNvCxnSpPr>
            <a:cxnSpLocks/>
            <a:stCxn id="31" idx="2"/>
            <a:endCxn id="45" idx="6"/>
          </p:cNvCxnSpPr>
          <p:nvPr/>
        </p:nvCxnSpPr>
        <p:spPr>
          <a:xfrm flipH="1" flipV="1">
            <a:off x="9200718" y="3925084"/>
            <a:ext cx="354957" cy="2164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 descr="line connector">
            <a:extLst>
              <a:ext uri="{FF2B5EF4-FFF2-40B4-BE49-F238E27FC236}">
                <a16:creationId xmlns:a16="http://schemas.microsoft.com/office/drawing/2014/main" id="{149CE5D3-9626-A64A-8A80-579D4DFDCE00}"/>
              </a:ext>
            </a:extLst>
          </p:cNvPr>
          <p:cNvCxnSpPr>
            <a:cxnSpLocks/>
            <a:stCxn id="96" idx="2"/>
            <a:endCxn id="92" idx="6"/>
          </p:cNvCxnSpPr>
          <p:nvPr/>
        </p:nvCxnSpPr>
        <p:spPr>
          <a:xfrm flipH="1" flipV="1">
            <a:off x="6944262" y="4327258"/>
            <a:ext cx="1100769" cy="69784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Mindmap</a:t>
            </a:r>
            <a:endParaRPr lang="en-US" b="1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cxnSp>
        <p:nvCxnSpPr>
          <p:cNvPr id="7" name="Straight Connector 6" descr="line connector">
            <a:extLst>
              <a:ext uri="{FF2B5EF4-FFF2-40B4-BE49-F238E27FC236}">
                <a16:creationId xmlns:a16="http://schemas.microsoft.com/office/drawing/2014/main" id="{D0A2AA75-32E9-DC4C-8815-77D866DCBFF6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1655697" y="2190955"/>
            <a:ext cx="471882" cy="721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 descr="line connector">
            <a:extLst>
              <a:ext uri="{FF2B5EF4-FFF2-40B4-BE49-F238E27FC236}">
                <a16:creationId xmlns:a16="http://schemas.microsoft.com/office/drawing/2014/main" id="{D40CF280-E1D6-384D-A6B3-65D890B87865}"/>
              </a:ext>
            </a:extLst>
          </p:cNvPr>
          <p:cNvCxnSpPr>
            <a:cxnSpLocks/>
            <a:stCxn id="32" idx="2"/>
            <a:endCxn id="22" idx="3"/>
          </p:cNvCxnSpPr>
          <p:nvPr/>
        </p:nvCxnSpPr>
        <p:spPr>
          <a:xfrm flipH="1">
            <a:off x="2205836" y="3443265"/>
            <a:ext cx="628257" cy="1640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 descr="oval shape">
            <a:extLst>
              <a:ext uri="{FF2B5EF4-FFF2-40B4-BE49-F238E27FC236}">
                <a16:creationId xmlns:a16="http://schemas.microsoft.com/office/drawing/2014/main" id="{956F8A3C-F846-D545-89A6-DB991EF14847}"/>
              </a:ext>
            </a:extLst>
          </p:cNvPr>
          <p:cNvSpPr/>
          <p:nvPr/>
        </p:nvSpPr>
        <p:spPr>
          <a:xfrm>
            <a:off x="575102" y="2819616"/>
            <a:ext cx="1630734" cy="16307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585A1E-187C-6E4E-9A6C-5AB82449FAE0}"/>
              </a:ext>
            </a:extLst>
          </p:cNvPr>
          <p:cNvSpPr txBox="1"/>
          <p:nvPr/>
        </p:nvSpPr>
        <p:spPr>
          <a:xfrm>
            <a:off x="575102" y="3376470"/>
            <a:ext cx="16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29" name="Oval 28" descr="oval shape">
            <a:extLst>
              <a:ext uri="{FF2B5EF4-FFF2-40B4-BE49-F238E27FC236}">
                <a16:creationId xmlns:a16="http://schemas.microsoft.com/office/drawing/2014/main" id="{1A8C23E3-1775-9748-BEEF-429D26665FE2}"/>
              </a:ext>
            </a:extLst>
          </p:cNvPr>
          <p:cNvSpPr>
            <a:spLocks noChangeAspect="1"/>
          </p:cNvSpPr>
          <p:nvPr/>
        </p:nvSpPr>
        <p:spPr>
          <a:xfrm>
            <a:off x="5005801" y="4927613"/>
            <a:ext cx="1222852" cy="10464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Linear Equation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Oval 29" descr="oval shape">
            <a:extLst>
              <a:ext uri="{FF2B5EF4-FFF2-40B4-BE49-F238E27FC236}">
                <a16:creationId xmlns:a16="http://schemas.microsoft.com/office/drawing/2014/main" id="{1FABE50A-5774-5D47-8251-B637B47A1B19}"/>
              </a:ext>
            </a:extLst>
          </p:cNvPr>
          <p:cNvSpPr>
            <a:spLocks noChangeAspect="1"/>
          </p:cNvSpPr>
          <p:nvPr/>
        </p:nvSpPr>
        <p:spPr>
          <a:xfrm>
            <a:off x="3628388" y="5602026"/>
            <a:ext cx="1289895" cy="11265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Quadratic Equation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Oval 30" descr="oval shape">
            <a:extLst>
              <a:ext uri="{FF2B5EF4-FFF2-40B4-BE49-F238E27FC236}">
                <a16:creationId xmlns:a16="http://schemas.microsoft.com/office/drawing/2014/main" id="{0F09FED7-713C-6B4F-9CE4-0E63450FAC30}"/>
              </a:ext>
            </a:extLst>
          </p:cNvPr>
          <p:cNvSpPr>
            <a:spLocks noChangeAspect="1"/>
          </p:cNvSpPr>
          <p:nvPr/>
        </p:nvSpPr>
        <p:spPr>
          <a:xfrm>
            <a:off x="9555675" y="3525284"/>
            <a:ext cx="1017538" cy="8428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Square</a:t>
            </a:r>
          </a:p>
        </p:txBody>
      </p:sp>
      <p:sp>
        <p:nvSpPr>
          <p:cNvPr id="32" name="Oval 31" descr="oval shape">
            <a:extLst>
              <a:ext uri="{FF2B5EF4-FFF2-40B4-BE49-F238E27FC236}">
                <a16:creationId xmlns:a16="http://schemas.microsoft.com/office/drawing/2014/main" id="{4F6848F3-5104-7843-8042-57CC6ADF4A35}"/>
              </a:ext>
            </a:extLst>
          </p:cNvPr>
          <p:cNvSpPr>
            <a:spLocks noChangeAspect="1"/>
          </p:cNvSpPr>
          <p:nvPr/>
        </p:nvSpPr>
        <p:spPr>
          <a:xfrm>
            <a:off x="2834093" y="2850458"/>
            <a:ext cx="1867835" cy="118561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Geometry</a:t>
            </a:r>
          </a:p>
        </p:txBody>
      </p:sp>
      <p:sp>
        <p:nvSpPr>
          <p:cNvPr id="45" name="Oval 44" descr="oval shape">
            <a:extLst>
              <a:ext uri="{FF2B5EF4-FFF2-40B4-BE49-F238E27FC236}">
                <a16:creationId xmlns:a16="http://schemas.microsoft.com/office/drawing/2014/main" id="{3993AA14-AE46-C947-9270-358D275885F3}"/>
              </a:ext>
            </a:extLst>
          </p:cNvPr>
          <p:cNvSpPr>
            <a:spLocks noChangeAspect="1"/>
          </p:cNvSpPr>
          <p:nvPr/>
        </p:nvSpPr>
        <p:spPr>
          <a:xfrm>
            <a:off x="7793720" y="3436555"/>
            <a:ext cx="1406998" cy="97705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Rectangle</a:t>
            </a:r>
          </a:p>
        </p:txBody>
      </p:sp>
      <p:sp>
        <p:nvSpPr>
          <p:cNvPr id="60" name="Oval 59" descr="oval shape">
            <a:extLst>
              <a:ext uri="{FF2B5EF4-FFF2-40B4-BE49-F238E27FC236}">
                <a16:creationId xmlns:a16="http://schemas.microsoft.com/office/drawing/2014/main" id="{25E00AF1-C98C-C145-847E-A786C7217465}"/>
              </a:ext>
            </a:extLst>
          </p:cNvPr>
          <p:cNvSpPr>
            <a:spLocks noChangeAspect="1"/>
          </p:cNvSpPr>
          <p:nvPr/>
        </p:nvSpPr>
        <p:spPr>
          <a:xfrm>
            <a:off x="5297628" y="2396777"/>
            <a:ext cx="1046488" cy="104648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Ellipse</a:t>
            </a:r>
          </a:p>
        </p:txBody>
      </p:sp>
      <p:sp>
        <p:nvSpPr>
          <p:cNvPr id="61" name="Oval 60" descr="oval shape">
            <a:extLst>
              <a:ext uri="{FF2B5EF4-FFF2-40B4-BE49-F238E27FC236}">
                <a16:creationId xmlns:a16="http://schemas.microsoft.com/office/drawing/2014/main" id="{BDEBCCBB-9554-7143-AB7C-F426BFD9DF02}"/>
              </a:ext>
            </a:extLst>
          </p:cNvPr>
          <p:cNvSpPr>
            <a:spLocks noChangeAspect="1"/>
          </p:cNvSpPr>
          <p:nvPr/>
        </p:nvSpPr>
        <p:spPr>
          <a:xfrm>
            <a:off x="7039620" y="2243247"/>
            <a:ext cx="851505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Circle</a:t>
            </a:r>
          </a:p>
        </p:txBody>
      </p:sp>
      <p:sp>
        <p:nvSpPr>
          <p:cNvPr id="54" name="Oval 53" descr="oval shape">
            <a:extLst>
              <a:ext uri="{FF2B5EF4-FFF2-40B4-BE49-F238E27FC236}">
                <a16:creationId xmlns:a16="http://schemas.microsoft.com/office/drawing/2014/main" id="{BAC1D1FD-CCBD-2E18-565C-9CB0B1EDEF16}"/>
              </a:ext>
            </a:extLst>
          </p:cNvPr>
          <p:cNvSpPr>
            <a:spLocks noChangeAspect="1"/>
          </p:cNvSpPr>
          <p:nvPr/>
        </p:nvSpPr>
        <p:spPr>
          <a:xfrm>
            <a:off x="1989234" y="1384623"/>
            <a:ext cx="944677" cy="94467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Point</a:t>
            </a:r>
          </a:p>
        </p:txBody>
      </p:sp>
      <p:cxnSp>
        <p:nvCxnSpPr>
          <p:cNvPr id="64" name="Straight Connector 63" descr="line connector">
            <a:extLst>
              <a:ext uri="{FF2B5EF4-FFF2-40B4-BE49-F238E27FC236}">
                <a16:creationId xmlns:a16="http://schemas.microsoft.com/office/drawing/2014/main" id="{373ABF55-89CB-2C9B-A419-588AED805725}"/>
              </a:ext>
            </a:extLst>
          </p:cNvPr>
          <p:cNvCxnSpPr>
            <a:cxnSpLocks/>
            <a:stCxn id="29" idx="1"/>
            <a:endCxn id="21" idx="5"/>
          </p:cNvCxnSpPr>
          <p:nvPr/>
        </p:nvCxnSpPr>
        <p:spPr>
          <a:xfrm flipH="1" flipV="1">
            <a:off x="1967021" y="4211535"/>
            <a:ext cx="3217863" cy="8693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 descr="line connector">
            <a:extLst>
              <a:ext uri="{FF2B5EF4-FFF2-40B4-BE49-F238E27FC236}">
                <a16:creationId xmlns:a16="http://schemas.microsoft.com/office/drawing/2014/main" id="{E8954A28-2E28-8380-5E33-317E0175C914}"/>
              </a:ext>
            </a:extLst>
          </p:cNvPr>
          <p:cNvCxnSpPr>
            <a:cxnSpLocks/>
            <a:stCxn id="45" idx="2"/>
            <a:endCxn id="92" idx="6"/>
          </p:cNvCxnSpPr>
          <p:nvPr/>
        </p:nvCxnSpPr>
        <p:spPr>
          <a:xfrm flipH="1">
            <a:off x="6944262" y="3925084"/>
            <a:ext cx="849458" cy="40217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Oval 89" descr="oval shape">
            <a:extLst>
              <a:ext uri="{FF2B5EF4-FFF2-40B4-BE49-F238E27FC236}">
                <a16:creationId xmlns:a16="http://schemas.microsoft.com/office/drawing/2014/main" id="{3BB5F4FB-1769-EE5C-2B89-0DE40B78386E}"/>
              </a:ext>
            </a:extLst>
          </p:cNvPr>
          <p:cNvSpPr>
            <a:spLocks noChangeAspect="1"/>
          </p:cNvSpPr>
          <p:nvPr/>
        </p:nvSpPr>
        <p:spPr>
          <a:xfrm>
            <a:off x="8575170" y="2412946"/>
            <a:ext cx="851505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Semi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Circle</a:t>
            </a:r>
          </a:p>
        </p:txBody>
      </p:sp>
      <p:sp>
        <p:nvSpPr>
          <p:cNvPr id="92" name="Oval 91" descr="oval shape">
            <a:extLst>
              <a:ext uri="{FF2B5EF4-FFF2-40B4-BE49-F238E27FC236}">
                <a16:creationId xmlns:a16="http://schemas.microsoft.com/office/drawing/2014/main" id="{6879973B-D6E2-05FE-D7FE-DAFE4D3DA4BF}"/>
              </a:ext>
            </a:extLst>
          </p:cNvPr>
          <p:cNvSpPr>
            <a:spLocks noChangeAspect="1"/>
          </p:cNvSpPr>
          <p:nvPr/>
        </p:nvSpPr>
        <p:spPr>
          <a:xfrm>
            <a:off x="5572663" y="3804014"/>
            <a:ext cx="1371599" cy="104648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Polygon</a:t>
            </a:r>
          </a:p>
        </p:txBody>
      </p:sp>
      <p:cxnSp>
        <p:nvCxnSpPr>
          <p:cNvPr id="93" name="Straight Connector 92" descr="line connector">
            <a:extLst>
              <a:ext uri="{FF2B5EF4-FFF2-40B4-BE49-F238E27FC236}">
                <a16:creationId xmlns:a16="http://schemas.microsoft.com/office/drawing/2014/main" id="{42915CD6-9F3B-D54B-C772-1C69CDAE0AE0}"/>
              </a:ext>
            </a:extLst>
          </p:cNvPr>
          <p:cNvCxnSpPr>
            <a:cxnSpLocks/>
            <a:stCxn id="92" idx="2"/>
            <a:endCxn id="32" idx="6"/>
          </p:cNvCxnSpPr>
          <p:nvPr/>
        </p:nvCxnSpPr>
        <p:spPr>
          <a:xfrm flipH="1" flipV="1">
            <a:off x="4701928" y="3443265"/>
            <a:ext cx="870735" cy="88399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 descr="oval shape">
            <a:extLst>
              <a:ext uri="{FF2B5EF4-FFF2-40B4-BE49-F238E27FC236}">
                <a16:creationId xmlns:a16="http://schemas.microsoft.com/office/drawing/2014/main" id="{FB2FB917-EA65-B34A-A5B3-032535D6394B}"/>
              </a:ext>
            </a:extLst>
          </p:cNvPr>
          <p:cNvSpPr>
            <a:spLocks noChangeAspect="1"/>
          </p:cNvSpPr>
          <p:nvPr/>
        </p:nvSpPr>
        <p:spPr>
          <a:xfrm>
            <a:off x="8045031" y="4599352"/>
            <a:ext cx="1114199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Triangle</a:t>
            </a:r>
          </a:p>
        </p:txBody>
      </p:sp>
      <p:cxnSp>
        <p:nvCxnSpPr>
          <p:cNvPr id="35" name="Straight Connector 34" descr="line connector">
            <a:extLst>
              <a:ext uri="{FF2B5EF4-FFF2-40B4-BE49-F238E27FC236}">
                <a16:creationId xmlns:a16="http://schemas.microsoft.com/office/drawing/2014/main" id="{6DC9F482-FDB7-E029-E847-CB76AA95B033}"/>
              </a:ext>
            </a:extLst>
          </p:cNvPr>
          <p:cNvCxnSpPr>
            <a:cxnSpLocks/>
            <a:stCxn id="30" idx="1"/>
            <a:endCxn id="21" idx="5"/>
          </p:cNvCxnSpPr>
          <p:nvPr/>
        </p:nvCxnSpPr>
        <p:spPr>
          <a:xfrm flipH="1" flipV="1">
            <a:off x="1967021" y="4211535"/>
            <a:ext cx="1850268" cy="15554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8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364155"/>
            <a:ext cx="5559552" cy="2514600"/>
          </a:xfrm>
        </p:spPr>
        <p:txBody>
          <a:bodyPr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b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8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8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shape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</a:p>
          <a:p>
            <a:pPr marL="0" indent="0">
              <a:buNone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x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0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>
            <a:normAutofit fontScale="90000"/>
          </a:bodyPr>
          <a:lstStyle/>
          <a:p>
            <a:r>
              <a:rPr lang="en-US" sz="8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8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Lớp hình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754FBD2-27DA-A699-BF26-47642E6657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3040" y="1463040"/>
          <a:ext cx="5969653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5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BD13F80A0DB4DB90BF6175649CEA2" ma:contentTypeVersion="11" ma:contentTypeDescription="Create a new document." ma:contentTypeScope="" ma:versionID="2e4a6d98fb7fe21adfabdd9478b844c3">
  <xsd:schema xmlns:xsd="http://www.w3.org/2001/XMLSchema" xmlns:xs="http://www.w3.org/2001/XMLSchema" xmlns:p="http://schemas.microsoft.com/office/2006/metadata/properties" xmlns:ns3="035f8cb0-4459-423c-9bca-1238d95d96b9" targetNamespace="http://schemas.microsoft.com/office/2006/metadata/properties" ma:root="true" ma:fieldsID="ad970559fd4c6d52a774d6e49557157b" ns3:_="">
    <xsd:import namespace="035f8cb0-4459-423c-9bca-1238d95d96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f8cb0-4459-423c-9bca-1238d95d9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FAD19A-EA2A-4CE0-8BE4-8CDA21080A21}">
  <ds:schemaRefs>
    <ds:schemaRef ds:uri="035f8cb0-4459-423c-9bca-1238d95d96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F05AFF-D6C5-4AFF-B762-03B56A0654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F67494-5E2B-4957-A173-674997570D3D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035f8cb0-4459-423c-9bca-1238d95d96b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706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Abadi Extra Light</vt:lpstr>
      <vt:lpstr>Arial</vt:lpstr>
      <vt:lpstr>Arial</vt:lpstr>
      <vt:lpstr>Avenir Next LT Pro</vt:lpstr>
      <vt:lpstr>Calibri</vt:lpstr>
      <vt:lpstr>Calibri Light</vt:lpstr>
      <vt:lpstr>Cascadia Code</vt:lpstr>
      <vt:lpstr>Cascadia Mono</vt:lpstr>
      <vt:lpstr>Segoe UI</vt:lpstr>
      <vt:lpstr>Segoe UI Semibold</vt:lpstr>
      <vt:lpstr>Tw Cen MT</vt:lpstr>
      <vt:lpstr>Office Theme</vt:lpstr>
      <vt:lpstr>ShapesVTI</vt:lpstr>
      <vt:lpstr>Project 8</vt:lpstr>
      <vt:lpstr>Team member </vt:lpstr>
      <vt:lpstr>Dự Án Roadmap</vt:lpstr>
      <vt:lpstr>Thiết kế</vt:lpstr>
      <vt:lpstr>Mindmap</vt:lpstr>
      <vt:lpstr>Xây dựng Class</vt:lpstr>
      <vt:lpstr>Class</vt:lpstr>
      <vt:lpstr>Cài đặt phương thức</vt:lpstr>
      <vt:lpstr>Lớp hình</vt:lpstr>
      <vt:lpstr>Thuật toán gom nhóm</vt:lpstr>
      <vt:lpstr>Kiểm tra liên thông</vt:lpstr>
      <vt:lpstr>PowerPoint Presentation</vt:lpstr>
      <vt:lpstr>PowerPoint Presentation</vt:lpstr>
      <vt:lpstr>Gom nhóm</vt:lpstr>
      <vt:lpstr>PowerPoint Presentation</vt:lpstr>
      <vt:lpstr>Màu và diện tích</vt:lpstr>
      <vt:lpstr>Đồ hoạ</vt:lpstr>
      <vt:lpstr>Nhập hình</vt:lpstr>
      <vt:lpstr>Vẽ Hình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</dc:title>
  <dc:creator>ĐỖ QUỐC VIỆT</dc:creator>
  <cp:lastModifiedBy>ĐỖ QUỐC VIỆT</cp:lastModifiedBy>
  <cp:revision>5</cp:revision>
  <dcterms:created xsi:type="dcterms:W3CDTF">2022-06-10T15:38:02Z</dcterms:created>
  <dcterms:modified xsi:type="dcterms:W3CDTF">2022-06-12T08:55:20Z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0x0101000D3BD13F80A0DB4DB90BF6175649CEA2</vt:lpwstr>
  </property>
</Properties>
</file>