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19" r:id="rId3"/>
    <p:sldId id="687" r:id="rId4"/>
    <p:sldId id="707" r:id="rId5"/>
    <p:sldId id="708" r:id="rId6"/>
    <p:sldId id="709" r:id="rId7"/>
    <p:sldId id="714" r:id="rId8"/>
    <p:sldId id="711" r:id="rId9"/>
    <p:sldId id="720" r:id="rId10"/>
    <p:sldId id="724" r:id="rId11"/>
    <p:sldId id="722" r:id="rId12"/>
    <p:sldId id="723" r:id="rId13"/>
    <p:sldId id="706" r:id="rId14"/>
    <p:sldId id="712" r:id="rId15"/>
    <p:sldId id="725" r:id="rId16"/>
    <p:sldId id="726" r:id="rId17"/>
    <p:sldId id="728" r:id="rId18"/>
    <p:sldId id="727" r:id="rId19"/>
    <p:sldId id="729" r:id="rId20"/>
    <p:sldId id="710" r:id="rId21"/>
    <p:sldId id="730" r:id="rId22"/>
    <p:sldId id="731" r:id="rId23"/>
    <p:sldId id="732" r:id="rId24"/>
    <p:sldId id="653" r:id="rId25"/>
    <p:sldId id="733" r:id="rId26"/>
    <p:sldId id="510" r:id="rId27"/>
    <p:sldId id="511" r:id="rId28"/>
    <p:sldId id="342" r:id="rId29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03" autoAdjust="0"/>
    <p:restoredTop sz="84555" autoAdjust="0"/>
  </p:normalViewPr>
  <p:slideViewPr>
    <p:cSldViewPr snapToGrid="0" snapToObjects="1">
      <p:cViewPr varScale="1">
        <p:scale>
          <a:sx n="30" d="100"/>
          <a:sy n="30" d="100"/>
        </p:scale>
        <p:origin x="40" y="6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28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7" name="Google Shape;13;p39">
            <a:extLst>
              <a:ext uri="{FF2B5EF4-FFF2-40B4-BE49-F238E27FC236}">
                <a16:creationId xmlns:a16="http://schemas.microsoft.com/office/drawing/2014/main" id="{192BD5F2-DA90-41FB-A04C-0874FD415BD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Copyright </a:t>
            </a:r>
            <a:r>
              <a:rPr lang="en-US" i="1">
                <a:solidFill>
                  <a:schemeClr val="bg1"/>
                </a:solidFill>
              </a:rPr>
              <a:t>© </a:t>
            </a:r>
            <a:r>
              <a:rPr lang="en-US">
                <a:solidFill>
                  <a:schemeClr val="bg1"/>
                </a:solidFill>
              </a:rPr>
              <a:t>VTI Coporation All Right Reserved </a:t>
            </a: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D73C3EE-9270-44EB-9261-D1F0486108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586" y="-240286"/>
            <a:ext cx="2920357" cy="20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8/12/2021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68547C1-1917-41CB-ADA7-E9F1E5305B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586" y="179653"/>
            <a:ext cx="2920357" cy="20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Slide.vn - 2019">
            <a:extLst>
              <a:ext uri="{FF2B5EF4-FFF2-40B4-BE49-F238E27FC236}">
                <a16:creationId xmlns:a16="http://schemas.microsoft.com/office/drawing/2014/main" id="{291AFE71-D7BD-487D-B5FA-FD644FC8AC14}"/>
              </a:ext>
            </a:extLst>
          </p:cNvPr>
          <p:cNvSpPr txBox="1"/>
          <p:nvPr userDrawn="1"/>
        </p:nvSpPr>
        <p:spPr>
          <a:xfrm>
            <a:off x="0" y="-2025933"/>
            <a:ext cx="24384000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>
                <a:ln>
                  <a:noFill/>
                </a:ln>
                <a:solidFill>
                  <a:srgbClr val="CFCFC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www.9slide.vn</a:t>
            </a: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vnrepository.com/artifact/org.hibernate/hibernate-validator/6.1.5.Fina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mvnrepository.com/artifact/org.hibernate/hibernate-validator-annotation-processor/6.1.5.Fina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" TargetMode="External"/><Relationship Id="rId2" Type="http://schemas.openxmlformats.org/officeDocument/2006/relationships/hyperlink" Target="https://www.javatpoint.com/hibernate-tutoria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jboss.org/hibernate/orm/5.2/userguide/html_single/Hibernate_User_Guide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actory-mind/regex-tutorial-a-simple-cheatsheet-by-examples-649dc1c3f285" TargetMode="External"/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gexr.com/" TargetMode="External"/><Relationship Id="rId4" Type="http://schemas.openxmlformats.org/officeDocument/2006/relationships/hyperlink" Target="https://viblo.asia/p/hoc-regular-expression-va-cuoc-doi-ban-se-bot-kho-updated-v22-Az45bnoO5x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gexone.com/references/java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vnrepository.com/artifact/org.glassfish.web/javax.el/2.2.6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hyperlink" Target="https://mvnrepository.com/artifact/javax.validation/validation-api/2.0.1.Fina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vnrepository.com/artifact/javax.el/javax.el-api/3.0.0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hyperlink" Target="https://mvnrepository.com/artifact/org.hibernate/hibernate-validator/6.1.5.Final" TargetMode="External"/><Relationship Id="rId9" Type="http://schemas.openxmlformats.org/officeDocument/2006/relationships/hyperlink" Target="https://mvnrepository.com/artifact/org.hibernate/hibernate-validator-annotation-processor/6.1.5.Fina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948815" y="6199125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4400" dirty="0">
                <a:solidFill>
                  <a:schemeClr val="accent1">
                    <a:lumMod val="75000"/>
                  </a:schemeClr>
                </a:solidFill>
              </a:rPr>
              <a:t>Advanced Java</a:t>
            </a:r>
            <a:endParaRPr lang="en-US" sz="1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Add </a:t>
            </a:r>
            <a:r>
              <a:rPr lang="en-US" altLang="en-US" sz="6000" kern="1200" dirty="0">
                <a:solidFill>
                  <a:srgbClr val="4F81BD"/>
                </a:solidFill>
                <a:cs typeface="Tahoma" panose="020B0604030504040204" pitchFamily="34" charset="0"/>
              </a:rPr>
              <a:t>Validation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Configuration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2428874"/>
            <a:ext cx="13872244" cy="80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439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Validate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2095500"/>
            <a:ext cx="13919500" cy="607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8999585"/>
            <a:ext cx="9006979" cy="22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37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Validate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37" y="1862137"/>
            <a:ext cx="14101763" cy="6090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46" y="9296379"/>
            <a:ext cx="13380507" cy="19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90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Bean Validation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287800" y="2483514"/>
            <a:ext cx="14333199" cy="490788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currently, 2.0 version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/>
              <a:t>This version requires Java 8 or higher</a:t>
            </a:r>
          </a:p>
        </p:txBody>
      </p:sp>
    </p:spTree>
    <p:extLst>
      <p:ext uri="{BB962C8B-B14F-4D97-AF65-F5344CB8AC3E}">
        <p14:creationId xmlns:p14="http://schemas.microsoft.com/office/powerpoint/2010/main" val="7667055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Bean Validation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287800" y="2483514"/>
            <a:ext cx="9989799" cy="580323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Step1: Install Library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Step 2: </a:t>
            </a:r>
            <a:r>
              <a:rPr lang="en-US" dirty="0" err="1"/>
              <a:t>Config</a:t>
            </a:r>
            <a:r>
              <a:rPr lang="en-US" dirty="0"/>
              <a:t> Annotation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Step 3: Validate</a:t>
            </a:r>
          </a:p>
        </p:txBody>
      </p:sp>
    </p:spTree>
    <p:extLst>
      <p:ext uri="{BB962C8B-B14F-4D97-AF65-F5344CB8AC3E}">
        <p14:creationId xmlns:p14="http://schemas.microsoft.com/office/powerpoint/2010/main" val="42949606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Config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Annotation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287800" y="2483514"/>
            <a:ext cx="9989799" cy="767648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Built-in Constraint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Apply on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Custom Constraint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Custom message</a:t>
            </a:r>
          </a:p>
        </p:txBody>
      </p:sp>
    </p:spTree>
    <p:extLst>
      <p:ext uri="{BB962C8B-B14F-4D97-AF65-F5344CB8AC3E}">
        <p14:creationId xmlns:p14="http://schemas.microsoft.com/office/powerpoint/2010/main" val="924796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6991350" cy="76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Built-in Constraint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973600" y="2127914"/>
            <a:ext cx="9989799" cy="996248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@Null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@</a:t>
            </a:r>
            <a:r>
              <a:rPr lang="en-US" dirty="0" err="1"/>
              <a:t>NotNull</a:t>
            </a:r>
            <a:endParaRPr lang="en-U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@</a:t>
            </a:r>
            <a:r>
              <a:rPr lang="en-US" dirty="0" err="1"/>
              <a:t>NotBlank</a:t>
            </a:r>
            <a:endParaRPr lang="en-U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@Positive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@Min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@Max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@Past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@Future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3810001" y="2249228"/>
            <a:ext cx="5087600" cy="6107372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@Size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@Email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@</a:t>
            </a:r>
            <a:r>
              <a:rPr lang="en-US" dirty="0" err="1"/>
              <a:t>AssertTrue</a:t>
            </a:r>
            <a:endParaRPr lang="en-U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@Pattern</a:t>
            </a:r>
          </a:p>
        </p:txBody>
      </p:sp>
    </p:spTree>
    <p:extLst>
      <p:ext uri="{BB962C8B-B14F-4D97-AF65-F5344CB8AC3E}">
        <p14:creationId xmlns:p14="http://schemas.microsoft.com/office/powerpoint/2010/main" val="11664810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6991350" cy="76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Apply 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973600" y="2127914"/>
            <a:ext cx="9989799" cy="996248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Attribute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List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Parameters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Constructor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Method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Return Object 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Complex Object</a:t>
            </a:r>
          </a:p>
        </p:txBody>
      </p:sp>
    </p:spTree>
    <p:extLst>
      <p:ext uri="{BB962C8B-B14F-4D97-AF65-F5344CB8AC3E}">
        <p14:creationId xmlns:p14="http://schemas.microsoft.com/office/powerpoint/2010/main" val="2932439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010650" cy="76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Custom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Constraint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973601" y="2127914"/>
            <a:ext cx="7297400" cy="399348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/>
              <a:t>Include 2 class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Annotation interface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Validator class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731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658600" cy="76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Custom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Enum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2325761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9539177" y="13198291"/>
            <a:ext cx="5407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bg1"/>
                </a:solidFill>
              </a:rPr>
              <a:t>Copyright </a:t>
            </a:r>
            <a:r>
              <a:rPr lang="en-US" sz="1800" i="1">
                <a:solidFill>
                  <a:schemeClr val="bg1"/>
                </a:solidFill>
              </a:rPr>
              <a:t>© </a:t>
            </a:r>
            <a:r>
              <a:rPr lang="en-US" sz="1800">
                <a:solidFill>
                  <a:schemeClr val="bg1"/>
                </a:solidFill>
              </a:rPr>
              <a:t>VTI Coporation All Right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Regex 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First Program with Bean Validation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Bean Validation 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Hibernate Validation</a:t>
            </a:r>
          </a:p>
          <a:p>
            <a:pPr lvl="0" defTabSz="914400">
              <a:defRPr/>
            </a:pPr>
            <a:r>
              <a:rPr lang="en-US" altLang="en-US" sz="6600" b="0" noProof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Custom message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585002" y="2335126"/>
            <a:ext cx="11997648" cy="3910031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Default Message of hibernate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Custom message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Message for multiple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080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Hibernate Validation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585002" y="2335126"/>
            <a:ext cx="14074098" cy="3910031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independent of hibernate core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/>
              <a:t>based on Bean Validation</a:t>
            </a:r>
          </a:p>
        </p:txBody>
      </p:sp>
    </p:spTree>
    <p:extLst>
      <p:ext uri="{BB962C8B-B14F-4D97-AF65-F5344CB8AC3E}">
        <p14:creationId xmlns:p14="http://schemas.microsoft.com/office/powerpoint/2010/main" val="381627240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cs typeface="Tahoma" panose="020B0604030504040204" pitchFamily="34" charset="0"/>
              </a:rPr>
              <a:t>Install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Validation Library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9850" y="7484896"/>
            <a:ext cx="16059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https://mvnrepository.com/artifact/org.hibernate/hibernate-validator/6.1.5.Final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552" y="2675363"/>
            <a:ext cx="10996698" cy="18649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09850" y="8324348"/>
            <a:ext cx="20231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https://mvnrepository.com/artifact/org.hibernate/hibernate-validator-annotation-processor/6.1.5.Final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499" y="5016298"/>
            <a:ext cx="12709385" cy="16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3494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Hibernat’s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annotation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585002" y="2335126"/>
            <a:ext cx="9254448" cy="69612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@Range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/>
              <a:t>@Length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@</a:t>
            </a:r>
            <a:r>
              <a:rPr lang="en-US" dirty="0" err="1"/>
              <a:t>DurationMin</a:t>
            </a:r>
            <a:r>
              <a:rPr lang="en-US" dirty="0"/>
              <a:t> &amp; @</a:t>
            </a:r>
            <a:r>
              <a:rPr lang="en-US" dirty="0" err="1"/>
              <a:t>DurationMax</a:t>
            </a:r>
            <a:endParaRPr lang="en-U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/>
              <a:t>@URL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3860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Reference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90550" y="2327102"/>
            <a:ext cx="23545800" cy="426379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vi-VN" u="sng" dirty="0">
                <a:hlinkClick r:id="rId2"/>
              </a:rPr>
              <a:t>https://www.javatpoint.com/hibernate-tutorial</a:t>
            </a:r>
            <a:endParaRPr lang="en-US" u="sng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u="sng" dirty="0">
                <a:hlinkClick r:id="rId3"/>
              </a:rPr>
              <a:t> </a:t>
            </a:r>
            <a:r>
              <a:rPr lang="en-US" dirty="0">
                <a:hlinkClick r:id="rId3"/>
              </a:rPr>
              <a:t>https://www.baeldung.com/</a:t>
            </a:r>
            <a:endParaRPr lang="en-U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 </a:t>
            </a:r>
            <a:r>
              <a:rPr lang="en-US" u="sng" dirty="0">
                <a:hlinkClick r:id="rId4"/>
              </a:rPr>
              <a:t>https://docs.jboss.org/hibernate/orm/5.2/userguide/html_single/Hibernate_User_Guide.html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8784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Demo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41990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endParaRPr lang="en-ID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332303" y="9885725"/>
            <a:ext cx="3800474" cy="10367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i="1" dirty="0"/>
              <a:t>View on drive</a:t>
            </a:r>
            <a:endParaRPr lang="en-ID" i="1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857376" y="2335126"/>
            <a:ext cx="9039224" cy="9795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/>
              <a:t>Demo Validation</a:t>
            </a:r>
            <a:endParaRPr lang="en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3719206"/>
            <a:ext cx="20544798" cy="56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2471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</a:p>
        </p:txBody>
      </p:sp>
    </p:spTree>
    <p:extLst>
      <p:ext uri="{BB962C8B-B14F-4D97-AF65-F5344CB8AC3E}">
        <p14:creationId xmlns:p14="http://schemas.microsoft.com/office/powerpoint/2010/main" val="55783384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7"/>
            <a:ext cx="8448674" cy="10176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/>
              <a:t>Assignment for Testing System</a:t>
            </a:r>
          </a:p>
        </p:txBody>
      </p:sp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39177" y="13198291"/>
            <a:ext cx="5407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Copyright </a:t>
            </a:r>
            <a:r>
              <a:rPr lang="en-US" sz="1800" i="1"/>
              <a:t>© </a:t>
            </a:r>
            <a:r>
              <a:rPr lang="en-US" sz="1800"/>
              <a:t>VTI Coporation All Right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Regex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21050" y="2133600"/>
            <a:ext cx="23515300" cy="574430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Regular expressions 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Extremely useful in extracting information from any text by searching for one or more matches of a specific search pattern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Can execute almost all programming languages (JavaScript, Java, C#, C / C++, Python, Ruby)</a:t>
            </a:r>
          </a:p>
        </p:txBody>
      </p:sp>
    </p:spTree>
    <p:extLst>
      <p:ext uri="{BB962C8B-B14F-4D97-AF65-F5344CB8AC3E}">
        <p14:creationId xmlns:p14="http://schemas.microsoft.com/office/powerpoint/2010/main" val="24898436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Regex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173500" y="2133600"/>
            <a:ext cx="22798999" cy="1002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Study</a:t>
            </a:r>
          </a:p>
          <a:p>
            <a:pPr marL="889000" lvl="2" indent="0" hangingPunct="1">
              <a:buNone/>
            </a:pPr>
            <a:r>
              <a:rPr lang="en-US" dirty="0">
                <a:hlinkClick r:id="rId2"/>
              </a:rPr>
              <a:t>https://regexone.com/</a:t>
            </a:r>
            <a:endParaRPr lang="en-US" dirty="0"/>
          </a:p>
          <a:p>
            <a:pPr marL="889000" lvl="2" indent="0" hangingPunct="1">
              <a:buNone/>
            </a:pPr>
            <a:r>
              <a:rPr lang="en-US" dirty="0">
                <a:hlinkClick r:id="rId3"/>
              </a:rPr>
              <a:t>https://medium.com/factory-mind/regex-tutorial-a-simple-cheatsheet-by-examples-649dc1c3f285</a:t>
            </a:r>
            <a:endParaRPr lang="en-US" dirty="0"/>
          </a:p>
          <a:p>
            <a:pPr marL="889000" lvl="2" indent="0" hangingPunct="1">
              <a:buNone/>
            </a:pPr>
            <a:r>
              <a:rPr lang="en-US" dirty="0">
                <a:hlinkClick r:id="rId4"/>
              </a:rPr>
              <a:t>https://viblo.asia/p/hoc-regular-expression-va-cuoc-doi-ban-se-bot-kho-updated-v22-Az45bnoO5xY</a:t>
            </a:r>
            <a:endParaRPr lang="en-US" dirty="0"/>
          </a:p>
          <a:p>
            <a:pPr marL="889000" lvl="2" indent="0" hangingPunct="1">
              <a:buNone/>
            </a:pPr>
            <a:endParaRPr lang="en-US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Explain</a:t>
            </a:r>
          </a:p>
          <a:p>
            <a:pPr marL="889000" lvl="2" indent="0" hangingPunct="1">
              <a:buNone/>
            </a:pPr>
            <a:r>
              <a:rPr lang="en-US" u="sng" dirty="0">
                <a:hlinkClick r:id="rId5"/>
              </a:rPr>
              <a:t>https://regexr.com/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320994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38120"/>
            <a:ext cx="9677400" cy="308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84" y="7675184"/>
            <a:ext cx="1833129" cy="139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4376" y="3238120"/>
            <a:ext cx="9461232" cy="2934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1806" y="7639050"/>
            <a:ext cx="1810108" cy="14795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70536" y="9632663"/>
            <a:ext cx="7423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US" i="1" dirty="0">
                <a:hlinkClick r:id="rId6"/>
              </a:rPr>
              <a:t>https://regexone.com/references/java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6061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Escape characters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2863740"/>
            <a:ext cx="12020944" cy="79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932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4058900" cy="95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First Program with Bean Validation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601035" y="2265849"/>
            <a:ext cx="10133765" cy="5220802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3500" dirty="0"/>
              <a:t> Create Maven Project </a:t>
            </a:r>
            <a:r>
              <a:rPr lang="en-US" sz="3500" dirty="0">
                <a:sym typeface="Wingdings" panose="05000000000000000000" pitchFamily="2" charset="2"/>
              </a:rPr>
              <a:t> </a:t>
            </a:r>
            <a:r>
              <a:rPr lang="en-US" sz="3500" dirty="0"/>
              <a:t>Install library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3500" dirty="0"/>
              <a:t> Create Object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3500" dirty="0"/>
              <a:t> Add validation Configuration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3500" dirty="0"/>
              <a:t> Validate</a:t>
            </a:r>
          </a:p>
        </p:txBody>
      </p:sp>
    </p:spTree>
    <p:extLst>
      <p:ext uri="{BB962C8B-B14F-4D97-AF65-F5344CB8AC3E}">
        <p14:creationId xmlns:p14="http://schemas.microsoft.com/office/powerpoint/2010/main" val="34510903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cs typeface="Tahoma" panose="020B0604030504040204" pitchFamily="34" charset="0"/>
              </a:rPr>
              <a:t>Install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Validation Library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3700" y="8779029"/>
            <a:ext cx="15792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hlinkClick r:id="rId2"/>
              </a:rPr>
              <a:t>https://mvnrepository.com/artifact/javax.validation/validation-api/2.0.1.Final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909763"/>
            <a:ext cx="11571216" cy="20021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05150" y="9751846"/>
            <a:ext cx="16059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https://mvnrepository.com/artifact/org.hibernate/hibernate-validator/6.1.5.Final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02" y="4362451"/>
            <a:ext cx="10996698" cy="18649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67075" y="11386862"/>
            <a:ext cx="11771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https://mvnrepository.com/artifact/javax.el/javax.el-api/3.0.0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4050" y="4362451"/>
            <a:ext cx="10293202" cy="19299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38500" y="12093362"/>
            <a:ext cx="13163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https://mvnrepository.com/artifact/org.glassfish.web/javax.el/2.2.6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05150" y="10591298"/>
            <a:ext cx="20231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https://mvnrepository.com/artifact/org.hibernate/hibernate-validator-annotation-processor/6.1.5.Final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349" y="6703386"/>
            <a:ext cx="12709385" cy="16876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30160" y="1870297"/>
            <a:ext cx="10517092" cy="21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482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Object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2000250"/>
            <a:ext cx="9585985" cy="942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754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25468</TotalTime>
  <Words>510</Words>
  <Application>Microsoft Office PowerPoint</Application>
  <PresentationFormat>Custom</PresentationFormat>
  <Paragraphs>104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Courier New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>lenovo</dc:creator>
  <cp:keywords/>
  <dc:description>9Slide.vn</dc:description>
  <cp:lastModifiedBy>Huyen Ngoc</cp:lastModifiedBy>
  <cp:revision>3588</cp:revision>
  <cp:lastPrinted>2019-09-17T11:00:25Z</cp:lastPrinted>
  <dcterms:modified xsi:type="dcterms:W3CDTF">2021-08-12T08:05:31Z</dcterms:modified>
  <cp:category>9Slide.vn</cp:category>
</cp:coreProperties>
</file>