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50975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6636" y="1218387"/>
            <a:ext cx="436562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5CA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5CA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5CA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4273" y="3118180"/>
            <a:ext cx="6283452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05CA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7575" y="1066055"/>
            <a:ext cx="10556849" cy="2145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031" y="6333258"/>
            <a:ext cx="901065" cy="332105"/>
            <a:chOff x="184031" y="6333258"/>
            <a:chExt cx="901065" cy="332105"/>
          </a:xfrm>
        </p:grpSpPr>
        <p:sp>
          <p:nvSpPr>
            <p:cNvPr id="4" name="object 4"/>
            <p:cNvSpPr/>
            <p:nvPr/>
          </p:nvSpPr>
          <p:spPr>
            <a:xfrm>
              <a:off x="184031" y="6334024"/>
              <a:ext cx="290195" cy="92710"/>
            </a:xfrm>
            <a:custGeom>
              <a:avLst/>
              <a:gdLst/>
              <a:ahLst/>
              <a:cxnLst/>
              <a:rect l="l" t="t" r="r" b="b"/>
              <a:pathLst>
                <a:path w="290195" h="92710">
                  <a:moveTo>
                    <a:pt x="289670" y="0"/>
                  </a:moveTo>
                  <a:lnTo>
                    <a:pt x="15876" y="16"/>
                  </a:lnTo>
                  <a:lnTo>
                    <a:pt x="0" y="26971"/>
                  </a:lnTo>
                  <a:lnTo>
                    <a:pt x="38686" y="92634"/>
                  </a:lnTo>
                  <a:lnTo>
                    <a:pt x="235108" y="92617"/>
                  </a:lnTo>
                  <a:close/>
                </a:path>
              </a:pathLst>
            </a:custGeom>
            <a:solidFill>
              <a:srgbClr val="03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008" y="6433161"/>
              <a:ext cx="207010" cy="232410"/>
            </a:xfrm>
            <a:custGeom>
              <a:avLst/>
              <a:gdLst/>
              <a:ahLst/>
              <a:cxnLst/>
              <a:rect l="l" t="t" r="r" b="b"/>
              <a:pathLst>
                <a:path w="207009" h="232409">
                  <a:moveTo>
                    <a:pt x="108616" y="0"/>
                  </a:moveTo>
                  <a:lnTo>
                    <a:pt x="0" y="0"/>
                  </a:lnTo>
                  <a:lnTo>
                    <a:pt x="136656" y="231934"/>
                  </a:lnTo>
                  <a:lnTo>
                    <a:pt x="168391" y="231934"/>
                  </a:lnTo>
                  <a:lnTo>
                    <a:pt x="206821" y="166692"/>
                  </a:lnTo>
                  <a:close/>
                </a:path>
              </a:pathLst>
            </a:custGeom>
            <a:solidFill>
              <a:srgbClr val="1B2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968" y="6333258"/>
              <a:ext cx="191135" cy="259715"/>
            </a:xfrm>
            <a:custGeom>
              <a:avLst/>
              <a:gdLst/>
              <a:ahLst/>
              <a:cxnLst/>
              <a:rect l="l" t="t" r="r" b="b"/>
              <a:pathLst>
                <a:path w="191134" h="259715">
                  <a:moveTo>
                    <a:pt x="175151" y="0"/>
                  </a:moveTo>
                  <a:lnTo>
                    <a:pt x="98588" y="0"/>
                  </a:lnTo>
                  <a:lnTo>
                    <a:pt x="0" y="167365"/>
                  </a:lnTo>
                  <a:lnTo>
                    <a:pt x="54169" y="259284"/>
                  </a:lnTo>
                  <a:lnTo>
                    <a:pt x="191010" y="26937"/>
                  </a:lnTo>
                  <a:lnTo>
                    <a:pt x="175151" y="0"/>
                  </a:lnTo>
                  <a:close/>
                </a:path>
              </a:pathLst>
            </a:custGeom>
            <a:solidFill>
              <a:srgbClr val="2D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4636" y="6432931"/>
              <a:ext cx="510540" cy="232410"/>
            </a:xfrm>
            <a:custGeom>
              <a:avLst/>
              <a:gdLst/>
              <a:ahLst/>
              <a:cxnLst/>
              <a:rect l="l" t="t" r="r" b="b"/>
              <a:pathLst>
                <a:path w="510540" h="232409">
                  <a:moveTo>
                    <a:pt x="254558" y="0"/>
                  </a:moveTo>
                  <a:lnTo>
                    <a:pt x="194856" y="0"/>
                  </a:lnTo>
                  <a:lnTo>
                    <a:pt x="127914" y="159766"/>
                  </a:lnTo>
                  <a:lnTo>
                    <a:pt x="62865" y="0"/>
                  </a:lnTo>
                  <a:lnTo>
                    <a:pt x="0" y="0"/>
                  </a:lnTo>
                  <a:lnTo>
                    <a:pt x="101904" y="232181"/>
                  </a:lnTo>
                  <a:lnTo>
                    <a:pt x="156857" y="232181"/>
                  </a:lnTo>
                  <a:lnTo>
                    <a:pt x="254558" y="0"/>
                  </a:lnTo>
                  <a:close/>
                </a:path>
                <a:path w="510540" h="232409">
                  <a:moveTo>
                    <a:pt x="442493" y="38"/>
                  </a:moveTo>
                  <a:lnTo>
                    <a:pt x="264210" y="38"/>
                  </a:lnTo>
                  <a:lnTo>
                    <a:pt x="245605" y="47294"/>
                  </a:lnTo>
                  <a:lnTo>
                    <a:pt x="311416" y="47294"/>
                  </a:lnTo>
                  <a:lnTo>
                    <a:pt x="311569" y="231914"/>
                  </a:lnTo>
                  <a:lnTo>
                    <a:pt x="368693" y="231914"/>
                  </a:lnTo>
                  <a:lnTo>
                    <a:pt x="368693" y="47294"/>
                  </a:lnTo>
                  <a:lnTo>
                    <a:pt x="442493" y="47294"/>
                  </a:lnTo>
                  <a:lnTo>
                    <a:pt x="442493" y="38"/>
                  </a:lnTo>
                  <a:close/>
                </a:path>
                <a:path w="510540" h="232409">
                  <a:moveTo>
                    <a:pt x="510235" y="0"/>
                  </a:moveTo>
                  <a:lnTo>
                    <a:pt x="452297" y="0"/>
                  </a:lnTo>
                  <a:lnTo>
                    <a:pt x="452297" y="232181"/>
                  </a:lnTo>
                  <a:lnTo>
                    <a:pt x="510235" y="232181"/>
                  </a:lnTo>
                  <a:lnTo>
                    <a:pt x="510235" y="0"/>
                  </a:lnTo>
                  <a:close/>
                </a:path>
              </a:pathLst>
            </a:custGeom>
            <a:solidFill>
              <a:srgbClr val="03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07008" y="6364223"/>
            <a:ext cx="1420495" cy="341630"/>
          </a:xfrm>
          <a:custGeom>
            <a:avLst/>
            <a:gdLst/>
            <a:ahLst/>
            <a:cxnLst/>
            <a:rect l="l" t="t" r="r" b="b"/>
            <a:pathLst>
              <a:path w="1420495" h="341629">
                <a:moveTo>
                  <a:pt x="1420367" y="0"/>
                </a:moveTo>
                <a:lnTo>
                  <a:pt x="56895" y="0"/>
                </a:lnTo>
                <a:lnTo>
                  <a:pt x="34750" y="4471"/>
                </a:lnTo>
                <a:lnTo>
                  <a:pt x="16665" y="16665"/>
                </a:lnTo>
                <a:lnTo>
                  <a:pt x="4471" y="34750"/>
                </a:lnTo>
                <a:lnTo>
                  <a:pt x="0" y="56895"/>
                </a:lnTo>
                <a:lnTo>
                  <a:pt x="0" y="341375"/>
                </a:lnTo>
                <a:lnTo>
                  <a:pt x="1363472" y="341375"/>
                </a:lnTo>
                <a:lnTo>
                  <a:pt x="1385595" y="336904"/>
                </a:lnTo>
                <a:lnTo>
                  <a:pt x="1403683" y="324710"/>
                </a:lnTo>
                <a:lnTo>
                  <a:pt x="1415889" y="306625"/>
                </a:lnTo>
                <a:lnTo>
                  <a:pt x="1420367" y="284479"/>
                </a:lnTo>
                <a:lnTo>
                  <a:pt x="1420367" y="0"/>
                </a:lnTo>
                <a:close/>
              </a:path>
            </a:pathLst>
          </a:custGeom>
          <a:solidFill>
            <a:srgbClr val="035C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2752" y="6376822"/>
            <a:ext cx="929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aini</a:t>
            </a:r>
            <a:r>
              <a:rPr sz="1800" b="1" spc="-20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0" dirty="0" smtClean="0"/>
              <a:t>GIT</a:t>
            </a:r>
            <a:endParaRPr spc="-1050" dirty="0"/>
          </a:p>
        </p:txBody>
      </p:sp>
      <p:sp>
        <p:nvSpPr>
          <p:cNvPr id="11" name="object 11"/>
          <p:cNvSpPr txBox="1"/>
          <p:nvPr/>
        </p:nvSpPr>
        <p:spPr>
          <a:xfrm>
            <a:off x="1350644" y="2489403"/>
            <a:ext cx="405574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65" dirty="0">
                <a:solidFill>
                  <a:srgbClr val="035CA7"/>
                </a:solidFill>
                <a:latin typeface="Verdana"/>
                <a:cs typeface="Verdana"/>
              </a:rPr>
              <a:t>Chân</a:t>
            </a:r>
            <a:r>
              <a:rPr sz="6600" b="1" spc="-440" dirty="0">
                <a:solidFill>
                  <a:srgbClr val="035CA7"/>
                </a:solidFill>
                <a:latin typeface="Verdana"/>
                <a:cs typeface="Verdana"/>
              </a:rPr>
              <a:t> </a:t>
            </a:r>
            <a:r>
              <a:rPr sz="6600" b="1" spc="-650" dirty="0">
                <a:solidFill>
                  <a:srgbClr val="035CA7"/>
                </a:solidFill>
                <a:latin typeface="Verdana"/>
                <a:cs typeface="Verdana"/>
              </a:rPr>
              <a:t>kinh</a:t>
            </a:r>
            <a:endParaRPr sz="6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10771" y="6201155"/>
            <a:ext cx="504444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0975" cy="870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487" y="200101"/>
            <a:ext cx="2692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-412" baseline="27777" dirty="0" smtClean="0">
                <a:solidFill>
                  <a:srgbClr val="FFFFFF"/>
                </a:solidFill>
              </a:rPr>
              <a:t>0</a:t>
            </a:r>
            <a:r>
              <a:rPr lang="en-US" sz="3600" spc="-412" baseline="27777" dirty="0" smtClean="0">
                <a:solidFill>
                  <a:srgbClr val="FFFFFF"/>
                </a:solidFill>
              </a:rPr>
              <a:t>6</a:t>
            </a:r>
            <a:r>
              <a:rPr sz="3600" spc="-412" baseline="27777" dirty="0" smtClean="0">
                <a:solidFill>
                  <a:srgbClr val="FFFFFF"/>
                </a:solidFill>
              </a:rPr>
              <a:t> </a:t>
            </a:r>
            <a:r>
              <a:rPr sz="2800" spc="-200" dirty="0">
                <a:solidFill>
                  <a:srgbClr val="252525"/>
                </a:solidFill>
              </a:rPr>
              <a:t>Gitlab</a:t>
            </a:r>
            <a:r>
              <a:rPr sz="2800" spc="-145" dirty="0">
                <a:solidFill>
                  <a:srgbClr val="252525"/>
                </a:solidFill>
              </a:rPr>
              <a:t> </a:t>
            </a:r>
            <a:r>
              <a:rPr sz="2800" spc="-195" dirty="0">
                <a:solidFill>
                  <a:srgbClr val="252525"/>
                </a:solidFill>
              </a:rPr>
              <a:t>tricks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817575" y="1066055"/>
            <a:ext cx="9349105" cy="173701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b="1" spc="-175" dirty="0">
                <a:solidFill>
                  <a:srgbClr val="252525"/>
                </a:solidFill>
                <a:latin typeface="Verdana"/>
                <a:cs typeface="Verdana"/>
              </a:rPr>
              <a:t>Một </a:t>
            </a:r>
            <a:r>
              <a:rPr sz="2000" b="1" spc="-135" dirty="0">
                <a:solidFill>
                  <a:srgbClr val="252525"/>
                </a:solidFill>
                <a:latin typeface="Verdana"/>
                <a:cs typeface="Verdana"/>
              </a:rPr>
              <a:t>số </a:t>
            </a:r>
            <a:r>
              <a:rPr sz="2000" b="1" spc="-215" dirty="0">
                <a:solidFill>
                  <a:srgbClr val="252525"/>
                </a:solidFill>
                <a:latin typeface="Verdana"/>
                <a:cs typeface="Verdana"/>
              </a:rPr>
              <a:t>vấn </a:t>
            </a:r>
            <a:r>
              <a:rPr sz="2000" b="1" spc="-160" dirty="0">
                <a:solidFill>
                  <a:srgbClr val="252525"/>
                </a:solidFill>
                <a:latin typeface="Verdana"/>
                <a:cs typeface="Verdana"/>
              </a:rPr>
              <a:t>đề sâu </a:t>
            </a:r>
            <a:r>
              <a:rPr sz="2000" b="1" spc="-180" dirty="0">
                <a:solidFill>
                  <a:srgbClr val="252525"/>
                </a:solidFill>
                <a:latin typeface="Verdana"/>
                <a:cs typeface="Verdana"/>
              </a:rPr>
              <a:t>deep </a:t>
            </a:r>
            <a:r>
              <a:rPr sz="2000" b="1" spc="-295" dirty="0">
                <a:solidFill>
                  <a:srgbClr val="252525"/>
                </a:solidFill>
                <a:latin typeface="Verdana"/>
                <a:cs typeface="Verdana"/>
              </a:rPr>
              <a:t>mà </a:t>
            </a:r>
            <a:r>
              <a:rPr sz="2000" b="1" spc="-185" dirty="0">
                <a:solidFill>
                  <a:srgbClr val="252525"/>
                </a:solidFill>
                <a:latin typeface="Verdana"/>
                <a:cs typeface="Verdana"/>
              </a:rPr>
              <a:t>đến </a:t>
            </a:r>
            <a:r>
              <a:rPr sz="2000" b="1" spc="-85" dirty="0">
                <a:solidFill>
                  <a:srgbClr val="252525"/>
                </a:solidFill>
                <a:latin typeface="Verdana"/>
                <a:cs typeface="Verdana"/>
              </a:rPr>
              <a:t>thời </a:t>
            </a:r>
            <a:r>
              <a:rPr sz="2000" b="1" spc="-215" dirty="0">
                <a:solidFill>
                  <a:srgbClr val="252525"/>
                </a:solidFill>
                <a:latin typeface="Verdana"/>
                <a:cs typeface="Verdana"/>
              </a:rPr>
              <a:t>điểm </a:t>
            </a:r>
            <a:r>
              <a:rPr sz="2000" b="1" spc="-165" dirty="0">
                <a:solidFill>
                  <a:srgbClr val="252525"/>
                </a:solidFill>
                <a:latin typeface="Verdana"/>
                <a:cs typeface="Verdana"/>
              </a:rPr>
              <a:t>này </a:t>
            </a:r>
            <a:r>
              <a:rPr sz="2000" b="1" spc="-160" dirty="0">
                <a:solidFill>
                  <a:srgbClr val="252525"/>
                </a:solidFill>
                <a:latin typeface="Verdana"/>
                <a:cs typeface="Verdana"/>
              </a:rPr>
              <a:t>đã </a:t>
            </a:r>
            <a:r>
              <a:rPr sz="2000" b="1" spc="-40" dirty="0">
                <a:solidFill>
                  <a:srgbClr val="252525"/>
                </a:solidFill>
                <a:latin typeface="Verdana"/>
                <a:cs typeface="Verdana"/>
              </a:rPr>
              <a:t>được </a:t>
            </a:r>
            <a:r>
              <a:rPr sz="2000" b="1" spc="-145" dirty="0">
                <a:solidFill>
                  <a:srgbClr val="252525"/>
                </a:solidFill>
                <a:latin typeface="Verdana"/>
                <a:cs typeface="Verdana"/>
              </a:rPr>
              <a:t>đúc </a:t>
            </a:r>
            <a:r>
              <a:rPr sz="2000" b="1" spc="-185" dirty="0">
                <a:solidFill>
                  <a:srgbClr val="252525"/>
                </a:solidFill>
                <a:latin typeface="Verdana"/>
                <a:cs typeface="Verdana"/>
              </a:rPr>
              <a:t>rút </a:t>
            </a:r>
            <a:r>
              <a:rPr sz="2000" b="1" spc="-130" dirty="0">
                <a:solidFill>
                  <a:srgbClr val="252525"/>
                </a:solidFill>
                <a:latin typeface="Verdana"/>
                <a:cs typeface="Verdana"/>
              </a:rPr>
              <a:t>là </a:t>
            </a:r>
            <a:r>
              <a:rPr sz="2000" b="1" spc="-145" dirty="0">
                <a:solidFill>
                  <a:srgbClr val="252525"/>
                </a:solidFill>
                <a:latin typeface="Verdana"/>
                <a:cs typeface="Verdana"/>
              </a:rPr>
              <a:t>cần</a:t>
            </a:r>
            <a:r>
              <a:rPr sz="2000" b="1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252525"/>
                </a:solidFill>
                <a:latin typeface="Verdana"/>
                <a:cs typeface="Verdana"/>
              </a:rPr>
              <a:t>tránh:</a:t>
            </a:r>
            <a:endParaRPr sz="20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90" dirty="0">
                <a:solidFill>
                  <a:srgbClr val="252525"/>
                </a:solidFill>
                <a:latin typeface="Verdana"/>
                <a:cs typeface="Verdana"/>
              </a:rPr>
              <a:t>Deal </a:t>
            </a:r>
            <a:r>
              <a:rPr sz="1800" spc="-85" dirty="0">
                <a:solidFill>
                  <a:srgbClr val="252525"/>
                </a:solidFill>
                <a:latin typeface="Verdana"/>
                <a:cs typeface="Verdana"/>
              </a:rPr>
              <a:t>with </a:t>
            </a:r>
            <a:r>
              <a:rPr sz="1800" spc="-40" dirty="0">
                <a:solidFill>
                  <a:srgbClr val="252525"/>
                </a:solidFill>
                <a:latin typeface="Verdana"/>
                <a:cs typeface="Verdana"/>
              </a:rPr>
              <a:t>Japanese</a:t>
            </a:r>
            <a:r>
              <a:rPr sz="1800" spc="-3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Verdana"/>
                <a:cs typeface="Verdana"/>
              </a:rPr>
              <a:t>character</a:t>
            </a:r>
            <a:endParaRPr sz="1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spc="-45" dirty="0">
                <a:solidFill>
                  <a:srgbClr val="FF0000"/>
                </a:solidFill>
                <a:latin typeface="Verdana"/>
                <a:cs typeface="Verdana"/>
              </a:rPr>
              <a:t>git</a:t>
            </a:r>
            <a:r>
              <a:rPr sz="1800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Verdana"/>
                <a:cs typeface="Verdana"/>
              </a:rPr>
              <a:t>config</a:t>
            </a:r>
            <a:r>
              <a:rPr sz="1800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Verdana"/>
                <a:cs typeface="Verdana"/>
              </a:rPr>
              <a:t>--global</a:t>
            </a:r>
            <a:r>
              <a:rPr sz="18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85" dirty="0" err="1">
                <a:solidFill>
                  <a:srgbClr val="FF0000"/>
                </a:solidFill>
                <a:latin typeface="Verdana"/>
                <a:cs typeface="Verdana"/>
              </a:rPr>
              <a:t>core.quotepath</a:t>
            </a:r>
            <a:r>
              <a:rPr sz="1800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35" dirty="0" smtClean="0">
                <a:solidFill>
                  <a:srgbClr val="FF0000"/>
                </a:solidFill>
                <a:latin typeface="Verdana"/>
                <a:cs typeface="Verdana"/>
              </a:rPr>
              <a:t>false</a:t>
            </a:r>
            <a:endParaRPr lang="en-US" sz="1800" spc="-35" dirty="0" smtClean="0">
              <a:solidFill>
                <a:srgbClr val="FF0000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lang="en-US" spc="-35" dirty="0" err="1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lang="en-US" spc="-35" dirty="0" err="1" smtClean="0">
                <a:solidFill>
                  <a:srgbClr val="FF0000"/>
                </a:solidFill>
                <a:latin typeface="Verdana"/>
                <a:cs typeface="Verdana"/>
              </a:rPr>
              <a:t>it</a:t>
            </a:r>
            <a:r>
              <a:rPr lang="en-US" spc="-35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US" spc="-35" dirty="0" err="1" smtClean="0">
                <a:solidFill>
                  <a:srgbClr val="FF0000"/>
                </a:solidFill>
                <a:latin typeface="Verdana"/>
                <a:cs typeface="Verdana"/>
              </a:rPr>
              <a:t>gc</a:t>
            </a:r>
            <a:r>
              <a:rPr lang="en-US" spc="-35" dirty="0" smtClean="0">
                <a:solidFill>
                  <a:srgbClr val="FF0000"/>
                </a:solidFill>
                <a:latin typeface="Verdana"/>
                <a:cs typeface="Verdana"/>
              </a:rPr>
              <a:t> –-prune=now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0975" cy="870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487" y="200101"/>
            <a:ext cx="1334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-179" baseline="27777" dirty="0" smtClean="0">
                <a:solidFill>
                  <a:srgbClr val="FFFFFF"/>
                </a:solidFill>
              </a:rPr>
              <a:t>0</a:t>
            </a:r>
            <a:r>
              <a:rPr lang="en-US" sz="3600" spc="-179" baseline="27777" dirty="0" smtClean="0">
                <a:solidFill>
                  <a:srgbClr val="FFFFFF"/>
                </a:solidFill>
              </a:rPr>
              <a:t>7</a:t>
            </a:r>
            <a:r>
              <a:rPr sz="3600" spc="-75" baseline="27777" dirty="0" smtClean="0">
                <a:solidFill>
                  <a:srgbClr val="FFFFFF"/>
                </a:solidFill>
              </a:rPr>
              <a:t> </a:t>
            </a:r>
            <a:r>
              <a:rPr sz="2800" spc="-360" dirty="0">
                <a:solidFill>
                  <a:srgbClr val="252525"/>
                </a:solidFill>
              </a:rPr>
              <a:t>Q&amp;A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2068067" y="742187"/>
            <a:ext cx="8055864" cy="5373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273" y="3118180"/>
            <a:ext cx="492315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90" dirty="0"/>
              <a:t>THANH</a:t>
            </a:r>
            <a:r>
              <a:rPr spc="-440" dirty="0"/>
              <a:t> </a:t>
            </a:r>
            <a:r>
              <a:rPr spc="-665" dirty="0"/>
              <a:t>YOU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44324" y="2420169"/>
            <a:ext cx="1577340" cy="581660"/>
            <a:chOff x="6244324" y="2420169"/>
            <a:chExt cx="1577340" cy="581660"/>
          </a:xfrm>
        </p:grpSpPr>
        <p:sp>
          <p:nvSpPr>
            <p:cNvPr id="4" name="object 4"/>
            <p:cNvSpPr/>
            <p:nvPr/>
          </p:nvSpPr>
          <p:spPr>
            <a:xfrm>
              <a:off x="6244324" y="2421510"/>
              <a:ext cx="507365" cy="162560"/>
            </a:xfrm>
            <a:custGeom>
              <a:avLst/>
              <a:gdLst/>
              <a:ahLst/>
              <a:cxnLst/>
              <a:rect l="l" t="t" r="r" b="b"/>
              <a:pathLst>
                <a:path w="507365" h="162560">
                  <a:moveTo>
                    <a:pt x="507164" y="0"/>
                  </a:moveTo>
                  <a:lnTo>
                    <a:pt x="27796" y="29"/>
                  </a:lnTo>
                  <a:lnTo>
                    <a:pt x="0" y="47268"/>
                  </a:lnTo>
                  <a:lnTo>
                    <a:pt x="67733" y="162342"/>
                  </a:lnTo>
                  <a:lnTo>
                    <a:pt x="411635" y="162312"/>
                  </a:lnTo>
                  <a:close/>
                </a:path>
              </a:pathLst>
            </a:custGeom>
            <a:solidFill>
              <a:srgbClr val="03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19569" y="2595249"/>
              <a:ext cx="362585" cy="407034"/>
            </a:xfrm>
            <a:custGeom>
              <a:avLst/>
              <a:gdLst/>
              <a:ahLst/>
              <a:cxnLst/>
              <a:rect l="l" t="t" r="r" b="b"/>
              <a:pathLst>
                <a:path w="362584" h="407035">
                  <a:moveTo>
                    <a:pt x="190169" y="0"/>
                  </a:moveTo>
                  <a:lnTo>
                    <a:pt x="0" y="0"/>
                  </a:lnTo>
                  <a:lnTo>
                    <a:pt x="239263" y="406467"/>
                  </a:lnTo>
                  <a:lnTo>
                    <a:pt x="294824" y="406467"/>
                  </a:lnTo>
                  <a:lnTo>
                    <a:pt x="362109" y="292130"/>
                  </a:lnTo>
                  <a:close/>
                </a:path>
              </a:pathLst>
            </a:custGeom>
            <a:solidFill>
              <a:srgbClr val="1B2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4379" y="2420169"/>
              <a:ext cx="334645" cy="454659"/>
            </a:xfrm>
            <a:custGeom>
              <a:avLst/>
              <a:gdLst/>
              <a:ahLst/>
              <a:cxnLst/>
              <a:rect l="l" t="t" r="r" b="b"/>
              <a:pathLst>
                <a:path w="334645" h="454660">
                  <a:moveTo>
                    <a:pt x="306660" y="0"/>
                  </a:moveTo>
                  <a:lnTo>
                    <a:pt x="172612" y="0"/>
                  </a:lnTo>
                  <a:lnTo>
                    <a:pt x="0" y="293310"/>
                  </a:lnTo>
                  <a:lnTo>
                    <a:pt x="94842" y="454399"/>
                  </a:lnTo>
                  <a:lnTo>
                    <a:pt x="334426" y="47209"/>
                  </a:lnTo>
                  <a:lnTo>
                    <a:pt x="306660" y="0"/>
                  </a:lnTo>
                  <a:close/>
                </a:path>
              </a:pathLst>
            </a:custGeom>
            <a:solidFill>
              <a:srgbClr val="2D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8218" y="2594838"/>
              <a:ext cx="893444" cy="407034"/>
            </a:xfrm>
            <a:custGeom>
              <a:avLst/>
              <a:gdLst/>
              <a:ahLst/>
              <a:cxnLst/>
              <a:rect l="l" t="t" r="r" b="b"/>
              <a:pathLst>
                <a:path w="893445" h="407035">
                  <a:moveTo>
                    <a:pt x="445681" y="0"/>
                  </a:moveTo>
                  <a:lnTo>
                    <a:pt x="341147" y="0"/>
                  </a:lnTo>
                  <a:lnTo>
                    <a:pt x="223964" y="279984"/>
                  </a:lnTo>
                  <a:lnTo>
                    <a:pt x="110058" y="0"/>
                  </a:lnTo>
                  <a:lnTo>
                    <a:pt x="0" y="0"/>
                  </a:lnTo>
                  <a:lnTo>
                    <a:pt x="178409" y="406908"/>
                  </a:lnTo>
                  <a:lnTo>
                    <a:pt x="274624" y="406908"/>
                  </a:lnTo>
                  <a:lnTo>
                    <a:pt x="445681" y="0"/>
                  </a:lnTo>
                  <a:close/>
                </a:path>
                <a:path w="893445" h="407035">
                  <a:moveTo>
                    <a:pt x="774725" y="76"/>
                  </a:moveTo>
                  <a:lnTo>
                    <a:pt x="462572" y="76"/>
                  </a:lnTo>
                  <a:lnTo>
                    <a:pt x="430009" y="82880"/>
                  </a:lnTo>
                  <a:lnTo>
                    <a:pt x="545223" y="82880"/>
                  </a:lnTo>
                  <a:lnTo>
                    <a:pt x="545503" y="406425"/>
                  </a:lnTo>
                  <a:lnTo>
                    <a:pt x="645528" y="406425"/>
                  </a:lnTo>
                  <a:lnTo>
                    <a:pt x="645515" y="82880"/>
                  </a:lnTo>
                  <a:lnTo>
                    <a:pt x="774725" y="82880"/>
                  </a:lnTo>
                  <a:lnTo>
                    <a:pt x="774725" y="76"/>
                  </a:lnTo>
                  <a:close/>
                </a:path>
                <a:path w="893445" h="407035">
                  <a:moveTo>
                    <a:pt x="893330" y="12"/>
                  </a:moveTo>
                  <a:lnTo>
                    <a:pt x="791895" y="12"/>
                  </a:lnTo>
                  <a:lnTo>
                    <a:pt x="791895" y="406908"/>
                  </a:lnTo>
                  <a:lnTo>
                    <a:pt x="893330" y="406908"/>
                  </a:lnTo>
                  <a:lnTo>
                    <a:pt x="893330" y="12"/>
                  </a:lnTo>
                  <a:close/>
                </a:path>
              </a:pathLst>
            </a:custGeom>
            <a:solidFill>
              <a:srgbClr val="03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900416" y="2319527"/>
            <a:ext cx="1419225" cy="342900"/>
          </a:xfrm>
          <a:custGeom>
            <a:avLst/>
            <a:gdLst/>
            <a:ahLst/>
            <a:cxnLst/>
            <a:rect l="l" t="t" r="r" b="b"/>
            <a:pathLst>
              <a:path w="1419225" h="342900">
                <a:moveTo>
                  <a:pt x="1418843" y="0"/>
                </a:moveTo>
                <a:lnTo>
                  <a:pt x="57150" y="0"/>
                </a:ln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0" y="342900"/>
                </a:lnTo>
                <a:lnTo>
                  <a:pt x="1361693" y="342900"/>
                </a:lnTo>
                <a:lnTo>
                  <a:pt x="1383964" y="338417"/>
                </a:lnTo>
                <a:lnTo>
                  <a:pt x="1402127" y="326183"/>
                </a:lnTo>
                <a:lnTo>
                  <a:pt x="1414361" y="308020"/>
                </a:lnTo>
                <a:lnTo>
                  <a:pt x="1418843" y="285750"/>
                </a:lnTo>
                <a:lnTo>
                  <a:pt x="1418843" y="0"/>
                </a:lnTo>
                <a:close/>
              </a:path>
            </a:pathLst>
          </a:custGeom>
          <a:solidFill>
            <a:srgbClr val="035C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46160" y="2332177"/>
            <a:ext cx="929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aini</a:t>
            </a:r>
            <a:r>
              <a:rPr sz="1800" b="1" spc="-20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6257" y="1047114"/>
            <a:ext cx="2332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0" dirty="0"/>
              <a:t>AGEN</a:t>
            </a:r>
            <a:r>
              <a:rPr sz="4400" spc="-465" dirty="0"/>
              <a:t>D</a:t>
            </a:r>
            <a:r>
              <a:rPr sz="4400" spc="-420" dirty="0"/>
              <a:t>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39111" y="2119883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80" h="640080">
                <a:moveTo>
                  <a:pt x="640080" y="0"/>
                </a:moveTo>
                <a:lnTo>
                  <a:pt x="106680" y="0"/>
                </a:lnTo>
                <a:lnTo>
                  <a:pt x="65150" y="8381"/>
                </a:lnTo>
                <a:lnTo>
                  <a:pt x="31242" y="31241"/>
                </a:lnTo>
                <a:lnTo>
                  <a:pt x="8381" y="65150"/>
                </a:lnTo>
                <a:lnTo>
                  <a:pt x="0" y="106679"/>
                </a:lnTo>
                <a:lnTo>
                  <a:pt x="0" y="640079"/>
                </a:lnTo>
                <a:lnTo>
                  <a:pt x="533400" y="640079"/>
                </a:lnTo>
                <a:lnTo>
                  <a:pt x="574928" y="631698"/>
                </a:lnTo>
                <a:lnTo>
                  <a:pt x="608838" y="608838"/>
                </a:lnTo>
                <a:lnTo>
                  <a:pt x="631698" y="574928"/>
                </a:lnTo>
                <a:lnTo>
                  <a:pt x="640080" y="533400"/>
                </a:lnTo>
                <a:lnTo>
                  <a:pt x="64008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7613" y="2298954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9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3172" y="2262962"/>
            <a:ext cx="10795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solidFill>
                  <a:srgbClr val="252525"/>
                </a:solidFill>
                <a:latin typeface="Verdana"/>
                <a:cs typeface="Verdana"/>
              </a:rPr>
              <a:t>Aboutme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9111" y="3012948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80" h="640079">
                <a:moveTo>
                  <a:pt x="640080" y="0"/>
                </a:moveTo>
                <a:lnTo>
                  <a:pt x="106680" y="0"/>
                </a:lnTo>
                <a:lnTo>
                  <a:pt x="65150" y="8381"/>
                </a:lnTo>
                <a:lnTo>
                  <a:pt x="31242" y="31241"/>
                </a:lnTo>
                <a:lnTo>
                  <a:pt x="8381" y="65150"/>
                </a:lnTo>
                <a:lnTo>
                  <a:pt x="0" y="106679"/>
                </a:lnTo>
                <a:lnTo>
                  <a:pt x="0" y="640079"/>
                </a:lnTo>
                <a:lnTo>
                  <a:pt x="533400" y="640079"/>
                </a:lnTo>
                <a:lnTo>
                  <a:pt x="574928" y="631697"/>
                </a:lnTo>
                <a:lnTo>
                  <a:pt x="608838" y="608837"/>
                </a:lnTo>
                <a:lnTo>
                  <a:pt x="631698" y="574928"/>
                </a:lnTo>
                <a:lnTo>
                  <a:pt x="640080" y="533400"/>
                </a:lnTo>
                <a:lnTo>
                  <a:pt x="64008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7801" y="3191382"/>
            <a:ext cx="281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3172" y="3155391"/>
            <a:ext cx="1600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252525"/>
                </a:solidFill>
                <a:latin typeface="Verdana"/>
                <a:cs typeface="Verdana"/>
              </a:rPr>
              <a:t>Back </a:t>
            </a:r>
            <a:r>
              <a:rPr sz="2000" spc="-5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2000" spc="-3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Verdana"/>
                <a:cs typeface="Verdana"/>
              </a:rPr>
              <a:t>basic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39111" y="3904488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80" h="640079">
                <a:moveTo>
                  <a:pt x="640080" y="0"/>
                </a:moveTo>
                <a:lnTo>
                  <a:pt x="106680" y="0"/>
                </a:lnTo>
                <a:lnTo>
                  <a:pt x="65150" y="8381"/>
                </a:lnTo>
                <a:lnTo>
                  <a:pt x="31242" y="31242"/>
                </a:lnTo>
                <a:lnTo>
                  <a:pt x="8381" y="65150"/>
                </a:lnTo>
                <a:lnTo>
                  <a:pt x="0" y="106680"/>
                </a:lnTo>
                <a:lnTo>
                  <a:pt x="0" y="640080"/>
                </a:lnTo>
                <a:lnTo>
                  <a:pt x="533400" y="640080"/>
                </a:lnTo>
                <a:lnTo>
                  <a:pt x="574928" y="631698"/>
                </a:lnTo>
                <a:lnTo>
                  <a:pt x="608838" y="608838"/>
                </a:lnTo>
                <a:lnTo>
                  <a:pt x="631698" y="574929"/>
                </a:lnTo>
                <a:lnTo>
                  <a:pt x="640080" y="533400"/>
                </a:lnTo>
                <a:lnTo>
                  <a:pt x="64008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14752" y="4083811"/>
            <a:ext cx="288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03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3172" y="4048505"/>
            <a:ext cx="2037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252525"/>
                </a:solidFill>
                <a:latin typeface="Verdana"/>
                <a:cs typeface="Verdana"/>
              </a:rPr>
              <a:t>Git</a:t>
            </a:r>
            <a:r>
              <a:rPr sz="2000" spc="-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Verdana"/>
                <a:cs typeface="Verdana"/>
              </a:rPr>
              <a:t>fundamentals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39111" y="4796028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80" h="640079">
                <a:moveTo>
                  <a:pt x="640080" y="0"/>
                </a:moveTo>
                <a:lnTo>
                  <a:pt x="106680" y="0"/>
                </a:lnTo>
                <a:lnTo>
                  <a:pt x="65150" y="8381"/>
                </a:lnTo>
                <a:lnTo>
                  <a:pt x="31242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640080"/>
                </a:lnTo>
                <a:lnTo>
                  <a:pt x="533400" y="640080"/>
                </a:lnTo>
                <a:lnTo>
                  <a:pt x="574928" y="631698"/>
                </a:lnTo>
                <a:lnTo>
                  <a:pt x="608838" y="608838"/>
                </a:lnTo>
                <a:lnTo>
                  <a:pt x="631698" y="574929"/>
                </a:lnTo>
                <a:lnTo>
                  <a:pt x="640080" y="533400"/>
                </a:lnTo>
                <a:lnTo>
                  <a:pt x="64008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13229" y="4975605"/>
            <a:ext cx="289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3172" y="4940934"/>
            <a:ext cx="1184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252525"/>
                </a:solidFill>
                <a:latin typeface="Verdana"/>
                <a:cs typeface="Verdana"/>
              </a:rPr>
              <a:t>Git</a:t>
            </a:r>
            <a:r>
              <a:rPr sz="2000" spc="-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Verdana"/>
                <a:cs typeface="Verdana"/>
              </a:rPr>
              <a:t>smells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73923" y="2119883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79" h="640080">
                <a:moveTo>
                  <a:pt x="640079" y="0"/>
                </a:moveTo>
                <a:lnTo>
                  <a:pt x="106679" y="0"/>
                </a:lnTo>
                <a:lnTo>
                  <a:pt x="65150" y="8381"/>
                </a:lnTo>
                <a:lnTo>
                  <a:pt x="31241" y="31241"/>
                </a:lnTo>
                <a:lnTo>
                  <a:pt x="8381" y="65150"/>
                </a:lnTo>
                <a:lnTo>
                  <a:pt x="0" y="106679"/>
                </a:lnTo>
                <a:lnTo>
                  <a:pt x="0" y="640079"/>
                </a:lnTo>
                <a:lnTo>
                  <a:pt x="533400" y="640079"/>
                </a:lnTo>
                <a:lnTo>
                  <a:pt x="574929" y="631698"/>
                </a:lnTo>
                <a:lnTo>
                  <a:pt x="608838" y="608838"/>
                </a:lnTo>
                <a:lnTo>
                  <a:pt x="631698" y="574928"/>
                </a:lnTo>
                <a:lnTo>
                  <a:pt x="640079" y="533400"/>
                </a:lnTo>
                <a:lnTo>
                  <a:pt x="640079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49945" y="2298954"/>
            <a:ext cx="290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FFFFFF"/>
                </a:solidFill>
                <a:latin typeface="Verdana"/>
                <a:cs typeface="Verdana"/>
              </a:rPr>
              <a:t>05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9761" y="2258695"/>
            <a:ext cx="850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5" dirty="0">
                <a:solidFill>
                  <a:srgbClr val="252525"/>
                </a:solidFill>
                <a:latin typeface="Verdana"/>
                <a:cs typeface="Verdana"/>
              </a:rPr>
              <a:t>G</a:t>
            </a:r>
            <a:r>
              <a:rPr sz="2000" spc="-6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2000" spc="-60" dirty="0">
                <a:solidFill>
                  <a:srgbClr val="252525"/>
                </a:solidFill>
                <a:latin typeface="Verdana"/>
                <a:cs typeface="Verdana"/>
              </a:rPr>
              <a:t>tflow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49945" y="3291586"/>
            <a:ext cx="29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06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0614" y="4131690"/>
            <a:ext cx="268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FFFF"/>
                </a:solidFill>
                <a:latin typeface="Verdana"/>
                <a:cs typeface="Verdana"/>
              </a:rPr>
              <a:t>07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73923" y="2956290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79" h="640079">
                <a:moveTo>
                  <a:pt x="640079" y="0"/>
                </a:moveTo>
                <a:lnTo>
                  <a:pt x="106679" y="0"/>
                </a:lnTo>
                <a:lnTo>
                  <a:pt x="65150" y="8381"/>
                </a:lnTo>
                <a:lnTo>
                  <a:pt x="31241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640080"/>
                </a:lnTo>
                <a:lnTo>
                  <a:pt x="533400" y="640080"/>
                </a:lnTo>
                <a:lnTo>
                  <a:pt x="574929" y="631698"/>
                </a:lnTo>
                <a:lnTo>
                  <a:pt x="608838" y="608838"/>
                </a:lnTo>
                <a:lnTo>
                  <a:pt x="631698" y="574929"/>
                </a:lnTo>
                <a:lnTo>
                  <a:pt x="640079" y="533400"/>
                </a:lnTo>
                <a:lnTo>
                  <a:pt x="640079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48421" y="4975605"/>
            <a:ext cx="2946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1600" b="1" spc="-85" dirty="0" smtClean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37078" y="3095371"/>
            <a:ext cx="533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252525"/>
                </a:solidFill>
                <a:latin typeface="Verdana"/>
                <a:cs typeface="Verdana"/>
              </a:rPr>
              <a:t>Q&amp;A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7" name="object 2"/>
          <p:cNvSpPr/>
          <p:nvPr/>
        </p:nvSpPr>
        <p:spPr>
          <a:xfrm>
            <a:off x="0" y="0"/>
            <a:ext cx="950975" cy="870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/>
          <p:cNvSpPr txBox="1">
            <a:spLocks/>
          </p:cNvSpPr>
          <p:nvPr/>
        </p:nvSpPr>
        <p:spPr>
          <a:xfrm>
            <a:off x="227162" y="71350"/>
            <a:ext cx="299383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1" i="0">
                <a:solidFill>
                  <a:srgbClr val="005CA8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38100">
              <a:spcBef>
                <a:spcPts val="95"/>
              </a:spcBef>
            </a:pPr>
            <a:r>
              <a:rPr lang="en-US" sz="3600" kern="0" spc="-300" baseline="27777" dirty="0" smtClean="0">
                <a:solidFill>
                  <a:srgbClr val="FFFFFF"/>
                </a:solidFill>
              </a:rPr>
              <a:t>01</a:t>
            </a:r>
            <a:endParaRPr lang="en-US" sz="2800" kern="0" dirty="0"/>
          </a:p>
        </p:txBody>
      </p:sp>
      <p:sp>
        <p:nvSpPr>
          <p:cNvPr id="30" name="object 16"/>
          <p:cNvSpPr txBox="1"/>
          <p:nvPr/>
        </p:nvSpPr>
        <p:spPr>
          <a:xfrm>
            <a:off x="7962704" y="3116009"/>
            <a:ext cx="2901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1600" b="1" spc="-105" dirty="0" smtClean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1896" y="1438655"/>
            <a:ext cx="7187565" cy="4785360"/>
            <a:chOff x="4501896" y="1438655"/>
            <a:chExt cx="7187565" cy="4785360"/>
          </a:xfrm>
        </p:grpSpPr>
        <p:sp>
          <p:nvSpPr>
            <p:cNvPr id="3" name="object 3"/>
            <p:cNvSpPr/>
            <p:nvPr/>
          </p:nvSpPr>
          <p:spPr>
            <a:xfrm>
              <a:off x="8340852" y="1438655"/>
              <a:ext cx="3348228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01896" y="1671827"/>
              <a:ext cx="2202179" cy="2676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04076" y="2610611"/>
              <a:ext cx="3092196" cy="1737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6324" y="4358639"/>
              <a:ext cx="3739896" cy="1865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50975" cy="870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487" y="200101"/>
            <a:ext cx="2948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-300" baseline="27777" dirty="0">
                <a:solidFill>
                  <a:srgbClr val="FFFFFF"/>
                </a:solidFill>
              </a:rPr>
              <a:t>02 </a:t>
            </a:r>
            <a:r>
              <a:rPr sz="2800" spc="-215" dirty="0">
                <a:solidFill>
                  <a:srgbClr val="252525"/>
                </a:solidFill>
              </a:rPr>
              <a:t>Back </a:t>
            </a:r>
            <a:r>
              <a:rPr sz="2800" spc="-195" dirty="0">
                <a:solidFill>
                  <a:srgbClr val="252525"/>
                </a:solidFill>
              </a:rPr>
              <a:t>to</a:t>
            </a:r>
            <a:r>
              <a:rPr sz="2800" spc="-395" dirty="0">
                <a:solidFill>
                  <a:srgbClr val="252525"/>
                </a:solidFill>
              </a:rPr>
              <a:t> </a:t>
            </a:r>
            <a:r>
              <a:rPr sz="2800" spc="-160" dirty="0">
                <a:solidFill>
                  <a:srgbClr val="252525"/>
                </a:solidFill>
              </a:rPr>
              <a:t>Basic</a:t>
            </a:r>
            <a:endParaRPr sz="2800" dirty="0"/>
          </a:p>
        </p:txBody>
      </p:sp>
      <p:grpSp>
        <p:nvGrpSpPr>
          <p:cNvPr id="9" name="object 9"/>
          <p:cNvGrpSpPr/>
          <p:nvPr/>
        </p:nvGrpSpPr>
        <p:grpSpPr>
          <a:xfrm>
            <a:off x="649223" y="1438655"/>
            <a:ext cx="3161030" cy="3840479"/>
            <a:chOff x="649223" y="1438655"/>
            <a:chExt cx="3161030" cy="3840479"/>
          </a:xfrm>
        </p:grpSpPr>
        <p:sp>
          <p:nvSpPr>
            <p:cNvPr id="10" name="object 10"/>
            <p:cNvSpPr/>
            <p:nvPr/>
          </p:nvSpPr>
          <p:spPr>
            <a:xfrm>
              <a:off x="649223" y="1438655"/>
              <a:ext cx="2438400" cy="14584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9511" y="2897123"/>
              <a:ext cx="2380488" cy="2382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366259" y="4860035"/>
            <a:ext cx="3459480" cy="15849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0975" cy="870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487" y="200101"/>
            <a:ext cx="2948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-300" baseline="27777" dirty="0">
                <a:solidFill>
                  <a:srgbClr val="FFFFFF"/>
                </a:solidFill>
              </a:rPr>
              <a:t>02 </a:t>
            </a:r>
            <a:r>
              <a:rPr sz="2800" spc="-215" dirty="0">
                <a:solidFill>
                  <a:srgbClr val="252525"/>
                </a:solidFill>
              </a:rPr>
              <a:t>Back </a:t>
            </a:r>
            <a:r>
              <a:rPr sz="2800" spc="-195" dirty="0">
                <a:solidFill>
                  <a:srgbClr val="252525"/>
                </a:solidFill>
              </a:rPr>
              <a:t>to</a:t>
            </a:r>
            <a:r>
              <a:rPr sz="2800" spc="-395" dirty="0">
                <a:solidFill>
                  <a:srgbClr val="252525"/>
                </a:solidFill>
              </a:rPr>
              <a:t> </a:t>
            </a:r>
            <a:r>
              <a:rPr sz="2800" spc="-160" dirty="0">
                <a:solidFill>
                  <a:srgbClr val="252525"/>
                </a:solidFill>
              </a:rPr>
              <a:t>Basic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380744" y="950975"/>
            <a:ext cx="9198864" cy="5173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8548" y="1051560"/>
            <a:ext cx="1673352" cy="1673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50975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487" y="200101"/>
            <a:ext cx="3547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-240" baseline="27777" dirty="0">
                <a:solidFill>
                  <a:srgbClr val="FFFFFF"/>
                </a:solidFill>
              </a:rPr>
              <a:t>03 </a:t>
            </a:r>
            <a:r>
              <a:rPr sz="2800" spc="-190" dirty="0">
                <a:solidFill>
                  <a:srgbClr val="252525"/>
                </a:solidFill>
              </a:rPr>
              <a:t>Git</a:t>
            </a:r>
            <a:r>
              <a:rPr sz="2800" spc="-600" dirty="0">
                <a:solidFill>
                  <a:srgbClr val="252525"/>
                </a:solidFill>
              </a:rPr>
              <a:t> </a:t>
            </a:r>
            <a:r>
              <a:rPr sz="2800" spc="-254" dirty="0">
                <a:solidFill>
                  <a:srgbClr val="252525"/>
                </a:solidFill>
              </a:rPr>
              <a:t>fundamentals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880059" y="1098550"/>
            <a:ext cx="145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252525"/>
                </a:solidFill>
                <a:latin typeface="Verdana"/>
                <a:cs typeface="Verdana"/>
              </a:rPr>
              <a:t>Túm </a:t>
            </a:r>
            <a:r>
              <a:rPr sz="1800" spc="-45" dirty="0">
                <a:solidFill>
                  <a:srgbClr val="252525"/>
                </a:solidFill>
                <a:latin typeface="Verdana"/>
                <a:cs typeface="Verdana"/>
              </a:rPr>
              <a:t>lại </a:t>
            </a:r>
            <a:r>
              <a:rPr sz="1800" b="1" spc="-265" dirty="0">
                <a:solidFill>
                  <a:srgbClr val="252525"/>
                </a:solidFill>
                <a:latin typeface="Verdana"/>
                <a:cs typeface="Verdana"/>
              </a:rPr>
              <a:t>GIT</a:t>
            </a:r>
            <a:r>
              <a:rPr sz="1800" b="1" spc="-3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Verdana"/>
                <a:cs typeface="Verdana"/>
              </a:rPr>
              <a:t>là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5357" y="1098550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252525"/>
                </a:solidFill>
                <a:latin typeface="Verdana"/>
                <a:cs typeface="Verdana"/>
              </a:rPr>
              <a:t>g</a:t>
            </a:r>
            <a:r>
              <a:rPr sz="1800" spc="-20" dirty="0">
                <a:solidFill>
                  <a:srgbClr val="252525"/>
                </a:solidFill>
                <a:latin typeface="Verdana"/>
                <a:cs typeface="Verdana"/>
              </a:rPr>
              <a:t>ì?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059" y="2635123"/>
            <a:ext cx="10213340" cy="29063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180" dirty="0">
                <a:solidFill>
                  <a:srgbClr val="252525"/>
                </a:solidFill>
                <a:latin typeface="Verdana"/>
                <a:cs typeface="Verdana"/>
              </a:rPr>
              <a:t>GIT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52525"/>
                </a:solidFill>
                <a:latin typeface="Verdana"/>
                <a:cs typeface="Verdana"/>
              </a:rPr>
              <a:t>đơn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Verdana"/>
                <a:cs typeface="Verdana"/>
              </a:rPr>
              <a:t>giản</a:t>
            </a:r>
            <a:r>
              <a:rPr sz="18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Verdana"/>
                <a:cs typeface="Verdana"/>
              </a:rPr>
              <a:t>là</a:t>
            </a:r>
            <a:r>
              <a:rPr sz="1800" spc="-1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Verdana"/>
                <a:cs typeface="Verdana"/>
              </a:rPr>
              <a:t>một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Verdana"/>
                <a:cs typeface="Verdana"/>
              </a:rPr>
              <a:t>hệ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Verdana"/>
                <a:cs typeface="Verdana"/>
              </a:rPr>
              <a:t>thống</a:t>
            </a:r>
            <a:r>
              <a:rPr sz="1800" spc="-1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Verdana"/>
                <a:cs typeface="Verdana"/>
              </a:rPr>
              <a:t>quản</a:t>
            </a:r>
            <a:r>
              <a:rPr sz="1800" spc="-1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52525"/>
                </a:solidFill>
                <a:latin typeface="Verdana"/>
                <a:cs typeface="Verdana"/>
              </a:rPr>
              <a:t>lý/kiểm</a:t>
            </a:r>
            <a:r>
              <a:rPr sz="180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252525"/>
                </a:solidFill>
                <a:latin typeface="Verdana"/>
                <a:cs typeface="Verdana"/>
              </a:rPr>
              <a:t>soát</a:t>
            </a:r>
            <a:r>
              <a:rPr sz="18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Verdana"/>
                <a:cs typeface="Verdana"/>
              </a:rPr>
              <a:t>phiên</a:t>
            </a:r>
            <a:r>
              <a:rPr sz="180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Verdana"/>
                <a:cs typeface="Verdana"/>
              </a:rPr>
              <a:t>bản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252525"/>
                </a:solidFill>
                <a:latin typeface="Verdana"/>
                <a:cs typeface="Verdana"/>
              </a:rPr>
              <a:t>và</a:t>
            </a:r>
            <a:r>
              <a:rPr sz="1800" spc="2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Verdana"/>
                <a:cs typeface="Verdana"/>
              </a:rPr>
              <a:t>nó</a:t>
            </a:r>
            <a:r>
              <a:rPr sz="1800" spc="-1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Verdana"/>
                <a:cs typeface="Verdana"/>
              </a:rPr>
              <a:t>không</a:t>
            </a:r>
            <a:r>
              <a:rPr sz="180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Verdana"/>
                <a:cs typeface="Verdana"/>
              </a:rPr>
              <a:t>phải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Verdana"/>
                <a:cs typeface="Verdana"/>
              </a:rPr>
              <a:t>là</a:t>
            </a:r>
            <a:r>
              <a:rPr sz="1800" spc="-1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Verdana"/>
                <a:cs typeface="Verdana"/>
              </a:rPr>
              <a:t>một</a:t>
            </a:r>
            <a:r>
              <a:rPr sz="1800" spc="-1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252525"/>
                </a:solidFill>
                <a:latin typeface="Verdana"/>
                <a:cs typeface="Verdana"/>
              </a:rPr>
              <a:t>cái</a:t>
            </a:r>
            <a:r>
              <a:rPr sz="1800" b="1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252525"/>
                </a:solidFill>
                <a:latin typeface="Verdana"/>
                <a:cs typeface="Verdana"/>
              </a:rPr>
              <a:t>quần</a:t>
            </a:r>
            <a:r>
              <a:rPr sz="1800" b="1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252525"/>
                </a:solidFill>
                <a:latin typeface="Verdana"/>
                <a:cs typeface="Verdana"/>
              </a:rPr>
              <a:t>què</a:t>
            </a:r>
            <a:r>
              <a:rPr sz="1800" spc="-24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90" dirty="0">
                <a:solidFill>
                  <a:srgbClr val="252525"/>
                </a:solidFill>
                <a:latin typeface="Verdana"/>
                <a:cs typeface="Verdana"/>
              </a:rPr>
              <a:t>Nó </a:t>
            </a:r>
            <a:r>
              <a:rPr sz="1800" spc="-95" dirty="0">
                <a:solidFill>
                  <a:srgbClr val="252525"/>
                </a:solidFill>
                <a:latin typeface="Verdana"/>
                <a:cs typeface="Verdana"/>
              </a:rPr>
              <a:t>phân</a:t>
            </a:r>
            <a:r>
              <a:rPr sz="1800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Verdana"/>
                <a:cs typeface="Verdana"/>
              </a:rPr>
              <a:t>tán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85" dirty="0">
                <a:solidFill>
                  <a:srgbClr val="252525"/>
                </a:solidFill>
                <a:latin typeface="Verdana"/>
                <a:cs typeface="Verdana"/>
              </a:rPr>
              <a:t>Nó </a:t>
            </a:r>
            <a:r>
              <a:rPr sz="1800" spc="-80" dirty="0">
                <a:solidFill>
                  <a:srgbClr val="252525"/>
                </a:solidFill>
                <a:latin typeface="Verdana"/>
                <a:cs typeface="Verdana"/>
              </a:rPr>
              <a:t>dễ </a:t>
            </a:r>
            <a:r>
              <a:rPr sz="1800" spc="-20" dirty="0">
                <a:solidFill>
                  <a:srgbClr val="252525"/>
                </a:solidFill>
                <a:latin typeface="Verdana"/>
                <a:cs typeface="Verdana"/>
              </a:rPr>
              <a:t>sử</a:t>
            </a:r>
            <a:r>
              <a:rPr sz="1800" spc="-3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Verdana"/>
                <a:cs typeface="Verdana"/>
              </a:rPr>
              <a:t>dụng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90" dirty="0">
                <a:solidFill>
                  <a:srgbClr val="252525"/>
                </a:solidFill>
                <a:latin typeface="Verdana"/>
                <a:cs typeface="Verdana"/>
              </a:rPr>
              <a:t>Nó </a:t>
            </a:r>
            <a:r>
              <a:rPr sz="1800" spc="-80" dirty="0">
                <a:solidFill>
                  <a:srgbClr val="252525"/>
                </a:solidFill>
                <a:latin typeface="Verdana"/>
                <a:cs typeface="Verdana"/>
              </a:rPr>
              <a:t>dễ</a:t>
            </a:r>
            <a:r>
              <a:rPr sz="1800" spc="-2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Verdana"/>
                <a:cs typeface="Verdana"/>
              </a:rPr>
              <a:t>học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90" dirty="0">
                <a:solidFill>
                  <a:srgbClr val="252525"/>
                </a:solidFill>
                <a:latin typeface="Verdana"/>
                <a:cs typeface="Verdana"/>
              </a:rPr>
              <a:t>Nó </a:t>
            </a:r>
            <a:r>
              <a:rPr sz="1800" spc="-110" dirty="0">
                <a:solidFill>
                  <a:srgbClr val="252525"/>
                </a:solidFill>
                <a:latin typeface="Verdana"/>
                <a:cs typeface="Verdana"/>
              </a:rPr>
              <a:t>khó </a:t>
            </a:r>
            <a:r>
              <a:rPr sz="1800" spc="-65" dirty="0">
                <a:solidFill>
                  <a:srgbClr val="252525"/>
                </a:solidFill>
                <a:latin typeface="Verdana"/>
                <a:cs typeface="Verdana"/>
              </a:rPr>
              <a:t>để </a:t>
            </a:r>
            <a:r>
              <a:rPr sz="1800" spc="-90" dirty="0">
                <a:solidFill>
                  <a:srgbClr val="252525"/>
                </a:solidFill>
                <a:latin typeface="Verdana"/>
                <a:cs typeface="Verdana"/>
              </a:rPr>
              <a:t>thành</a:t>
            </a:r>
            <a:r>
              <a:rPr sz="1800" spc="-4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Verdana"/>
                <a:cs typeface="Verdana"/>
              </a:rPr>
              <a:t>pro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85" dirty="0">
                <a:solidFill>
                  <a:srgbClr val="252525"/>
                </a:solidFill>
                <a:latin typeface="Verdana"/>
                <a:cs typeface="Verdana"/>
              </a:rPr>
              <a:t>Nó</a:t>
            </a:r>
            <a:r>
              <a:rPr sz="1800" spc="-1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Verdana"/>
                <a:cs typeface="Verdana"/>
              </a:rPr>
              <a:t>lưu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Verdana"/>
                <a:cs typeface="Verdana"/>
              </a:rPr>
              <a:t>trữ</a:t>
            </a:r>
            <a:r>
              <a:rPr sz="1800" spc="-1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Verdana"/>
                <a:cs typeface="Verdana"/>
              </a:rPr>
              <a:t>dữ</a:t>
            </a:r>
            <a:r>
              <a:rPr sz="18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52525"/>
                </a:solidFill>
                <a:latin typeface="Verdana"/>
                <a:cs typeface="Verdana"/>
              </a:rPr>
              <a:t>liệu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Verdana"/>
                <a:cs typeface="Verdana"/>
              </a:rPr>
              <a:t>dạng</a:t>
            </a:r>
            <a:r>
              <a:rPr sz="1800" spc="-1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52525"/>
                </a:solidFill>
                <a:latin typeface="Verdana"/>
                <a:cs typeface="Verdana"/>
              </a:rPr>
              <a:t>snapshot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90" dirty="0">
                <a:solidFill>
                  <a:srgbClr val="252525"/>
                </a:solidFill>
                <a:latin typeface="Verdana"/>
                <a:cs typeface="Verdana"/>
              </a:rPr>
              <a:t>Nó</a:t>
            </a:r>
            <a:r>
              <a:rPr sz="1800" spc="-1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52525"/>
                </a:solidFill>
                <a:latin typeface="Verdana"/>
                <a:cs typeface="Verdana"/>
              </a:rPr>
              <a:t>có</a:t>
            </a:r>
            <a:r>
              <a:rPr sz="180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Verdana"/>
                <a:cs typeface="Verdana"/>
              </a:rPr>
              <a:t>thể</a:t>
            </a:r>
            <a:r>
              <a:rPr sz="1800" spc="-1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Verdana"/>
                <a:cs typeface="Verdana"/>
              </a:rPr>
              <a:t>thiên</a:t>
            </a:r>
            <a:r>
              <a:rPr sz="18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Verdana"/>
                <a:cs typeface="Verdana"/>
              </a:rPr>
              <a:t>biến</a:t>
            </a:r>
            <a:r>
              <a:rPr sz="1800" spc="-1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252525"/>
                </a:solidFill>
                <a:latin typeface="Verdana"/>
                <a:cs typeface="Verdana"/>
              </a:rPr>
              <a:t>vạn</a:t>
            </a:r>
            <a:r>
              <a:rPr sz="180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252525"/>
                </a:solidFill>
                <a:latin typeface="Verdana"/>
                <a:cs typeface="Verdana"/>
              </a:rPr>
              <a:t>hoá,</a:t>
            </a:r>
            <a:r>
              <a:rPr sz="1800" spc="-1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Verdana"/>
                <a:cs typeface="Verdana"/>
              </a:rPr>
              <a:t>bách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Verdana"/>
                <a:cs typeface="Verdana"/>
              </a:rPr>
              <a:t>biến</a:t>
            </a:r>
            <a:r>
              <a:rPr sz="1800" spc="-2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Verdana"/>
                <a:cs typeface="Verdana"/>
              </a:rPr>
              <a:t>tinh</a:t>
            </a:r>
            <a:r>
              <a:rPr sz="180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Verdana"/>
                <a:cs typeface="Verdana"/>
              </a:rPr>
              <a:t>quân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79335" y="5241035"/>
            <a:ext cx="3204972" cy="1427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0656" y="3195827"/>
            <a:ext cx="1569720" cy="190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5088" y="3384803"/>
            <a:ext cx="4267200" cy="149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187" y="200101"/>
            <a:ext cx="352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600" b="1" spc="-240" baseline="27777" dirty="0">
                <a:solidFill>
                  <a:srgbClr val="FFFFFF"/>
                </a:solidFill>
                <a:latin typeface="Verdana"/>
                <a:cs typeface="Verdana"/>
              </a:rPr>
              <a:t>03 </a:t>
            </a:r>
            <a:r>
              <a:rPr sz="2800" b="1" spc="-190" dirty="0">
                <a:solidFill>
                  <a:srgbClr val="252525"/>
                </a:solidFill>
                <a:latin typeface="Verdana"/>
                <a:cs typeface="Verdana"/>
              </a:rPr>
              <a:t>Git</a:t>
            </a:r>
            <a:r>
              <a:rPr sz="2800" b="1" spc="-6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800" b="1" spc="-254" dirty="0">
                <a:solidFill>
                  <a:srgbClr val="252525"/>
                </a:solidFill>
                <a:latin typeface="Verdana"/>
                <a:cs typeface="Verdana"/>
              </a:rPr>
              <a:t>fundamentals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059" y="1098550"/>
            <a:ext cx="135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252525"/>
                </a:solidFill>
                <a:latin typeface="Verdana"/>
                <a:cs typeface="Verdana"/>
              </a:rPr>
              <a:t>How </a:t>
            </a:r>
            <a:r>
              <a:rPr sz="1800" spc="-25" dirty="0">
                <a:solidFill>
                  <a:srgbClr val="252525"/>
                </a:solidFill>
                <a:latin typeface="Verdana"/>
                <a:cs typeface="Verdana"/>
              </a:rPr>
              <a:t>it</a:t>
            </a:r>
            <a:r>
              <a:rPr sz="1800" spc="-3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Verdana"/>
                <a:cs typeface="Verdana"/>
              </a:rPr>
              <a:t>works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1716" y="1295400"/>
            <a:ext cx="6068567" cy="5286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0975" cy="870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487" y="200101"/>
            <a:ext cx="3547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-240" baseline="27777" dirty="0">
                <a:solidFill>
                  <a:srgbClr val="FFFFFF"/>
                </a:solidFill>
              </a:rPr>
              <a:t>03 </a:t>
            </a:r>
            <a:r>
              <a:rPr sz="2800" spc="-190" dirty="0">
                <a:solidFill>
                  <a:srgbClr val="252525"/>
                </a:solidFill>
              </a:rPr>
              <a:t>Git</a:t>
            </a:r>
            <a:r>
              <a:rPr sz="2800" spc="-600" dirty="0">
                <a:solidFill>
                  <a:srgbClr val="252525"/>
                </a:solidFill>
              </a:rPr>
              <a:t> </a:t>
            </a:r>
            <a:r>
              <a:rPr sz="2800" spc="-254" dirty="0">
                <a:solidFill>
                  <a:srgbClr val="252525"/>
                </a:solidFill>
              </a:rPr>
              <a:t>fundamentals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4859" y="973836"/>
            <a:ext cx="4796155" cy="459105"/>
          </a:xfrm>
          <a:prstGeom prst="rect">
            <a:avLst/>
          </a:prstGeom>
          <a:solidFill>
            <a:srgbClr val="2B8FCF"/>
          </a:solidFill>
        </p:spPr>
        <p:txBody>
          <a:bodyPr vert="horz" wrap="square" lIns="0" tIns="774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1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PC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(LOCAL)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564" y="973836"/>
            <a:ext cx="4796155" cy="1010919"/>
          </a:xfrm>
          <a:prstGeom prst="rect">
            <a:avLst/>
          </a:prstGeom>
          <a:solidFill>
            <a:srgbClr val="035CA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REMOTE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(GITLAB, GITHUB,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BITBUCKET,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…)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859" y="1525524"/>
            <a:ext cx="1321435" cy="45910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5080" rIns="0" bIns="0" rtlCol="0">
            <a:spAutoFit/>
          </a:bodyPr>
          <a:lstStyle/>
          <a:p>
            <a:pPr marL="334010" marR="325755" indent="2286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Working </a:t>
            </a:r>
            <a:r>
              <a:rPr sz="1400" spc="-10" dirty="0" smtClean="0">
                <a:solidFill>
                  <a:srgbClr val="FFFFFF"/>
                </a:solidFill>
                <a:latin typeface="Carlito"/>
                <a:cs typeface="Carlito"/>
              </a:rPr>
              <a:t> d</a:t>
            </a:r>
            <a:r>
              <a:rPr sz="1400" dirty="0" smtClean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25" dirty="0" smtClean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dirty="0" smtClean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10" dirty="0" smtClean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400" spc="-15" dirty="0" smtClean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spc="-5" dirty="0" smtClean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spc="15" dirty="0" smtClean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dirty="0" smtClean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2220" y="1525524"/>
            <a:ext cx="1321435" cy="459105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88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Staging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Area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9579" y="1525524"/>
            <a:ext cx="1321435" cy="45910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88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Local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Repo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6936" y="2240584"/>
            <a:ext cx="412115" cy="549275"/>
          </a:xfrm>
          <a:custGeom>
            <a:avLst/>
            <a:gdLst/>
            <a:ahLst/>
            <a:cxnLst/>
            <a:rect l="l" t="t" r="r" b="b"/>
            <a:pathLst>
              <a:path w="412115" h="549275">
                <a:moveTo>
                  <a:pt x="199009" y="178422"/>
                </a:moveTo>
                <a:lnTo>
                  <a:pt x="68618" y="178422"/>
                </a:lnTo>
                <a:lnTo>
                  <a:pt x="68618" y="192138"/>
                </a:lnTo>
                <a:lnTo>
                  <a:pt x="199009" y="192138"/>
                </a:lnTo>
                <a:lnTo>
                  <a:pt x="199009" y="178422"/>
                </a:lnTo>
                <a:close/>
              </a:path>
              <a:path w="412115" h="549275">
                <a:moveTo>
                  <a:pt x="343115" y="452869"/>
                </a:moveTo>
                <a:lnTo>
                  <a:pt x="68618" y="452869"/>
                </a:lnTo>
                <a:lnTo>
                  <a:pt x="68618" y="466598"/>
                </a:lnTo>
                <a:lnTo>
                  <a:pt x="343115" y="466598"/>
                </a:lnTo>
                <a:lnTo>
                  <a:pt x="343115" y="452869"/>
                </a:lnTo>
                <a:close/>
              </a:path>
              <a:path w="412115" h="549275">
                <a:moveTo>
                  <a:pt x="343115" y="397979"/>
                </a:moveTo>
                <a:lnTo>
                  <a:pt x="68618" y="397979"/>
                </a:lnTo>
                <a:lnTo>
                  <a:pt x="68618" y="411695"/>
                </a:lnTo>
                <a:lnTo>
                  <a:pt x="343115" y="411695"/>
                </a:lnTo>
                <a:lnTo>
                  <a:pt x="343115" y="397979"/>
                </a:lnTo>
                <a:close/>
              </a:path>
              <a:path w="412115" h="549275">
                <a:moveTo>
                  <a:pt x="343115" y="343090"/>
                </a:moveTo>
                <a:lnTo>
                  <a:pt x="68618" y="343090"/>
                </a:lnTo>
                <a:lnTo>
                  <a:pt x="68618" y="356806"/>
                </a:lnTo>
                <a:lnTo>
                  <a:pt x="343115" y="356806"/>
                </a:lnTo>
                <a:lnTo>
                  <a:pt x="343115" y="343090"/>
                </a:lnTo>
                <a:close/>
              </a:path>
              <a:path w="412115" h="549275">
                <a:moveTo>
                  <a:pt x="343115" y="288201"/>
                </a:moveTo>
                <a:lnTo>
                  <a:pt x="68618" y="288201"/>
                </a:lnTo>
                <a:lnTo>
                  <a:pt x="68618" y="301917"/>
                </a:lnTo>
                <a:lnTo>
                  <a:pt x="343115" y="301917"/>
                </a:lnTo>
                <a:lnTo>
                  <a:pt x="343115" y="288201"/>
                </a:lnTo>
                <a:close/>
              </a:path>
              <a:path w="412115" h="549275">
                <a:moveTo>
                  <a:pt x="343115" y="233311"/>
                </a:moveTo>
                <a:lnTo>
                  <a:pt x="68618" y="233311"/>
                </a:lnTo>
                <a:lnTo>
                  <a:pt x="68618" y="247027"/>
                </a:lnTo>
                <a:lnTo>
                  <a:pt x="343115" y="247027"/>
                </a:lnTo>
                <a:lnTo>
                  <a:pt x="343115" y="233311"/>
                </a:lnTo>
                <a:close/>
              </a:path>
              <a:path w="412115" h="549275">
                <a:moveTo>
                  <a:pt x="411734" y="148132"/>
                </a:moveTo>
                <a:lnTo>
                  <a:pt x="407708" y="144106"/>
                </a:lnTo>
                <a:lnTo>
                  <a:pt x="398005" y="134404"/>
                </a:lnTo>
                <a:lnTo>
                  <a:pt x="398005" y="157835"/>
                </a:lnTo>
                <a:lnTo>
                  <a:pt x="398005" y="535203"/>
                </a:lnTo>
                <a:lnTo>
                  <a:pt x="13728" y="535203"/>
                </a:lnTo>
                <a:lnTo>
                  <a:pt x="13728" y="13716"/>
                </a:lnTo>
                <a:lnTo>
                  <a:pt x="253898" y="13728"/>
                </a:lnTo>
                <a:lnTo>
                  <a:pt x="253898" y="157835"/>
                </a:lnTo>
                <a:lnTo>
                  <a:pt x="398005" y="157835"/>
                </a:lnTo>
                <a:lnTo>
                  <a:pt x="398005" y="134404"/>
                </a:lnTo>
                <a:lnTo>
                  <a:pt x="388213" y="124612"/>
                </a:lnTo>
                <a:lnTo>
                  <a:pt x="388213" y="144018"/>
                </a:lnTo>
                <a:lnTo>
                  <a:pt x="267627" y="144106"/>
                </a:lnTo>
                <a:lnTo>
                  <a:pt x="267627" y="23558"/>
                </a:lnTo>
                <a:lnTo>
                  <a:pt x="388213" y="144018"/>
                </a:lnTo>
                <a:lnTo>
                  <a:pt x="388213" y="124612"/>
                </a:lnTo>
                <a:lnTo>
                  <a:pt x="287159" y="23558"/>
                </a:lnTo>
                <a:lnTo>
                  <a:pt x="277329" y="13728"/>
                </a:lnTo>
                <a:lnTo>
                  <a:pt x="263601" y="0"/>
                </a:lnTo>
                <a:lnTo>
                  <a:pt x="0" y="0"/>
                </a:lnTo>
                <a:lnTo>
                  <a:pt x="0" y="548932"/>
                </a:lnTo>
                <a:lnTo>
                  <a:pt x="411734" y="548932"/>
                </a:lnTo>
                <a:lnTo>
                  <a:pt x="411734" y="535203"/>
                </a:lnTo>
                <a:lnTo>
                  <a:pt x="411734" y="148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0891" y="2240584"/>
            <a:ext cx="412115" cy="549275"/>
          </a:xfrm>
          <a:custGeom>
            <a:avLst/>
            <a:gdLst/>
            <a:ahLst/>
            <a:cxnLst/>
            <a:rect l="l" t="t" r="r" b="b"/>
            <a:pathLst>
              <a:path w="412114" h="549275">
                <a:moveTo>
                  <a:pt x="199009" y="178422"/>
                </a:moveTo>
                <a:lnTo>
                  <a:pt x="68618" y="178422"/>
                </a:lnTo>
                <a:lnTo>
                  <a:pt x="68618" y="192138"/>
                </a:lnTo>
                <a:lnTo>
                  <a:pt x="199009" y="192138"/>
                </a:lnTo>
                <a:lnTo>
                  <a:pt x="199009" y="178422"/>
                </a:lnTo>
                <a:close/>
              </a:path>
              <a:path w="412114" h="549275">
                <a:moveTo>
                  <a:pt x="343115" y="452869"/>
                </a:moveTo>
                <a:lnTo>
                  <a:pt x="68618" y="452869"/>
                </a:lnTo>
                <a:lnTo>
                  <a:pt x="68618" y="466598"/>
                </a:lnTo>
                <a:lnTo>
                  <a:pt x="343115" y="466598"/>
                </a:lnTo>
                <a:lnTo>
                  <a:pt x="343115" y="452869"/>
                </a:lnTo>
                <a:close/>
              </a:path>
              <a:path w="412114" h="549275">
                <a:moveTo>
                  <a:pt x="343115" y="397979"/>
                </a:moveTo>
                <a:lnTo>
                  <a:pt x="68618" y="397979"/>
                </a:lnTo>
                <a:lnTo>
                  <a:pt x="68618" y="411695"/>
                </a:lnTo>
                <a:lnTo>
                  <a:pt x="343115" y="411695"/>
                </a:lnTo>
                <a:lnTo>
                  <a:pt x="343115" y="397979"/>
                </a:lnTo>
                <a:close/>
              </a:path>
              <a:path w="412114" h="549275">
                <a:moveTo>
                  <a:pt x="343115" y="343090"/>
                </a:moveTo>
                <a:lnTo>
                  <a:pt x="68618" y="343090"/>
                </a:lnTo>
                <a:lnTo>
                  <a:pt x="68618" y="356806"/>
                </a:lnTo>
                <a:lnTo>
                  <a:pt x="343115" y="356806"/>
                </a:lnTo>
                <a:lnTo>
                  <a:pt x="343115" y="343090"/>
                </a:lnTo>
                <a:close/>
              </a:path>
              <a:path w="412114" h="549275">
                <a:moveTo>
                  <a:pt x="343115" y="288201"/>
                </a:moveTo>
                <a:lnTo>
                  <a:pt x="68618" y="288201"/>
                </a:lnTo>
                <a:lnTo>
                  <a:pt x="68618" y="301917"/>
                </a:lnTo>
                <a:lnTo>
                  <a:pt x="343115" y="301917"/>
                </a:lnTo>
                <a:lnTo>
                  <a:pt x="343115" y="288201"/>
                </a:lnTo>
                <a:close/>
              </a:path>
              <a:path w="412114" h="549275">
                <a:moveTo>
                  <a:pt x="343115" y="233311"/>
                </a:moveTo>
                <a:lnTo>
                  <a:pt x="68618" y="233311"/>
                </a:lnTo>
                <a:lnTo>
                  <a:pt x="68618" y="247027"/>
                </a:lnTo>
                <a:lnTo>
                  <a:pt x="343115" y="247027"/>
                </a:lnTo>
                <a:lnTo>
                  <a:pt x="343115" y="233311"/>
                </a:lnTo>
                <a:close/>
              </a:path>
              <a:path w="412114" h="549275">
                <a:moveTo>
                  <a:pt x="411734" y="148132"/>
                </a:moveTo>
                <a:lnTo>
                  <a:pt x="407720" y="144106"/>
                </a:lnTo>
                <a:lnTo>
                  <a:pt x="398005" y="134404"/>
                </a:lnTo>
                <a:lnTo>
                  <a:pt x="398005" y="157835"/>
                </a:lnTo>
                <a:lnTo>
                  <a:pt x="398005" y="535203"/>
                </a:lnTo>
                <a:lnTo>
                  <a:pt x="13728" y="535203"/>
                </a:lnTo>
                <a:lnTo>
                  <a:pt x="13728" y="13716"/>
                </a:lnTo>
                <a:lnTo>
                  <a:pt x="253898" y="13728"/>
                </a:lnTo>
                <a:lnTo>
                  <a:pt x="253898" y="157835"/>
                </a:lnTo>
                <a:lnTo>
                  <a:pt x="398005" y="157835"/>
                </a:lnTo>
                <a:lnTo>
                  <a:pt x="398005" y="134404"/>
                </a:lnTo>
                <a:lnTo>
                  <a:pt x="388213" y="124612"/>
                </a:lnTo>
                <a:lnTo>
                  <a:pt x="388213" y="144018"/>
                </a:lnTo>
                <a:lnTo>
                  <a:pt x="267627" y="144106"/>
                </a:lnTo>
                <a:lnTo>
                  <a:pt x="267627" y="23558"/>
                </a:lnTo>
                <a:lnTo>
                  <a:pt x="388213" y="144018"/>
                </a:lnTo>
                <a:lnTo>
                  <a:pt x="388213" y="124612"/>
                </a:lnTo>
                <a:lnTo>
                  <a:pt x="287159" y="23558"/>
                </a:lnTo>
                <a:lnTo>
                  <a:pt x="277329" y="13728"/>
                </a:lnTo>
                <a:lnTo>
                  <a:pt x="263601" y="0"/>
                </a:lnTo>
                <a:lnTo>
                  <a:pt x="0" y="0"/>
                </a:lnTo>
                <a:lnTo>
                  <a:pt x="0" y="548932"/>
                </a:lnTo>
                <a:lnTo>
                  <a:pt x="411734" y="548932"/>
                </a:lnTo>
                <a:lnTo>
                  <a:pt x="411734" y="535203"/>
                </a:lnTo>
                <a:lnTo>
                  <a:pt x="411734" y="148132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5611" y="2240584"/>
            <a:ext cx="412115" cy="549275"/>
          </a:xfrm>
          <a:custGeom>
            <a:avLst/>
            <a:gdLst/>
            <a:ahLst/>
            <a:cxnLst/>
            <a:rect l="l" t="t" r="r" b="b"/>
            <a:pathLst>
              <a:path w="412114" h="549275">
                <a:moveTo>
                  <a:pt x="199009" y="178422"/>
                </a:moveTo>
                <a:lnTo>
                  <a:pt x="68618" y="178422"/>
                </a:lnTo>
                <a:lnTo>
                  <a:pt x="68618" y="192138"/>
                </a:lnTo>
                <a:lnTo>
                  <a:pt x="199009" y="192138"/>
                </a:lnTo>
                <a:lnTo>
                  <a:pt x="199009" y="178422"/>
                </a:lnTo>
                <a:close/>
              </a:path>
              <a:path w="412114" h="549275">
                <a:moveTo>
                  <a:pt x="343115" y="452869"/>
                </a:moveTo>
                <a:lnTo>
                  <a:pt x="68618" y="452869"/>
                </a:lnTo>
                <a:lnTo>
                  <a:pt x="68618" y="466598"/>
                </a:lnTo>
                <a:lnTo>
                  <a:pt x="343115" y="466598"/>
                </a:lnTo>
                <a:lnTo>
                  <a:pt x="343115" y="452869"/>
                </a:lnTo>
                <a:close/>
              </a:path>
              <a:path w="412114" h="549275">
                <a:moveTo>
                  <a:pt x="343115" y="397979"/>
                </a:moveTo>
                <a:lnTo>
                  <a:pt x="68618" y="397979"/>
                </a:lnTo>
                <a:lnTo>
                  <a:pt x="68618" y="411695"/>
                </a:lnTo>
                <a:lnTo>
                  <a:pt x="343115" y="411695"/>
                </a:lnTo>
                <a:lnTo>
                  <a:pt x="343115" y="397979"/>
                </a:lnTo>
                <a:close/>
              </a:path>
              <a:path w="412114" h="549275">
                <a:moveTo>
                  <a:pt x="343115" y="343090"/>
                </a:moveTo>
                <a:lnTo>
                  <a:pt x="68618" y="343090"/>
                </a:lnTo>
                <a:lnTo>
                  <a:pt x="68618" y="356806"/>
                </a:lnTo>
                <a:lnTo>
                  <a:pt x="343115" y="356806"/>
                </a:lnTo>
                <a:lnTo>
                  <a:pt x="343115" y="343090"/>
                </a:lnTo>
                <a:close/>
              </a:path>
              <a:path w="412114" h="549275">
                <a:moveTo>
                  <a:pt x="343115" y="288201"/>
                </a:moveTo>
                <a:lnTo>
                  <a:pt x="68618" y="288201"/>
                </a:lnTo>
                <a:lnTo>
                  <a:pt x="68618" y="301917"/>
                </a:lnTo>
                <a:lnTo>
                  <a:pt x="343115" y="301917"/>
                </a:lnTo>
                <a:lnTo>
                  <a:pt x="343115" y="288201"/>
                </a:lnTo>
                <a:close/>
              </a:path>
              <a:path w="412114" h="549275">
                <a:moveTo>
                  <a:pt x="343115" y="233311"/>
                </a:moveTo>
                <a:lnTo>
                  <a:pt x="68618" y="233311"/>
                </a:lnTo>
                <a:lnTo>
                  <a:pt x="68618" y="247027"/>
                </a:lnTo>
                <a:lnTo>
                  <a:pt x="343115" y="247027"/>
                </a:lnTo>
                <a:lnTo>
                  <a:pt x="343115" y="233311"/>
                </a:lnTo>
                <a:close/>
              </a:path>
              <a:path w="412114" h="549275">
                <a:moveTo>
                  <a:pt x="411734" y="148132"/>
                </a:moveTo>
                <a:lnTo>
                  <a:pt x="407720" y="144106"/>
                </a:lnTo>
                <a:lnTo>
                  <a:pt x="398005" y="134404"/>
                </a:lnTo>
                <a:lnTo>
                  <a:pt x="398005" y="157835"/>
                </a:lnTo>
                <a:lnTo>
                  <a:pt x="398005" y="535203"/>
                </a:lnTo>
                <a:lnTo>
                  <a:pt x="13728" y="535203"/>
                </a:lnTo>
                <a:lnTo>
                  <a:pt x="13728" y="13716"/>
                </a:lnTo>
                <a:lnTo>
                  <a:pt x="253898" y="13728"/>
                </a:lnTo>
                <a:lnTo>
                  <a:pt x="253898" y="157835"/>
                </a:lnTo>
                <a:lnTo>
                  <a:pt x="398005" y="157835"/>
                </a:lnTo>
                <a:lnTo>
                  <a:pt x="398005" y="134404"/>
                </a:lnTo>
                <a:lnTo>
                  <a:pt x="388213" y="124612"/>
                </a:lnTo>
                <a:lnTo>
                  <a:pt x="388213" y="144018"/>
                </a:lnTo>
                <a:lnTo>
                  <a:pt x="267627" y="144106"/>
                </a:lnTo>
                <a:lnTo>
                  <a:pt x="267627" y="23558"/>
                </a:lnTo>
                <a:lnTo>
                  <a:pt x="388213" y="144018"/>
                </a:lnTo>
                <a:lnTo>
                  <a:pt x="388213" y="124612"/>
                </a:lnTo>
                <a:lnTo>
                  <a:pt x="287159" y="23558"/>
                </a:lnTo>
                <a:lnTo>
                  <a:pt x="277329" y="13728"/>
                </a:lnTo>
                <a:lnTo>
                  <a:pt x="263601" y="0"/>
                </a:lnTo>
                <a:lnTo>
                  <a:pt x="0" y="0"/>
                </a:lnTo>
                <a:lnTo>
                  <a:pt x="0" y="548932"/>
                </a:lnTo>
                <a:lnTo>
                  <a:pt x="411734" y="548932"/>
                </a:lnTo>
                <a:lnTo>
                  <a:pt x="411734" y="535203"/>
                </a:lnTo>
                <a:lnTo>
                  <a:pt x="411734" y="148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47238" y="5321553"/>
            <a:ext cx="5483225" cy="117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252525"/>
                </a:solidFill>
                <a:latin typeface="Verdana"/>
                <a:cs typeface="Verdana"/>
              </a:rPr>
              <a:t>clone </a:t>
            </a:r>
            <a:r>
              <a:rPr sz="1800" b="1" spc="-165" dirty="0">
                <a:solidFill>
                  <a:srgbClr val="252525"/>
                </a:solidFill>
                <a:latin typeface="Verdana"/>
                <a:cs typeface="Verdana"/>
              </a:rPr>
              <a:t>add </a:t>
            </a:r>
            <a:r>
              <a:rPr sz="1800" b="1" spc="-195" dirty="0">
                <a:solidFill>
                  <a:srgbClr val="252525"/>
                </a:solidFill>
                <a:latin typeface="Verdana"/>
                <a:cs typeface="Verdana"/>
              </a:rPr>
              <a:t>commit </a:t>
            </a:r>
            <a:r>
              <a:rPr sz="1800" b="1" spc="-135" dirty="0">
                <a:solidFill>
                  <a:srgbClr val="252525"/>
                </a:solidFill>
                <a:latin typeface="Verdana"/>
                <a:cs typeface="Verdana"/>
              </a:rPr>
              <a:t>pull </a:t>
            </a:r>
            <a:r>
              <a:rPr sz="1800" b="1" spc="-165" dirty="0">
                <a:solidFill>
                  <a:srgbClr val="252525"/>
                </a:solidFill>
                <a:latin typeface="Verdana"/>
                <a:cs typeface="Verdana"/>
              </a:rPr>
              <a:t>push </a:t>
            </a:r>
            <a:r>
              <a:rPr sz="1800" b="1" spc="-114" dirty="0">
                <a:solidFill>
                  <a:srgbClr val="252525"/>
                </a:solidFill>
                <a:latin typeface="Verdana"/>
                <a:cs typeface="Verdana"/>
              </a:rPr>
              <a:t>fetch status </a:t>
            </a:r>
            <a:r>
              <a:rPr sz="1800" b="1" spc="-155" dirty="0">
                <a:solidFill>
                  <a:srgbClr val="252525"/>
                </a:solidFill>
                <a:latin typeface="Verdana"/>
                <a:cs typeface="Verdana"/>
              </a:rPr>
              <a:t>rebase</a:t>
            </a:r>
            <a:r>
              <a:rPr sz="1800" b="1" spc="-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0000"/>
                </a:solidFill>
                <a:latin typeface="Verdana"/>
                <a:cs typeface="Verdana"/>
              </a:rPr>
              <a:t>-f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800" b="1" spc="-150" dirty="0">
                <a:solidFill>
                  <a:srgbClr val="252525"/>
                </a:solidFill>
                <a:latin typeface="Verdana"/>
                <a:cs typeface="Verdana"/>
              </a:rPr>
              <a:t>BRANCHES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spc="-160" dirty="0">
                <a:solidFill>
                  <a:srgbClr val="252525"/>
                </a:solidFill>
                <a:latin typeface="Verdana"/>
                <a:cs typeface="Verdana"/>
              </a:rPr>
              <a:t>MERGE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0975" cy="870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187" y="200101"/>
            <a:ext cx="227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600" spc="-232" baseline="27777" dirty="0">
                <a:solidFill>
                  <a:srgbClr val="FFFFFF"/>
                </a:solidFill>
              </a:rPr>
              <a:t>04 </a:t>
            </a:r>
            <a:r>
              <a:rPr sz="2800" spc="-190" dirty="0">
                <a:solidFill>
                  <a:srgbClr val="252525"/>
                </a:solidFill>
              </a:rPr>
              <a:t>Git</a:t>
            </a:r>
            <a:r>
              <a:rPr sz="2800" spc="30" dirty="0">
                <a:solidFill>
                  <a:srgbClr val="252525"/>
                </a:solidFill>
              </a:rPr>
              <a:t> </a:t>
            </a:r>
            <a:r>
              <a:rPr sz="2800" spc="-225" dirty="0">
                <a:solidFill>
                  <a:srgbClr val="252525"/>
                </a:solidFill>
              </a:rPr>
              <a:t>smells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48055" y="1098550"/>
            <a:ext cx="7900034" cy="322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1800" b="1" spc="-245" dirty="0">
                <a:solidFill>
                  <a:srgbClr val="FF0000"/>
                </a:solidFill>
                <a:latin typeface="Verdana"/>
                <a:cs typeface="Verdana"/>
              </a:rPr>
              <a:t>SIR, </a:t>
            </a:r>
            <a:r>
              <a:rPr sz="1800" b="1" spc="-235" dirty="0">
                <a:solidFill>
                  <a:srgbClr val="FF0000"/>
                </a:solidFill>
                <a:latin typeface="Verdana"/>
                <a:cs typeface="Verdana"/>
              </a:rPr>
              <a:t>USING </a:t>
            </a:r>
            <a:r>
              <a:rPr sz="1800" b="1" spc="-265" dirty="0">
                <a:solidFill>
                  <a:srgbClr val="FF0000"/>
                </a:solidFill>
                <a:latin typeface="Verdana"/>
                <a:cs typeface="Verdana"/>
              </a:rPr>
              <a:t>GIT </a:t>
            </a:r>
            <a:r>
              <a:rPr sz="1800" b="1" spc="-215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1800" b="1" spc="-229" dirty="0">
                <a:solidFill>
                  <a:srgbClr val="FF0000"/>
                </a:solidFill>
                <a:latin typeface="Verdana"/>
                <a:cs typeface="Verdana"/>
              </a:rPr>
              <a:t>NO </a:t>
            </a:r>
            <a:r>
              <a:rPr sz="1800" b="1" spc="-150" dirty="0">
                <a:solidFill>
                  <a:srgbClr val="FF0000"/>
                </a:solidFill>
                <a:latin typeface="Verdana"/>
                <a:cs typeface="Verdana"/>
              </a:rPr>
              <a:t>DEEP</a:t>
            </a:r>
            <a:r>
              <a:rPr sz="1800" b="1" spc="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229" dirty="0">
                <a:solidFill>
                  <a:srgbClr val="FF0000"/>
                </a:solidFill>
                <a:latin typeface="Verdana"/>
                <a:cs typeface="Verdana"/>
              </a:rPr>
              <a:t>SHIT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800" spc="-60" dirty="0">
                <a:solidFill>
                  <a:srgbClr val="252525"/>
                </a:solidFill>
                <a:latin typeface="Verdana"/>
                <a:cs typeface="Verdana"/>
              </a:rPr>
              <a:t>Một</a:t>
            </a:r>
            <a:r>
              <a:rPr sz="18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252525"/>
                </a:solidFill>
                <a:latin typeface="Verdana"/>
                <a:cs typeface="Verdana"/>
              </a:rPr>
              <a:t>số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252525"/>
                </a:solidFill>
                <a:latin typeface="Verdana"/>
                <a:cs typeface="Verdana"/>
              </a:rPr>
              <a:t>vấn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Verdana"/>
                <a:cs typeface="Verdana"/>
              </a:rPr>
              <a:t>đề</a:t>
            </a:r>
            <a:r>
              <a:rPr sz="1800" spc="-1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Verdana"/>
                <a:cs typeface="Verdana"/>
              </a:rPr>
              <a:t>sâu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Verdana"/>
                <a:cs typeface="Verdana"/>
              </a:rPr>
              <a:t>deep</a:t>
            </a:r>
            <a:r>
              <a:rPr sz="1800" spc="-1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52525"/>
                </a:solidFill>
                <a:latin typeface="Verdana"/>
                <a:cs typeface="Verdana"/>
              </a:rPr>
              <a:t>mà</a:t>
            </a:r>
            <a:r>
              <a:rPr sz="1800" spc="-1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Verdana"/>
                <a:cs typeface="Verdana"/>
              </a:rPr>
              <a:t>đến</a:t>
            </a:r>
            <a:r>
              <a:rPr sz="18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52525"/>
                </a:solidFill>
                <a:latin typeface="Verdana"/>
                <a:cs typeface="Verdana"/>
              </a:rPr>
              <a:t>thời</a:t>
            </a:r>
            <a:r>
              <a:rPr sz="1800" spc="-1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Verdana"/>
                <a:cs typeface="Verdana"/>
              </a:rPr>
              <a:t>điểm</a:t>
            </a:r>
            <a:r>
              <a:rPr sz="18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Verdana"/>
                <a:cs typeface="Verdana"/>
              </a:rPr>
              <a:t>này</a:t>
            </a:r>
            <a:r>
              <a:rPr sz="1800" spc="-1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Verdana"/>
                <a:cs typeface="Verdana"/>
              </a:rPr>
              <a:t>đã</a:t>
            </a:r>
            <a:r>
              <a:rPr sz="1800" spc="-1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Verdana"/>
                <a:cs typeface="Verdana"/>
              </a:rPr>
              <a:t>được</a:t>
            </a:r>
            <a:r>
              <a:rPr sz="1800" spc="-1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252525"/>
                </a:solidFill>
                <a:latin typeface="Verdana"/>
                <a:cs typeface="Verdana"/>
              </a:rPr>
              <a:t>đúc</a:t>
            </a:r>
            <a:r>
              <a:rPr sz="180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Verdana"/>
                <a:cs typeface="Verdana"/>
              </a:rPr>
              <a:t>rút</a:t>
            </a:r>
            <a:r>
              <a:rPr sz="1800" spc="-1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Verdana"/>
                <a:cs typeface="Verdana"/>
              </a:rPr>
              <a:t>là</a:t>
            </a:r>
            <a:r>
              <a:rPr sz="1800" spc="-1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52525"/>
                </a:solidFill>
                <a:latin typeface="Verdana"/>
                <a:cs typeface="Verdana"/>
              </a:rPr>
              <a:t>cần</a:t>
            </a:r>
            <a:r>
              <a:rPr sz="1800" spc="-1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252525"/>
                </a:solidFill>
                <a:latin typeface="Verdana"/>
                <a:cs typeface="Verdana"/>
              </a:rPr>
              <a:t>tránh:</a:t>
            </a:r>
            <a:endParaRPr sz="18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14" dirty="0">
                <a:solidFill>
                  <a:srgbClr val="252525"/>
                </a:solidFill>
                <a:latin typeface="Verdana"/>
                <a:cs typeface="Verdana"/>
              </a:rPr>
              <a:t>Commit</a:t>
            </a:r>
            <a:r>
              <a:rPr sz="1800" spc="-1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Verdana"/>
                <a:cs typeface="Verdana"/>
              </a:rPr>
              <a:t>chúa</a:t>
            </a:r>
            <a:endParaRPr sz="18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35" dirty="0">
                <a:solidFill>
                  <a:srgbClr val="252525"/>
                </a:solidFill>
                <a:latin typeface="Verdana"/>
                <a:cs typeface="Verdana"/>
              </a:rPr>
              <a:t>NO</a:t>
            </a:r>
            <a:r>
              <a:rPr sz="1800" spc="-1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252525"/>
                </a:solidFill>
                <a:latin typeface="Verdana"/>
                <a:cs typeface="Verdana"/>
              </a:rPr>
              <a:t>REVIEW</a:t>
            </a:r>
            <a:endParaRPr sz="18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spc="-175" dirty="0">
                <a:solidFill>
                  <a:srgbClr val="FF0000"/>
                </a:solidFill>
                <a:latin typeface="Verdana"/>
                <a:cs typeface="Verdana"/>
              </a:rPr>
              <a:t>CONFLICT </a:t>
            </a:r>
            <a:r>
              <a:rPr sz="1800" b="1" spc="-300" dirty="0">
                <a:solidFill>
                  <a:srgbClr val="FF0000"/>
                </a:solidFill>
                <a:latin typeface="Verdana"/>
                <a:cs typeface="Verdana"/>
              </a:rPr>
              <a:t>&amp; </a:t>
            </a:r>
            <a:r>
              <a:rPr sz="1800" b="1" spc="-140" dirty="0">
                <a:solidFill>
                  <a:srgbClr val="FF0000"/>
                </a:solidFill>
                <a:latin typeface="Verdana"/>
                <a:cs typeface="Verdana"/>
              </a:rPr>
              <a:t>RESOLVE</a:t>
            </a:r>
            <a:r>
              <a:rPr sz="1800" b="1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Verdana"/>
                <a:cs typeface="Verdana"/>
              </a:rPr>
              <a:t>CONFLICT</a:t>
            </a:r>
            <a:endParaRPr sz="18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spc="-135" dirty="0">
                <a:solidFill>
                  <a:srgbClr val="252525"/>
                </a:solidFill>
                <a:latin typeface="Verdana"/>
                <a:cs typeface="Verdana"/>
              </a:rPr>
              <a:t>REBASE </a:t>
            </a:r>
            <a:r>
              <a:rPr sz="1800" b="1" spc="-190" dirty="0">
                <a:solidFill>
                  <a:srgbClr val="252525"/>
                </a:solidFill>
                <a:latin typeface="Verdana"/>
                <a:cs typeface="Verdana"/>
              </a:rPr>
              <a:t>(DEEP</a:t>
            </a:r>
            <a:r>
              <a:rPr sz="1800" b="1" spc="-1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b="1" spc="-260" dirty="0">
                <a:solidFill>
                  <a:srgbClr val="252525"/>
                </a:solidFill>
                <a:latin typeface="Verdana"/>
                <a:cs typeface="Verdana"/>
              </a:rPr>
              <a:t>SHIT)</a:t>
            </a:r>
            <a:endParaRPr sz="18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5" dirty="0">
                <a:solidFill>
                  <a:srgbClr val="252525"/>
                </a:solidFill>
                <a:latin typeface="Verdana"/>
                <a:cs typeface="Verdana"/>
              </a:rPr>
              <a:t>Super</a:t>
            </a:r>
            <a:r>
              <a:rPr sz="1800" spc="-2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Verdana"/>
                <a:cs typeface="Verdana"/>
              </a:rPr>
              <a:t>branches</a:t>
            </a:r>
            <a:endParaRPr sz="18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65" dirty="0">
                <a:solidFill>
                  <a:srgbClr val="252525"/>
                </a:solidFill>
                <a:latin typeface="Verdana"/>
                <a:cs typeface="Verdana"/>
              </a:rPr>
              <a:t>“git </a:t>
            </a:r>
            <a:r>
              <a:rPr sz="1800" spc="-85" dirty="0">
                <a:solidFill>
                  <a:srgbClr val="252525"/>
                </a:solidFill>
                <a:latin typeface="Verdana"/>
                <a:cs typeface="Verdana"/>
              </a:rPr>
              <a:t>add</a:t>
            </a:r>
            <a:r>
              <a:rPr sz="1800" spc="-3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52525"/>
                </a:solidFill>
                <a:latin typeface="Verdana"/>
                <a:cs typeface="Verdana"/>
              </a:rPr>
              <a:t>.”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52688" y="1854707"/>
            <a:ext cx="3058668" cy="4055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7883" y="4474464"/>
            <a:ext cx="3204972" cy="1592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2411" y="4140708"/>
            <a:ext cx="2261616" cy="2261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187" y="200101"/>
            <a:ext cx="1778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600" b="1" spc="-225" baseline="27777" dirty="0">
                <a:solidFill>
                  <a:srgbClr val="FFFFFF"/>
                </a:solidFill>
                <a:latin typeface="Verdana"/>
                <a:cs typeface="Verdana"/>
              </a:rPr>
              <a:t>05</a:t>
            </a:r>
            <a:r>
              <a:rPr sz="3600" b="1" spc="30" baseline="277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250" dirty="0">
                <a:solidFill>
                  <a:srgbClr val="252525"/>
                </a:solidFill>
                <a:latin typeface="Verdana"/>
                <a:cs typeface="Verdana"/>
              </a:rPr>
              <a:t>Gitflow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059" y="1098550"/>
            <a:ext cx="423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5" dirty="0">
                <a:solidFill>
                  <a:srgbClr val="0D0D0D"/>
                </a:solidFill>
                <a:latin typeface="Verdana"/>
                <a:cs typeface="Verdana"/>
              </a:rPr>
              <a:t>Không </a:t>
            </a:r>
            <a:r>
              <a:rPr sz="1800" b="1" spc="-110" dirty="0">
                <a:solidFill>
                  <a:srgbClr val="0D0D0D"/>
                </a:solidFill>
                <a:latin typeface="Verdana"/>
                <a:cs typeface="Verdana"/>
              </a:rPr>
              <a:t>có </a:t>
            </a:r>
            <a:r>
              <a:rPr sz="1800" spc="-65" dirty="0">
                <a:solidFill>
                  <a:srgbClr val="0D0D0D"/>
                </a:solidFill>
                <a:latin typeface="Verdana"/>
                <a:cs typeface="Verdana"/>
              </a:rPr>
              <a:t>git-flow </a:t>
            </a:r>
            <a:r>
              <a:rPr sz="1800" spc="-80" dirty="0">
                <a:solidFill>
                  <a:srgbClr val="0D0D0D"/>
                </a:solidFill>
                <a:latin typeface="Verdana"/>
                <a:cs typeface="Verdana"/>
              </a:rPr>
              <a:t>chuẩn </a:t>
            </a:r>
            <a:r>
              <a:rPr sz="1800" spc="-55" dirty="0">
                <a:solidFill>
                  <a:srgbClr val="0D0D0D"/>
                </a:solidFill>
                <a:latin typeface="Verdana"/>
                <a:cs typeface="Verdana"/>
              </a:rPr>
              <a:t>chỉ cho </a:t>
            </a:r>
            <a:r>
              <a:rPr sz="1800" spc="-505" dirty="0">
                <a:solidFill>
                  <a:srgbClr val="0D0D0D"/>
                </a:solidFill>
                <a:latin typeface="Verdana"/>
                <a:cs typeface="Verdana"/>
              </a:rPr>
              <a:t>1 </a:t>
            </a:r>
            <a:r>
              <a:rPr sz="1800" spc="-60" dirty="0">
                <a:solidFill>
                  <a:srgbClr val="0D0D0D"/>
                </a:solidFill>
                <a:latin typeface="Verdana"/>
                <a:cs typeface="Verdana"/>
              </a:rPr>
              <a:t>dự</a:t>
            </a:r>
            <a:r>
              <a:rPr sz="1800" spc="-48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D0D0D"/>
                </a:solidFill>
                <a:latin typeface="Verdana"/>
                <a:cs typeface="Verdana"/>
              </a:rPr>
              <a:t>án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3983" y="1828800"/>
            <a:ext cx="3521964" cy="4668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527" y="1828800"/>
            <a:ext cx="2449068" cy="3011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8255" y="181355"/>
            <a:ext cx="1644396" cy="2673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0615" y="4994844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959" y="0"/>
                </a:moveTo>
                <a:lnTo>
                  <a:pt x="0" y="0"/>
                </a:lnTo>
              </a:path>
            </a:pathLst>
          </a:custGeom>
          <a:ln w="22400">
            <a:solidFill>
              <a:srgbClr val="CCCCC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3341" y="4650444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460970" y="0"/>
                </a:moveTo>
                <a:lnTo>
                  <a:pt x="0" y="0"/>
                </a:lnTo>
              </a:path>
            </a:pathLst>
          </a:custGeom>
          <a:ln w="22400">
            <a:solidFill>
              <a:srgbClr val="CCCCC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583444" y="4048443"/>
            <a:ext cx="260985" cy="232410"/>
            <a:chOff x="3583444" y="4048443"/>
            <a:chExt cx="260985" cy="232410"/>
          </a:xfrm>
        </p:grpSpPr>
        <p:sp>
          <p:nvSpPr>
            <p:cNvPr id="10" name="object 10"/>
            <p:cNvSpPr/>
            <p:nvPr/>
          </p:nvSpPr>
          <p:spPr>
            <a:xfrm>
              <a:off x="3594645" y="4059644"/>
              <a:ext cx="238125" cy="210185"/>
            </a:xfrm>
            <a:custGeom>
              <a:avLst/>
              <a:gdLst/>
              <a:ahLst/>
              <a:cxnLst/>
              <a:rect l="l" t="t" r="r" b="b"/>
              <a:pathLst>
                <a:path w="238125" h="210185">
                  <a:moveTo>
                    <a:pt x="238046" y="0"/>
                  </a:moveTo>
                  <a:lnTo>
                    <a:pt x="0" y="0"/>
                  </a:lnTo>
                  <a:lnTo>
                    <a:pt x="0" y="210000"/>
                  </a:lnTo>
                  <a:lnTo>
                    <a:pt x="238046" y="210000"/>
                  </a:lnTo>
                  <a:lnTo>
                    <a:pt x="238046" y="0"/>
                  </a:lnTo>
                  <a:close/>
                </a:path>
              </a:pathLst>
            </a:custGeom>
            <a:solidFill>
              <a:srgbClr val="B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645" y="4059644"/>
              <a:ext cx="238125" cy="210185"/>
            </a:xfrm>
            <a:custGeom>
              <a:avLst/>
              <a:gdLst/>
              <a:ahLst/>
              <a:cxnLst/>
              <a:rect l="l" t="t" r="r" b="b"/>
              <a:pathLst>
                <a:path w="238125" h="210185">
                  <a:moveTo>
                    <a:pt x="0" y="210000"/>
                  </a:moveTo>
                  <a:lnTo>
                    <a:pt x="238046" y="210000"/>
                  </a:lnTo>
                  <a:lnTo>
                    <a:pt x="238046" y="0"/>
                  </a:lnTo>
                  <a:lnTo>
                    <a:pt x="0" y="0"/>
                  </a:lnTo>
                  <a:lnTo>
                    <a:pt x="0" y="210000"/>
                  </a:lnTo>
                  <a:close/>
                </a:path>
              </a:pathLst>
            </a:custGeom>
            <a:ln w="2240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0096" y="4141404"/>
              <a:ext cx="123825" cy="50800"/>
            </a:xfrm>
            <a:custGeom>
              <a:avLst/>
              <a:gdLst/>
              <a:ahLst/>
              <a:cxnLst/>
              <a:rect l="l" t="t" r="r" b="b"/>
              <a:pathLst>
                <a:path w="123825" h="50800">
                  <a:moveTo>
                    <a:pt x="7841" y="13440"/>
                  </a:moveTo>
                  <a:lnTo>
                    <a:pt x="0" y="13440"/>
                  </a:lnTo>
                  <a:lnTo>
                    <a:pt x="14002" y="48720"/>
                  </a:lnTo>
                  <a:lnTo>
                    <a:pt x="20724" y="48720"/>
                  </a:lnTo>
                  <a:lnTo>
                    <a:pt x="24191" y="40320"/>
                  </a:lnTo>
                  <a:lnTo>
                    <a:pt x="17923" y="40320"/>
                  </a:lnTo>
                  <a:lnTo>
                    <a:pt x="7841" y="13440"/>
                  </a:lnTo>
                  <a:close/>
                </a:path>
                <a:path w="123825" h="50800">
                  <a:moveTo>
                    <a:pt x="35286" y="13440"/>
                  </a:moveTo>
                  <a:lnTo>
                    <a:pt x="28005" y="13440"/>
                  </a:lnTo>
                  <a:lnTo>
                    <a:pt x="17923" y="40320"/>
                  </a:lnTo>
                  <a:lnTo>
                    <a:pt x="24191" y="40320"/>
                  </a:lnTo>
                  <a:lnTo>
                    <a:pt x="35286" y="13440"/>
                  </a:lnTo>
                  <a:close/>
                </a:path>
                <a:path w="123825" h="50800">
                  <a:moveTo>
                    <a:pt x="68333" y="0"/>
                  </a:moveTo>
                  <a:lnTo>
                    <a:pt x="54890" y="0"/>
                  </a:lnTo>
                  <a:lnTo>
                    <a:pt x="49849" y="3360"/>
                  </a:lnTo>
                  <a:lnTo>
                    <a:pt x="47049" y="7840"/>
                  </a:lnTo>
                  <a:lnTo>
                    <a:pt x="43688" y="12320"/>
                  </a:lnTo>
                  <a:lnTo>
                    <a:pt x="42670" y="17920"/>
                  </a:lnTo>
                  <a:lnTo>
                    <a:pt x="42670" y="32480"/>
                  </a:lnTo>
                  <a:lnTo>
                    <a:pt x="43688" y="38080"/>
                  </a:lnTo>
                  <a:lnTo>
                    <a:pt x="47049" y="42560"/>
                  </a:lnTo>
                  <a:lnTo>
                    <a:pt x="50409" y="47600"/>
                  </a:lnTo>
                  <a:lnTo>
                    <a:pt x="54890" y="50400"/>
                  </a:lnTo>
                  <a:lnTo>
                    <a:pt x="68333" y="50400"/>
                  </a:lnTo>
                  <a:lnTo>
                    <a:pt x="73374" y="47040"/>
                  </a:lnTo>
                  <a:lnTo>
                    <a:pt x="75824" y="43120"/>
                  </a:lnTo>
                  <a:lnTo>
                    <a:pt x="57691" y="43120"/>
                  </a:lnTo>
                  <a:lnTo>
                    <a:pt x="55450" y="42000"/>
                  </a:lnTo>
                  <a:lnTo>
                    <a:pt x="53770" y="40320"/>
                  </a:lnTo>
                  <a:lnTo>
                    <a:pt x="50970" y="36960"/>
                  </a:lnTo>
                  <a:lnTo>
                    <a:pt x="49849" y="32480"/>
                  </a:lnTo>
                  <a:lnTo>
                    <a:pt x="49849" y="17920"/>
                  </a:lnTo>
                  <a:lnTo>
                    <a:pt x="50970" y="12880"/>
                  </a:lnTo>
                  <a:lnTo>
                    <a:pt x="55450" y="8400"/>
                  </a:lnTo>
                  <a:lnTo>
                    <a:pt x="57691" y="7280"/>
                  </a:lnTo>
                  <a:lnTo>
                    <a:pt x="75801" y="7280"/>
                  </a:lnTo>
                  <a:lnTo>
                    <a:pt x="72814" y="2800"/>
                  </a:lnTo>
                  <a:lnTo>
                    <a:pt x="68333" y="0"/>
                  </a:lnTo>
                  <a:close/>
                </a:path>
                <a:path w="123825" h="50800">
                  <a:moveTo>
                    <a:pt x="75801" y="7280"/>
                  </a:moveTo>
                  <a:lnTo>
                    <a:pt x="64412" y="7280"/>
                  </a:lnTo>
                  <a:lnTo>
                    <a:pt x="66653" y="8400"/>
                  </a:lnTo>
                  <a:lnTo>
                    <a:pt x="71134" y="12880"/>
                  </a:lnTo>
                  <a:lnTo>
                    <a:pt x="72254" y="17920"/>
                  </a:lnTo>
                  <a:lnTo>
                    <a:pt x="72254" y="32480"/>
                  </a:lnTo>
                  <a:lnTo>
                    <a:pt x="71134" y="37520"/>
                  </a:lnTo>
                  <a:lnTo>
                    <a:pt x="66653" y="42000"/>
                  </a:lnTo>
                  <a:lnTo>
                    <a:pt x="64412" y="43120"/>
                  </a:lnTo>
                  <a:lnTo>
                    <a:pt x="75824" y="43120"/>
                  </a:lnTo>
                  <a:lnTo>
                    <a:pt x="76175" y="42560"/>
                  </a:lnTo>
                  <a:lnTo>
                    <a:pt x="79535" y="37520"/>
                  </a:lnTo>
                  <a:lnTo>
                    <a:pt x="80543" y="32480"/>
                  </a:lnTo>
                  <a:lnTo>
                    <a:pt x="80554" y="17920"/>
                  </a:lnTo>
                  <a:lnTo>
                    <a:pt x="79535" y="12320"/>
                  </a:lnTo>
                  <a:lnTo>
                    <a:pt x="76175" y="7840"/>
                  </a:lnTo>
                  <a:lnTo>
                    <a:pt x="75801" y="7280"/>
                  </a:lnTo>
                  <a:close/>
                </a:path>
                <a:path w="123825" h="50800">
                  <a:moveTo>
                    <a:pt x="97459" y="38640"/>
                  </a:moveTo>
                  <a:lnTo>
                    <a:pt x="91858" y="38640"/>
                  </a:lnTo>
                  <a:lnTo>
                    <a:pt x="89617" y="40880"/>
                  </a:lnTo>
                  <a:lnTo>
                    <a:pt x="89617" y="46480"/>
                  </a:lnTo>
                  <a:lnTo>
                    <a:pt x="91858" y="48720"/>
                  </a:lnTo>
                  <a:lnTo>
                    <a:pt x="97459" y="48720"/>
                  </a:lnTo>
                  <a:lnTo>
                    <a:pt x="99699" y="46480"/>
                  </a:lnTo>
                  <a:lnTo>
                    <a:pt x="99699" y="40880"/>
                  </a:lnTo>
                  <a:lnTo>
                    <a:pt x="97459" y="38640"/>
                  </a:lnTo>
                  <a:close/>
                </a:path>
                <a:path w="123825" h="50800">
                  <a:moveTo>
                    <a:pt x="123784" y="1680"/>
                  </a:moveTo>
                  <a:lnTo>
                    <a:pt x="117623" y="1680"/>
                  </a:lnTo>
                  <a:lnTo>
                    <a:pt x="116502" y="6720"/>
                  </a:lnTo>
                  <a:lnTo>
                    <a:pt x="112022" y="10640"/>
                  </a:lnTo>
                  <a:lnTo>
                    <a:pt x="105300" y="10640"/>
                  </a:lnTo>
                  <a:lnTo>
                    <a:pt x="105300" y="15680"/>
                  </a:lnTo>
                  <a:lnTo>
                    <a:pt x="116502" y="15680"/>
                  </a:lnTo>
                  <a:lnTo>
                    <a:pt x="116502" y="48720"/>
                  </a:lnTo>
                  <a:lnTo>
                    <a:pt x="123784" y="48720"/>
                  </a:lnTo>
                  <a:lnTo>
                    <a:pt x="123784" y="168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668579" y="4362044"/>
            <a:ext cx="91440" cy="108585"/>
          </a:xfrm>
          <a:custGeom>
            <a:avLst/>
            <a:gdLst/>
            <a:ahLst/>
            <a:cxnLst/>
            <a:rect l="l" t="t" r="r" b="b"/>
            <a:pathLst>
              <a:path w="91439" h="108585">
                <a:moveTo>
                  <a:pt x="45368" y="98560"/>
                </a:moveTo>
                <a:lnTo>
                  <a:pt x="45368" y="0"/>
                </a:lnTo>
              </a:path>
              <a:path w="91439" h="108585">
                <a:moveTo>
                  <a:pt x="91298" y="62160"/>
                </a:moveTo>
                <a:lnTo>
                  <a:pt x="45368" y="108080"/>
                </a:lnTo>
                <a:lnTo>
                  <a:pt x="0" y="62160"/>
                </a:lnTo>
              </a:path>
            </a:pathLst>
          </a:custGeom>
          <a:ln w="2240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959075" y="4048443"/>
            <a:ext cx="260985" cy="232410"/>
            <a:chOff x="4959075" y="4048443"/>
            <a:chExt cx="260985" cy="232410"/>
          </a:xfrm>
        </p:grpSpPr>
        <p:sp>
          <p:nvSpPr>
            <p:cNvPr id="15" name="object 15"/>
            <p:cNvSpPr/>
            <p:nvPr/>
          </p:nvSpPr>
          <p:spPr>
            <a:xfrm>
              <a:off x="4970276" y="4059644"/>
              <a:ext cx="238125" cy="210185"/>
            </a:xfrm>
            <a:custGeom>
              <a:avLst/>
              <a:gdLst/>
              <a:ahLst/>
              <a:cxnLst/>
              <a:rect l="l" t="t" r="r" b="b"/>
              <a:pathLst>
                <a:path w="238125" h="210185">
                  <a:moveTo>
                    <a:pt x="238046" y="0"/>
                  </a:moveTo>
                  <a:lnTo>
                    <a:pt x="0" y="0"/>
                  </a:lnTo>
                  <a:lnTo>
                    <a:pt x="0" y="210000"/>
                  </a:lnTo>
                  <a:lnTo>
                    <a:pt x="238046" y="210000"/>
                  </a:lnTo>
                  <a:lnTo>
                    <a:pt x="238046" y="0"/>
                  </a:lnTo>
                  <a:close/>
                </a:path>
              </a:pathLst>
            </a:custGeom>
            <a:solidFill>
              <a:srgbClr val="B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70276" y="4059644"/>
              <a:ext cx="238125" cy="210185"/>
            </a:xfrm>
            <a:custGeom>
              <a:avLst/>
              <a:gdLst/>
              <a:ahLst/>
              <a:cxnLst/>
              <a:rect l="l" t="t" r="r" b="b"/>
              <a:pathLst>
                <a:path w="238125" h="210185">
                  <a:moveTo>
                    <a:pt x="0" y="210000"/>
                  </a:moveTo>
                  <a:lnTo>
                    <a:pt x="238046" y="210000"/>
                  </a:lnTo>
                  <a:lnTo>
                    <a:pt x="238046" y="0"/>
                  </a:lnTo>
                  <a:lnTo>
                    <a:pt x="0" y="0"/>
                  </a:lnTo>
                  <a:lnTo>
                    <a:pt x="0" y="210000"/>
                  </a:lnTo>
                  <a:close/>
                </a:path>
              </a:pathLst>
            </a:custGeom>
            <a:ln w="2240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16205" y="4141404"/>
              <a:ext cx="143510" cy="50800"/>
            </a:xfrm>
            <a:custGeom>
              <a:avLst/>
              <a:gdLst/>
              <a:ahLst/>
              <a:cxnLst/>
              <a:rect l="l" t="t" r="r" b="b"/>
              <a:pathLst>
                <a:path w="143510" h="50800">
                  <a:moveTo>
                    <a:pt x="7841" y="13440"/>
                  </a:moveTo>
                  <a:lnTo>
                    <a:pt x="0" y="13440"/>
                  </a:lnTo>
                  <a:lnTo>
                    <a:pt x="14002" y="48720"/>
                  </a:lnTo>
                  <a:lnTo>
                    <a:pt x="20724" y="48720"/>
                  </a:lnTo>
                  <a:lnTo>
                    <a:pt x="24191" y="40320"/>
                  </a:lnTo>
                  <a:lnTo>
                    <a:pt x="17923" y="40320"/>
                  </a:lnTo>
                  <a:lnTo>
                    <a:pt x="7841" y="13440"/>
                  </a:lnTo>
                  <a:close/>
                </a:path>
                <a:path w="143510" h="50800">
                  <a:moveTo>
                    <a:pt x="35286" y="13440"/>
                  </a:moveTo>
                  <a:lnTo>
                    <a:pt x="28005" y="13440"/>
                  </a:lnTo>
                  <a:lnTo>
                    <a:pt x="17923" y="40320"/>
                  </a:lnTo>
                  <a:lnTo>
                    <a:pt x="24191" y="40320"/>
                  </a:lnTo>
                  <a:lnTo>
                    <a:pt x="35286" y="13440"/>
                  </a:lnTo>
                  <a:close/>
                </a:path>
                <a:path w="143510" h="50800">
                  <a:moveTo>
                    <a:pt x="68333" y="0"/>
                  </a:moveTo>
                  <a:lnTo>
                    <a:pt x="54890" y="0"/>
                  </a:lnTo>
                  <a:lnTo>
                    <a:pt x="49849" y="3360"/>
                  </a:lnTo>
                  <a:lnTo>
                    <a:pt x="47049" y="7840"/>
                  </a:lnTo>
                  <a:lnTo>
                    <a:pt x="43688" y="12320"/>
                  </a:lnTo>
                  <a:lnTo>
                    <a:pt x="42670" y="17920"/>
                  </a:lnTo>
                  <a:lnTo>
                    <a:pt x="42670" y="32480"/>
                  </a:lnTo>
                  <a:lnTo>
                    <a:pt x="43688" y="38080"/>
                  </a:lnTo>
                  <a:lnTo>
                    <a:pt x="47049" y="42560"/>
                  </a:lnTo>
                  <a:lnTo>
                    <a:pt x="50409" y="47600"/>
                  </a:lnTo>
                  <a:lnTo>
                    <a:pt x="54890" y="50400"/>
                  </a:lnTo>
                  <a:lnTo>
                    <a:pt x="68333" y="50400"/>
                  </a:lnTo>
                  <a:lnTo>
                    <a:pt x="73374" y="47040"/>
                  </a:lnTo>
                  <a:lnTo>
                    <a:pt x="75824" y="43120"/>
                  </a:lnTo>
                  <a:lnTo>
                    <a:pt x="57691" y="43120"/>
                  </a:lnTo>
                  <a:lnTo>
                    <a:pt x="55450" y="42000"/>
                  </a:lnTo>
                  <a:lnTo>
                    <a:pt x="53770" y="40320"/>
                  </a:lnTo>
                  <a:lnTo>
                    <a:pt x="50970" y="36960"/>
                  </a:lnTo>
                  <a:lnTo>
                    <a:pt x="49849" y="32480"/>
                  </a:lnTo>
                  <a:lnTo>
                    <a:pt x="49849" y="17920"/>
                  </a:lnTo>
                  <a:lnTo>
                    <a:pt x="50970" y="12880"/>
                  </a:lnTo>
                  <a:lnTo>
                    <a:pt x="55450" y="8400"/>
                  </a:lnTo>
                  <a:lnTo>
                    <a:pt x="57691" y="7280"/>
                  </a:lnTo>
                  <a:lnTo>
                    <a:pt x="75801" y="7280"/>
                  </a:lnTo>
                  <a:lnTo>
                    <a:pt x="72814" y="2800"/>
                  </a:lnTo>
                  <a:lnTo>
                    <a:pt x="68333" y="0"/>
                  </a:lnTo>
                  <a:close/>
                </a:path>
                <a:path w="143510" h="50800">
                  <a:moveTo>
                    <a:pt x="75801" y="7280"/>
                  </a:moveTo>
                  <a:lnTo>
                    <a:pt x="64412" y="7280"/>
                  </a:lnTo>
                  <a:lnTo>
                    <a:pt x="66653" y="8400"/>
                  </a:lnTo>
                  <a:lnTo>
                    <a:pt x="71134" y="12880"/>
                  </a:lnTo>
                  <a:lnTo>
                    <a:pt x="72254" y="17920"/>
                  </a:lnTo>
                  <a:lnTo>
                    <a:pt x="72254" y="32480"/>
                  </a:lnTo>
                  <a:lnTo>
                    <a:pt x="71134" y="37520"/>
                  </a:lnTo>
                  <a:lnTo>
                    <a:pt x="66653" y="42000"/>
                  </a:lnTo>
                  <a:lnTo>
                    <a:pt x="64412" y="43120"/>
                  </a:lnTo>
                  <a:lnTo>
                    <a:pt x="75824" y="43120"/>
                  </a:lnTo>
                  <a:lnTo>
                    <a:pt x="76175" y="42560"/>
                  </a:lnTo>
                  <a:lnTo>
                    <a:pt x="79535" y="37520"/>
                  </a:lnTo>
                  <a:lnTo>
                    <a:pt x="80543" y="32480"/>
                  </a:lnTo>
                  <a:lnTo>
                    <a:pt x="80554" y="17920"/>
                  </a:lnTo>
                  <a:lnTo>
                    <a:pt x="79535" y="12320"/>
                  </a:lnTo>
                  <a:lnTo>
                    <a:pt x="76175" y="7840"/>
                  </a:lnTo>
                  <a:lnTo>
                    <a:pt x="75801" y="7280"/>
                  </a:lnTo>
                  <a:close/>
                </a:path>
                <a:path w="143510" h="50800">
                  <a:moveTo>
                    <a:pt x="97459" y="38640"/>
                  </a:moveTo>
                  <a:lnTo>
                    <a:pt x="91858" y="38640"/>
                  </a:lnTo>
                  <a:lnTo>
                    <a:pt x="89617" y="40880"/>
                  </a:lnTo>
                  <a:lnTo>
                    <a:pt x="89617" y="46480"/>
                  </a:lnTo>
                  <a:lnTo>
                    <a:pt x="91858" y="48720"/>
                  </a:lnTo>
                  <a:lnTo>
                    <a:pt x="97459" y="48720"/>
                  </a:lnTo>
                  <a:lnTo>
                    <a:pt x="99699" y="46480"/>
                  </a:lnTo>
                  <a:lnTo>
                    <a:pt x="99699" y="40880"/>
                  </a:lnTo>
                  <a:lnTo>
                    <a:pt x="97459" y="38640"/>
                  </a:lnTo>
                  <a:close/>
                </a:path>
                <a:path w="143510" h="50800">
                  <a:moveTo>
                    <a:pt x="142921" y="6720"/>
                  </a:moveTo>
                  <a:lnTo>
                    <a:pt x="133306" y="6720"/>
                  </a:lnTo>
                  <a:lnTo>
                    <a:pt x="136106" y="10640"/>
                  </a:lnTo>
                  <a:lnTo>
                    <a:pt x="136106" y="19040"/>
                  </a:lnTo>
                  <a:lnTo>
                    <a:pt x="133866" y="22400"/>
                  </a:lnTo>
                  <a:lnTo>
                    <a:pt x="129385" y="25200"/>
                  </a:lnTo>
                  <a:lnTo>
                    <a:pt x="121543" y="30240"/>
                  </a:lnTo>
                  <a:lnTo>
                    <a:pt x="113702" y="35840"/>
                  </a:lnTo>
                  <a:lnTo>
                    <a:pt x="110341" y="41440"/>
                  </a:lnTo>
                  <a:lnTo>
                    <a:pt x="110341" y="49280"/>
                  </a:lnTo>
                  <a:lnTo>
                    <a:pt x="143388" y="49280"/>
                  </a:lnTo>
                  <a:lnTo>
                    <a:pt x="143388" y="42560"/>
                  </a:lnTo>
                  <a:lnTo>
                    <a:pt x="119303" y="42560"/>
                  </a:lnTo>
                  <a:lnTo>
                    <a:pt x="119863" y="39760"/>
                  </a:lnTo>
                  <a:lnTo>
                    <a:pt x="122104" y="37520"/>
                  </a:lnTo>
                  <a:lnTo>
                    <a:pt x="124904" y="35840"/>
                  </a:lnTo>
                  <a:lnTo>
                    <a:pt x="134426" y="29680"/>
                  </a:lnTo>
                  <a:lnTo>
                    <a:pt x="140027" y="26320"/>
                  </a:lnTo>
                  <a:lnTo>
                    <a:pt x="143388" y="21280"/>
                  </a:lnTo>
                  <a:lnTo>
                    <a:pt x="143388" y="7280"/>
                  </a:lnTo>
                  <a:lnTo>
                    <a:pt x="142921" y="6720"/>
                  </a:lnTo>
                  <a:close/>
                </a:path>
                <a:path w="143510" h="50800">
                  <a:moveTo>
                    <a:pt x="137787" y="560"/>
                  </a:moveTo>
                  <a:lnTo>
                    <a:pt x="117623" y="560"/>
                  </a:lnTo>
                  <a:lnTo>
                    <a:pt x="111461" y="7840"/>
                  </a:lnTo>
                  <a:lnTo>
                    <a:pt x="111461" y="17360"/>
                  </a:lnTo>
                  <a:lnTo>
                    <a:pt x="118183" y="18480"/>
                  </a:lnTo>
                  <a:lnTo>
                    <a:pt x="118183" y="11200"/>
                  </a:lnTo>
                  <a:lnTo>
                    <a:pt x="120983" y="6720"/>
                  </a:lnTo>
                  <a:lnTo>
                    <a:pt x="142921" y="6720"/>
                  </a:lnTo>
                  <a:lnTo>
                    <a:pt x="137787" y="56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043651" y="4362044"/>
            <a:ext cx="91440" cy="108585"/>
          </a:xfrm>
          <a:custGeom>
            <a:avLst/>
            <a:gdLst/>
            <a:ahLst/>
            <a:cxnLst/>
            <a:rect l="l" t="t" r="r" b="b"/>
            <a:pathLst>
              <a:path w="91439" h="108585">
                <a:moveTo>
                  <a:pt x="45368" y="98560"/>
                </a:moveTo>
                <a:lnTo>
                  <a:pt x="45368" y="0"/>
                </a:lnTo>
              </a:path>
              <a:path w="91439" h="108585">
                <a:moveTo>
                  <a:pt x="91298" y="62160"/>
                </a:moveTo>
                <a:lnTo>
                  <a:pt x="45368" y="108080"/>
                </a:lnTo>
                <a:lnTo>
                  <a:pt x="0" y="62160"/>
                </a:lnTo>
              </a:path>
            </a:pathLst>
          </a:custGeom>
          <a:ln w="2240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802959" y="4048443"/>
            <a:ext cx="260985" cy="232410"/>
            <a:chOff x="6802959" y="4048443"/>
            <a:chExt cx="260985" cy="232410"/>
          </a:xfrm>
        </p:grpSpPr>
        <p:sp>
          <p:nvSpPr>
            <p:cNvPr id="20" name="object 20"/>
            <p:cNvSpPr/>
            <p:nvPr/>
          </p:nvSpPr>
          <p:spPr>
            <a:xfrm>
              <a:off x="6814160" y="4059644"/>
              <a:ext cx="238125" cy="210185"/>
            </a:xfrm>
            <a:custGeom>
              <a:avLst/>
              <a:gdLst/>
              <a:ahLst/>
              <a:cxnLst/>
              <a:rect l="l" t="t" r="r" b="b"/>
              <a:pathLst>
                <a:path w="238125" h="210185">
                  <a:moveTo>
                    <a:pt x="238046" y="0"/>
                  </a:moveTo>
                  <a:lnTo>
                    <a:pt x="0" y="0"/>
                  </a:lnTo>
                  <a:lnTo>
                    <a:pt x="0" y="210000"/>
                  </a:lnTo>
                  <a:lnTo>
                    <a:pt x="238046" y="210000"/>
                  </a:lnTo>
                  <a:lnTo>
                    <a:pt x="238046" y="0"/>
                  </a:lnTo>
                  <a:close/>
                </a:path>
              </a:pathLst>
            </a:custGeom>
            <a:solidFill>
              <a:srgbClr val="B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14160" y="4059644"/>
              <a:ext cx="238125" cy="210185"/>
            </a:xfrm>
            <a:custGeom>
              <a:avLst/>
              <a:gdLst/>
              <a:ahLst/>
              <a:cxnLst/>
              <a:rect l="l" t="t" r="r" b="b"/>
              <a:pathLst>
                <a:path w="238125" h="210185">
                  <a:moveTo>
                    <a:pt x="0" y="210000"/>
                  </a:moveTo>
                  <a:lnTo>
                    <a:pt x="238046" y="210000"/>
                  </a:lnTo>
                  <a:lnTo>
                    <a:pt x="238046" y="0"/>
                  </a:lnTo>
                  <a:lnTo>
                    <a:pt x="0" y="0"/>
                  </a:lnTo>
                  <a:lnTo>
                    <a:pt x="0" y="210000"/>
                  </a:lnTo>
                  <a:close/>
                </a:path>
              </a:pathLst>
            </a:custGeom>
            <a:ln w="2240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66250" y="4141404"/>
              <a:ext cx="132080" cy="50800"/>
            </a:xfrm>
            <a:custGeom>
              <a:avLst/>
              <a:gdLst/>
              <a:ahLst/>
              <a:cxnLst/>
              <a:rect l="l" t="t" r="r" b="b"/>
              <a:pathLst>
                <a:path w="132079" h="50800">
                  <a:moveTo>
                    <a:pt x="7841" y="13440"/>
                  </a:moveTo>
                  <a:lnTo>
                    <a:pt x="0" y="13440"/>
                  </a:lnTo>
                  <a:lnTo>
                    <a:pt x="14002" y="48720"/>
                  </a:lnTo>
                  <a:lnTo>
                    <a:pt x="20724" y="48720"/>
                  </a:lnTo>
                  <a:lnTo>
                    <a:pt x="24191" y="40320"/>
                  </a:lnTo>
                  <a:lnTo>
                    <a:pt x="17923" y="40320"/>
                  </a:lnTo>
                  <a:lnTo>
                    <a:pt x="7841" y="13440"/>
                  </a:lnTo>
                  <a:close/>
                </a:path>
                <a:path w="132079" h="50800">
                  <a:moveTo>
                    <a:pt x="35286" y="13440"/>
                  </a:moveTo>
                  <a:lnTo>
                    <a:pt x="28005" y="13440"/>
                  </a:lnTo>
                  <a:lnTo>
                    <a:pt x="17923" y="40320"/>
                  </a:lnTo>
                  <a:lnTo>
                    <a:pt x="24191" y="40320"/>
                  </a:lnTo>
                  <a:lnTo>
                    <a:pt x="35286" y="13440"/>
                  </a:lnTo>
                  <a:close/>
                </a:path>
                <a:path w="132079" h="50800">
                  <a:moveTo>
                    <a:pt x="59371" y="1680"/>
                  </a:moveTo>
                  <a:lnTo>
                    <a:pt x="53210" y="1680"/>
                  </a:lnTo>
                  <a:lnTo>
                    <a:pt x="52090" y="6720"/>
                  </a:lnTo>
                  <a:lnTo>
                    <a:pt x="47609" y="10640"/>
                  </a:lnTo>
                  <a:lnTo>
                    <a:pt x="40888" y="10640"/>
                  </a:lnTo>
                  <a:lnTo>
                    <a:pt x="40888" y="15680"/>
                  </a:lnTo>
                  <a:lnTo>
                    <a:pt x="52090" y="15680"/>
                  </a:lnTo>
                  <a:lnTo>
                    <a:pt x="52090" y="48720"/>
                  </a:lnTo>
                  <a:lnTo>
                    <a:pt x="59371" y="48720"/>
                  </a:lnTo>
                  <a:lnTo>
                    <a:pt x="59371" y="1680"/>
                  </a:lnTo>
                  <a:close/>
                </a:path>
                <a:path w="132079" h="50800">
                  <a:moveTo>
                    <a:pt x="80655" y="38640"/>
                  </a:moveTo>
                  <a:lnTo>
                    <a:pt x="75054" y="38640"/>
                  </a:lnTo>
                  <a:lnTo>
                    <a:pt x="72814" y="40880"/>
                  </a:lnTo>
                  <a:lnTo>
                    <a:pt x="72814" y="46480"/>
                  </a:lnTo>
                  <a:lnTo>
                    <a:pt x="75054" y="48720"/>
                  </a:lnTo>
                  <a:lnTo>
                    <a:pt x="80655" y="48720"/>
                  </a:lnTo>
                  <a:lnTo>
                    <a:pt x="82896" y="46480"/>
                  </a:lnTo>
                  <a:lnTo>
                    <a:pt x="82896" y="40880"/>
                  </a:lnTo>
                  <a:lnTo>
                    <a:pt x="80655" y="38640"/>
                  </a:lnTo>
                  <a:close/>
                </a:path>
                <a:path w="132079" h="50800">
                  <a:moveTo>
                    <a:pt x="119303" y="0"/>
                  </a:moveTo>
                  <a:lnTo>
                    <a:pt x="105860" y="0"/>
                  </a:lnTo>
                  <a:lnTo>
                    <a:pt x="100819" y="3360"/>
                  </a:lnTo>
                  <a:lnTo>
                    <a:pt x="95218" y="12320"/>
                  </a:lnTo>
                  <a:lnTo>
                    <a:pt x="93691" y="17920"/>
                  </a:lnTo>
                  <a:lnTo>
                    <a:pt x="93640" y="32480"/>
                  </a:lnTo>
                  <a:lnTo>
                    <a:pt x="94658" y="38080"/>
                  </a:lnTo>
                  <a:lnTo>
                    <a:pt x="98019" y="42560"/>
                  </a:lnTo>
                  <a:lnTo>
                    <a:pt x="101379" y="47600"/>
                  </a:lnTo>
                  <a:lnTo>
                    <a:pt x="105860" y="50400"/>
                  </a:lnTo>
                  <a:lnTo>
                    <a:pt x="119303" y="50400"/>
                  </a:lnTo>
                  <a:lnTo>
                    <a:pt x="124344" y="47040"/>
                  </a:lnTo>
                  <a:lnTo>
                    <a:pt x="126795" y="43120"/>
                  </a:lnTo>
                  <a:lnTo>
                    <a:pt x="109221" y="43120"/>
                  </a:lnTo>
                  <a:lnTo>
                    <a:pt x="106981" y="42000"/>
                  </a:lnTo>
                  <a:lnTo>
                    <a:pt x="105300" y="40320"/>
                  </a:lnTo>
                  <a:lnTo>
                    <a:pt x="102500" y="36960"/>
                  </a:lnTo>
                  <a:lnTo>
                    <a:pt x="101379" y="32480"/>
                  </a:lnTo>
                  <a:lnTo>
                    <a:pt x="101379" y="17920"/>
                  </a:lnTo>
                  <a:lnTo>
                    <a:pt x="102500" y="12880"/>
                  </a:lnTo>
                  <a:lnTo>
                    <a:pt x="106981" y="8400"/>
                  </a:lnTo>
                  <a:lnTo>
                    <a:pt x="109221" y="7280"/>
                  </a:lnTo>
                  <a:lnTo>
                    <a:pt x="126771" y="7280"/>
                  </a:lnTo>
                  <a:lnTo>
                    <a:pt x="123784" y="2800"/>
                  </a:lnTo>
                  <a:lnTo>
                    <a:pt x="119303" y="0"/>
                  </a:lnTo>
                  <a:close/>
                </a:path>
                <a:path w="132079" h="50800">
                  <a:moveTo>
                    <a:pt x="126771" y="7280"/>
                  </a:moveTo>
                  <a:lnTo>
                    <a:pt x="115942" y="7280"/>
                  </a:lnTo>
                  <a:lnTo>
                    <a:pt x="118183" y="8400"/>
                  </a:lnTo>
                  <a:lnTo>
                    <a:pt x="122664" y="12880"/>
                  </a:lnTo>
                  <a:lnTo>
                    <a:pt x="123784" y="17920"/>
                  </a:lnTo>
                  <a:lnTo>
                    <a:pt x="123784" y="32480"/>
                  </a:lnTo>
                  <a:lnTo>
                    <a:pt x="122664" y="37520"/>
                  </a:lnTo>
                  <a:lnTo>
                    <a:pt x="118183" y="42000"/>
                  </a:lnTo>
                  <a:lnTo>
                    <a:pt x="115942" y="43120"/>
                  </a:lnTo>
                  <a:lnTo>
                    <a:pt x="126795" y="43120"/>
                  </a:lnTo>
                  <a:lnTo>
                    <a:pt x="127145" y="42560"/>
                  </a:lnTo>
                  <a:lnTo>
                    <a:pt x="130505" y="37520"/>
                  </a:lnTo>
                  <a:lnTo>
                    <a:pt x="131513" y="32480"/>
                  </a:lnTo>
                  <a:lnTo>
                    <a:pt x="131524" y="17920"/>
                  </a:lnTo>
                  <a:lnTo>
                    <a:pt x="130505" y="12320"/>
                  </a:lnTo>
                  <a:lnTo>
                    <a:pt x="127145" y="7840"/>
                  </a:lnTo>
                  <a:lnTo>
                    <a:pt x="126771" y="728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6887534" y="4362044"/>
            <a:ext cx="91440" cy="108585"/>
          </a:xfrm>
          <a:custGeom>
            <a:avLst/>
            <a:gdLst/>
            <a:ahLst/>
            <a:cxnLst/>
            <a:rect l="l" t="t" r="r" b="b"/>
            <a:pathLst>
              <a:path w="91440" h="108585">
                <a:moveTo>
                  <a:pt x="45368" y="98560"/>
                </a:moveTo>
                <a:lnTo>
                  <a:pt x="45368" y="0"/>
                </a:lnTo>
              </a:path>
              <a:path w="91440" h="108585">
                <a:moveTo>
                  <a:pt x="91298" y="62160"/>
                </a:moveTo>
                <a:lnTo>
                  <a:pt x="45368" y="108080"/>
                </a:lnTo>
                <a:lnTo>
                  <a:pt x="0" y="62160"/>
                </a:lnTo>
              </a:path>
            </a:pathLst>
          </a:custGeom>
          <a:ln w="2240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8374" y="6372426"/>
            <a:ext cx="497840" cy="0"/>
          </a:xfrm>
          <a:custGeom>
            <a:avLst/>
            <a:gdLst/>
            <a:ahLst/>
            <a:cxnLst/>
            <a:rect l="l" t="t" r="r" b="b"/>
            <a:pathLst>
              <a:path w="497839">
                <a:moveTo>
                  <a:pt x="497378" y="0"/>
                </a:moveTo>
                <a:lnTo>
                  <a:pt x="0" y="0"/>
                </a:lnTo>
              </a:path>
            </a:pathLst>
          </a:custGeom>
          <a:ln w="22400">
            <a:solidFill>
              <a:srgbClr val="CCCCC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5906" y="6372426"/>
            <a:ext cx="2064385" cy="0"/>
          </a:xfrm>
          <a:custGeom>
            <a:avLst/>
            <a:gdLst/>
            <a:ahLst/>
            <a:cxnLst/>
            <a:rect l="l" t="t" r="r" b="b"/>
            <a:pathLst>
              <a:path w="2064384">
                <a:moveTo>
                  <a:pt x="2064007" y="0"/>
                </a:moveTo>
                <a:lnTo>
                  <a:pt x="0" y="0"/>
                </a:lnTo>
              </a:path>
            </a:pathLst>
          </a:custGeom>
          <a:ln w="22400">
            <a:solidFill>
              <a:srgbClr val="CCCCC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896903" y="3298603"/>
            <a:ext cx="561340" cy="302895"/>
            <a:chOff x="4896903" y="3298603"/>
            <a:chExt cx="561340" cy="302895"/>
          </a:xfrm>
        </p:grpSpPr>
        <p:sp>
          <p:nvSpPr>
            <p:cNvPr id="27" name="object 27"/>
            <p:cNvSpPr/>
            <p:nvPr/>
          </p:nvSpPr>
          <p:spPr>
            <a:xfrm>
              <a:off x="4908104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4" h="280035">
                  <a:moveTo>
                    <a:pt x="538826" y="0"/>
                  </a:moveTo>
                  <a:lnTo>
                    <a:pt x="0" y="0"/>
                  </a:lnTo>
                  <a:lnTo>
                    <a:pt x="0" y="280000"/>
                  </a:lnTo>
                  <a:lnTo>
                    <a:pt x="538826" y="280000"/>
                  </a:lnTo>
                  <a:lnTo>
                    <a:pt x="538826" y="0"/>
                  </a:lnTo>
                  <a:close/>
                </a:path>
              </a:pathLst>
            </a:custGeom>
            <a:solidFill>
              <a:srgbClr val="4B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08104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4" h="280035">
                  <a:moveTo>
                    <a:pt x="0" y="280000"/>
                  </a:moveTo>
                  <a:lnTo>
                    <a:pt x="538826" y="280000"/>
                  </a:lnTo>
                  <a:lnTo>
                    <a:pt x="538826" y="0"/>
                  </a:lnTo>
                  <a:lnTo>
                    <a:pt x="0" y="0"/>
                  </a:lnTo>
                  <a:lnTo>
                    <a:pt x="0" y="280000"/>
                  </a:lnTo>
                  <a:close/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2448" y="3422364"/>
              <a:ext cx="305435" cy="62230"/>
            </a:xfrm>
            <a:custGeom>
              <a:avLst/>
              <a:gdLst/>
              <a:ahLst/>
              <a:cxnLst/>
              <a:rect l="l" t="t" r="r" b="b"/>
              <a:pathLst>
                <a:path w="305435" h="62229">
                  <a:moveTo>
                    <a:pt x="26325" y="36400"/>
                  </a:moveTo>
                  <a:lnTo>
                    <a:pt x="17363" y="36400"/>
                  </a:lnTo>
                  <a:lnTo>
                    <a:pt x="30806" y="61600"/>
                  </a:lnTo>
                  <a:lnTo>
                    <a:pt x="40327" y="61600"/>
                  </a:lnTo>
                  <a:lnTo>
                    <a:pt x="26325" y="36400"/>
                  </a:lnTo>
                  <a:close/>
                </a:path>
                <a:path w="305435" h="62229">
                  <a:moveTo>
                    <a:pt x="22404" y="1680"/>
                  </a:moveTo>
                  <a:lnTo>
                    <a:pt x="0" y="1680"/>
                  </a:lnTo>
                  <a:lnTo>
                    <a:pt x="0" y="60480"/>
                  </a:lnTo>
                  <a:lnTo>
                    <a:pt x="8401" y="60480"/>
                  </a:lnTo>
                  <a:lnTo>
                    <a:pt x="8401" y="36400"/>
                  </a:lnTo>
                  <a:lnTo>
                    <a:pt x="26325" y="36400"/>
                  </a:lnTo>
                  <a:lnTo>
                    <a:pt x="35286" y="34720"/>
                  </a:lnTo>
                  <a:lnTo>
                    <a:pt x="39954" y="29120"/>
                  </a:lnTo>
                  <a:lnTo>
                    <a:pt x="8961" y="29120"/>
                  </a:lnTo>
                  <a:lnTo>
                    <a:pt x="8961" y="8960"/>
                  </a:lnTo>
                  <a:lnTo>
                    <a:pt x="37223" y="8960"/>
                  </a:lnTo>
                  <a:lnTo>
                    <a:pt x="35847" y="6860"/>
                  </a:lnTo>
                  <a:lnTo>
                    <a:pt x="30018" y="3062"/>
                  </a:lnTo>
                  <a:lnTo>
                    <a:pt x="22404" y="1680"/>
                  </a:lnTo>
                  <a:close/>
                </a:path>
                <a:path w="305435" h="62229">
                  <a:moveTo>
                    <a:pt x="37223" y="8960"/>
                  </a:moveTo>
                  <a:lnTo>
                    <a:pt x="28005" y="8960"/>
                  </a:lnTo>
                  <a:lnTo>
                    <a:pt x="32486" y="12880"/>
                  </a:lnTo>
                  <a:lnTo>
                    <a:pt x="32486" y="25200"/>
                  </a:lnTo>
                  <a:lnTo>
                    <a:pt x="28005" y="29120"/>
                  </a:lnTo>
                  <a:lnTo>
                    <a:pt x="39954" y="29120"/>
                  </a:lnTo>
                  <a:lnTo>
                    <a:pt x="40888" y="28000"/>
                  </a:lnTo>
                  <a:lnTo>
                    <a:pt x="40888" y="19600"/>
                  </a:lnTo>
                  <a:lnTo>
                    <a:pt x="39575" y="12547"/>
                  </a:lnTo>
                  <a:lnTo>
                    <a:pt x="37223" y="8960"/>
                  </a:lnTo>
                  <a:close/>
                </a:path>
                <a:path w="305435" h="62229">
                  <a:moveTo>
                    <a:pt x="70573" y="19040"/>
                  </a:moveTo>
                  <a:lnTo>
                    <a:pt x="63021" y="20553"/>
                  </a:lnTo>
                  <a:lnTo>
                    <a:pt x="56781" y="24850"/>
                  </a:lnTo>
                  <a:lnTo>
                    <a:pt x="52536" y="31561"/>
                  </a:lnTo>
                  <a:lnTo>
                    <a:pt x="50970" y="40320"/>
                  </a:lnTo>
                  <a:lnTo>
                    <a:pt x="52624" y="49638"/>
                  </a:lnTo>
                  <a:lnTo>
                    <a:pt x="57061" y="56490"/>
                  </a:lnTo>
                  <a:lnTo>
                    <a:pt x="63493" y="60716"/>
                  </a:lnTo>
                  <a:lnTo>
                    <a:pt x="71134" y="62160"/>
                  </a:lnTo>
                  <a:lnTo>
                    <a:pt x="80095" y="62160"/>
                  </a:lnTo>
                  <a:lnTo>
                    <a:pt x="86817" y="56560"/>
                  </a:lnTo>
                  <a:lnTo>
                    <a:pt x="87161" y="55440"/>
                  </a:lnTo>
                  <a:lnTo>
                    <a:pt x="65532" y="55440"/>
                  </a:lnTo>
                  <a:lnTo>
                    <a:pt x="59931" y="50400"/>
                  </a:lnTo>
                  <a:lnTo>
                    <a:pt x="59931" y="43120"/>
                  </a:lnTo>
                  <a:lnTo>
                    <a:pt x="90177" y="43120"/>
                  </a:lnTo>
                  <a:lnTo>
                    <a:pt x="90177" y="40320"/>
                  </a:lnTo>
                  <a:lnTo>
                    <a:pt x="89582" y="36400"/>
                  </a:lnTo>
                  <a:lnTo>
                    <a:pt x="58811" y="36400"/>
                  </a:lnTo>
                  <a:lnTo>
                    <a:pt x="59371" y="31360"/>
                  </a:lnTo>
                  <a:lnTo>
                    <a:pt x="63292" y="26320"/>
                  </a:lnTo>
                  <a:lnTo>
                    <a:pt x="85840" y="26320"/>
                  </a:lnTo>
                  <a:lnTo>
                    <a:pt x="84996" y="24850"/>
                  </a:lnTo>
                  <a:lnTo>
                    <a:pt x="78835" y="20553"/>
                  </a:lnTo>
                  <a:lnTo>
                    <a:pt x="70573" y="19040"/>
                  </a:lnTo>
                  <a:close/>
                </a:path>
                <a:path w="305435" h="62229">
                  <a:moveTo>
                    <a:pt x="83456" y="47040"/>
                  </a:moveTo>
                  <a:lnTo>
                    <a:pt x="82336" y="52080"/>
                  </a:lnTo>
                  <a:lnTo>
                    <a:pt x="78975" y="55440"/>
                  </a:lnTo>
                  <a:lnTo>
                    <a:pt x="87161" y="55440"/>
                  </a:lnTo>
                  <a:lnTo>
                    <a:pt x="89057" y="49280"/>
                  </a:lnTo>
                  <a:lnTo>
                    <a:pt x="83456" y="47040"/>
                  </a:lnTo>
                  <a:close/>
                </a:path>
                <a:path w="305435" h="62229">
                  <a:moveTo>
                    <a:pt x="85840" y="26320"/>
                  </a:moveTo>
                  <a:lnTo>
                    <a:pt x="77295" y="26320"/>
                  </a:lnTo>
                  <a:lnTo>
                    <a:pt x="81216" y="30800"/>
                  </a:lnTo>
                  <a:lnTo>
                    <a:pt x="81216" y="36400"/>
                  </a:lnTo>
                  <a:lnTo>
                    <a:pt x="89582" y="36400"/>
                  </a:lnTo>
                  <a:lnTo>
                    <a:pt x="88847" y="31561"/>
                  </a:lnTo>
                  <a:lnTo>
                    <a:pt x="85840" y="26320"/>
                  </a:lnTo>
                  <a:close/>
                </a:path>
                <a:path w="305435" h="62229">
                  <a:moveTo>
                    <a:pt x="111461" y="0"/>
                  </a:moveTo>
                  <a:lnTo>
                    <a:pt x="103620" y="0"/>
                  </a:lnTo>
                  <a:lnTo>
                    <a:pt x="103620" y="61040"/>
                  </a:lnTo>
                  <a:lnTo>
                    <a:pt x="111461" y="61040"/>
                  </a:lnTo>
                  <a:lnTo>
                    <a:pt x="111461" y="0"/>
                  </a:lnTo>
                  <a:close/>
                </a:path>
                <a:path w="305435" h="62229">
                  <a:moveTo>
                    <a:pt x="146188" y="19040"/>
                  </a:moveTo>
                  <a:lnTo>
                    <a:pt x="138636" y="20553"/>
                  </a:lnTo>
                  <a:lnTo>
                    <a:pt x="132396" y="24850"/>
                  </a:lnTo>
                  <a:lnTo>
                    <a:pt x="128151" y="31561"/>
                  </a:lnTo>
                  <a:lnTo>
                    <a:pt x="126584" y="40320"/>
                  </a:lnTo>
                  <a:lnTo>
                    <a:pt x="128239" y="49638"/>
                  </a:lnTo>
                  <a:lnTo>
                    <a:pt x="132676" y="56490"/>
                  </a:lnTo>
                  <a:lnTo>
                    <a:pt x="139108" y="60716"/>
                  </a:lnTo>
                  <a:lnTo>
                    <a:pt x="146748" y="62160"/>
                  </a:lnTo>
                  <a:lnTo>
                    <a:pt x="155710" y="62160"/>
                  </a:lnTo>
                  <a:lnTo>
                    <a:pt x="162432" y="56560"/>
                  </a:lnTo>
                  <a:lnTo>
                    <a:pt x="162776" y="55440"/>
                  </a:lnTo>
                  <a:lnTo>
                    <a:pt x="141147" y="55440"/>
                  </a:lnTo>
                  <a:lnTo>
                    <a:pt x="135546" y="50400"/>
                  </a:lnTo>
                  <a:lnTo>
                    <a:pt x="135546" y="43120"/>
                  </a:lnTo>
                  <a:lnTo>
                    <a:pt x="165792" y="43120"/>
                  </a:lnTo>
                  <a:lnTo>
                    <a:pt x="165792" y="40320"/>
                  </a:lnTo>
                  <a:lnTo>
                    <a:pt x="165197" y="36400"/>
                  </a:lnTo>
                  <a:lnTo>
                    <a:pt x="134426" y="36400"/>
                  </a:lnTo>
                  <a:lnTo>
                    <a:pt x="134986" y="31360"/>
                  </a:lnTo>
                  <a:lnTo>
                    <a:pt x="138907" y="26320"/>
                  </a:lnTo>
                  <a:lnTo>
                    <a:pt x="161455" y="26320"/>
                  </a:lnTo>
                  <a:lnTo>
                    <a:pt x="160611" y="24850"/>
                  </a:lnTo>
                  <a:lnTo>
                    <a:pt x="154450" y="20553"/>
                  </a:lnTo>
                  <a:lnTo>
                    <a:pt x="146188" y="19040"/>
                  </a:lnTo>
                  <a:close/>
                </a:path>
                <a:path w="305435" h="62229">
                  <a:moveTo>
                    <a:pt x="159071" y="47040"/>
                  </a:moveTo>
                  <a:lnTo>
                    <a:pt x="157951" y="52080"/>
                  </a:lnTo>
                  <a:lnTo>
                    <a:pt x="154590" y="55440"/>
                  </a:lnTo>
                  <a:lnTo>
                    <a:pt x="162776" y="55440"/>
                  </a:lnTo>
                  <a:lnTo>
                    <a:pt x="164672" y="49280"/>
                  </a:lnTo>
                  <a:lnTo>
                    <a:pt x="159071" y="47040"/>
                  </a:lnTo>
                  <a:close/>
                </a:path>
                <a:path w="305435" h="62229">
                  <a:moveTo>
                    <a:pt x="161455" y="26320"/>
                  </a:moveTo>
                  <a:lnTo>
                    <a:pt x="152910" y="26320"/>
                  </a:lnTo>
                  <a:lnTo>
                    <a:pt x="156830" y="30800"/>
                  </a:lnTo>
                  <a:lnTo>
                    <a:pt x="156830" y="36400"/>
                  </a:lnTo>
                  <a:lnTo>
                    <a:pt x="165197" y="36400"/>
                  </a:lnTo>
                  <a:lnTo>
                    <a:pt x="164462" y="31561"/>
                  </a:lnTo>
                  <a:lnTo>
                    <a:pt x="161455" y="26320"/>
                  </a:lnTo>
                  <a:close/>
                </a:path>
                <a:path w="305435" h="62229">
                  <a:moveTo>
                    <a:pt x="210788" y="26320"/>
                  </a:moveTo>
                  <a:lnTo>
                    <a:pt x="200519" y="26320"/>
                  </a:lnTo>
                  <a:lnTo>
                    <a:pt x="203320" y="29680"/>
                  </a:lnTo>
                  <a:lnTo>
                    <a:pt x="203320" y="34720"/>
                  </a:lnTo>
                  <a:lnTo>
                    <a:pt x="202199" y="35840"/>
                  </a:lnTo>
                  <a:lnTo>
                    <a:pt x="199959" y="36400"/>
                  </a:lnTo>
                  <a:lnTo>
                    <a:pt x="188757" y="38080"/>
                  </a:lnTo>
                  <a:lnTo>
                    <a:pt x="182035" y="38640"/>
                  </a:lnTo>
                  <a:lnTo>
                    <a:pt x="176434" y="43120"/>
                  </a:lnTo>
                  <a:lnTo>
                    <a:pt x="176434" y="56560"/>
                  </a:lnTo>
                  <a:lnTo>
                    <a:pt x="181475" y="62160"/>
                  </a:lnTo>
                  <a:lnTo>
                    <a:pt x="197158" y="62160"/>
                  </a:lnTo>
                  <a:lnTo>
                    <a:pt x="201079" y="58240"/>
                  </a:lnTo>
                  <a:lnTo>
                    <a:pt x="202759" y="55440"/>
                  </a:lnTo>
                  <a:lnTo>
                    <a:pt x="187637" y="55440"/>
                  </a:lnTo>
                  <a:lnTo>
                    <a:pt x="184836" y="52640"/>
                  </a:lnTo>
                  <a:lnTo>
                    <a:pt x="184836" y="45920"/>
                  </a:lnTo>
                  <a:lnTo>
                    <a:pt x="187076" y="44240"/>
                  </a:lnTo>
                  <a:lnTo>
                    <a:pt x="190437" y="43680"/>
                  </a:lnTo>
                  <a:lnTo>
                    <a:pt x="202759" y="42000"/>
                  </a:lnTo>
                  <a:lnTo>
                    <a:pt x="211161" y="42000"/>
                  </a:lnTo>
                  <a:lnTo>
                    <a:pt x="211161" y="26880"/>
                  </a:lnTo>
                  <a:lnTo>
                    <a:pt x="210788" y="26320"/>
                  </a:lnTo>
                  <a:close/>
                </a:path>
                <a:path w="305435" h="62229">
                  <a:moveTo>
                    <a:pt x="211161" y="42000"/>
                  </a:moveTo>
                  <a:lnTo>
                    <a:pt x="202759" y="42000"/>
                  </a:lnTo>
                  <a:lnTo>
                    <a:pt x="202759" y="52640"/>
                  </a:lnTo>
                  <a:lnTo>
                    <a:pt x="197719" y="55440"/>
                  </a:lnTo>
                  <a:lnTo>
                    <a:pt x="202759" y="55440"/>
                  </a:lnTo>
                  <a:lnTo>
                    <a:pt x="202759" y="58240"/>
                  </a:lnTo>
                  <a:lnTo>
                    <a:pt x="203320" y="59920"/>
                  </a:lnTo>
                  <a:lnTo>
                    <a:pt x="203320" y="61040"/>
                  </a:lnTo>
                  <a:lnTo>
                    <a:pt x="211721" y="61040"/>
                  </a:lnTo>
                  <a:lnTo>
                    <a:pt x="211721" y="59920"/>
                  </a:lnTo>
                  <a:lnTo>
                    <a:pt x="211161" y="57680"/>
                  </a:lnTo>
                  <a:lnTo>
                    <a:pt x="211161" y="42000"/>
                  </a:lnTo>
                  <a:close/>
                </a:path>
                <a:path w="305435" h="62229">
                  <a:moveTo>
                    <a:pt x="206680" y="20160"/>
                  </a:moveTo>
                  <a:lnTo>
                    <a:pt x="185396" y="20160"/>
                  </a:lnTo>
                  <a:lnTo>
                    <a:pt x="178675" y="25200"/>
                  </a:lnTo>
                  <a:lnTo>
                    <a:pt x="177555" y="33040"/>
                  </a:lnTo>
                  <a:lnTo>
                    <a:pt x="185396" y="34720"/>
                  </a:lnTo>
                  <a:lnTo>
                    <a:pt x="185956" y="29680"/>
                  </a:lnTo>
                  <a:lnTo>
                    <a:pt x="188757" y="26320"/>
                  </a:lnTo>
                  <a:lnTo>
                    <a:pt x="210788" y="26320"/>
                  </a:lnTo>
                  <a:lnTo>
                    <a:pt x="206680" y="20160"/>
                  </a:lnTo>
                  <a:close/>
                </a:path>
                <a:path w="305435" h="62229">
                  <a:moveTo>
                    <a:pt x="230765" y="48160"/>
                  </a:moveTo>
                  <a:lnTo>
                    <a:pt x="224604" y="50400"/>
                  </a:lnTo>
                  <a:lnTo>
                    <a:pt x="225164" y="54880"/>
                  </a:lnTo>
                  <a:lnTo>
                    <a:pt x="229645" y="62160"/>
                  </a:lnTo>
                  <a:lnTo>
                    <a:pt x="250369" y="62160"/>
                  </a:lnTo>
                  <a:lnTo>
                    <a:pt x="255410" y="55440"/>
                  </a:lnTo>
                  <a:lnTo>
                    <a:pt x="234686" y="55440"/>
                  </a:lnTo>
                  <a:lnTo>
                    <a:pt x="231325" y="52640"/>
                  </a:lnTo>
                  <a:lnTo>
                    <a:pt x="230765" y="48160"/>
                  </a:lnTo>
                  <a:close/>
                </a:path>
                <a:path w="305435" h="62229">
                  <a:moveTo>
                    <a:pt x="250929" y="19040"/>
                  </a:moveTo>
                  <a:lnTo>
                    <a:pt x="231885" y="19040"/>
                  </a:lnTo>
                  <a:lnTo>
                    <a:pt x="225164" y="25200"/>
                  </a:lnTo>
                  <a:lnTo>
                    <a:pt x="225164" y="37520"/>
                  </a:lnTo>
                  <a:lnTo>
                    <a:pt x="229085" y="42000"/>
                  </a:lnTo>
                  <a:lnTo>
                    <a:pt x="235246" y="43120"/>
                  </a:lnTo>
                  <a:lnTo>
                    <a:pt x="241967" y="44800"/>
                  </a:lnTo>
                  <a:lnTo>
                    <a:pt x="245328" y="45360"/>
                  </a:lnTo>
                  <a:lnTo>
                    <a:pt x="247008" y="47600"/>
                  </a:lnTo>
                  <a:lnTo>
                    <a:pt x="247008" y="52640"/>
                  </a:lnTo>
                  <a:lnTo>
                    <a:pt x="244768" y="55440"/>
                  </a:lnTo>
                  <a:lnTo>
                    <a:pt x="255410" y="55440"/>
                  </a:lnTo>
                  <a:lnTo>
                    <a:pt x="255410" y="44240"/>
                  </a:lnTo>
                  <a:lnTo>
                    <a:pt x="251489" y="39760"/>
                  </a:lnTo>
                  <a:lnTo>
                    <a:pt x="244208" y="38080"/>
                  </a:lnTo>
                  <a:lnTo>
                    <a:pt x="237486" y="36400"/>
                  </a:lnTo>
                  <a:lnTo>
                    <a:pt x="234686" y="35840"/>
                  </a:lnTo>
                  <a:lnTo>
                    <a:pt x="233005" y="33600"/>
                  </a:lnTo>
                  <a:lnTo>
                    <a:pt x="233005" y="28560"/>
                  </a:lnTo>
                  <a:lnTo>
                    <a:pt x="235806" y="25760"/>
                  </a:lnTo>
                  <a:lnTo>
                    <a:pt x="254031" y="25760"/>
                  </a:lnTo>
                  <a:lnTo>
                    <a:pt x="250929" y="19040"/>
                  </a:lnTo>
                  <a:close/>
                </a:path>
                <a:path w="305435" h="62229">
                  <a:moveTo>
                    <a:pt x="254031" y="25760"/>
                  </a:moveTo>
                  <a:lnTo>
                    <a:pt x="245888" y="25760"/>
                  </a:lnTo>
                  <a:lnTo>
                    <a:pt x="247568" y="30240"/>
                  </a:lnTo>
                  <a:lnTo>
                    <a:pt x="248128" y="32480"/>
                  </a:lnTo>
                  <a:lnTo>
                    <a:pt x="254850" y="29680"/>
                  </a:lnTo>
                  <a:lnTo>
                    <a:pt x="254290" y="26320"/>
                  </a:lnTo>
                  <a:lnTo>
                    <a:pt x="254031" y="25760"/>
                  </a:lnTo>
                  <a:close/>
                </a:path>
                <a:path w="305435" h="62229">
                  <a:moveTo>
                    <a:pt x="285656" y="19040"/>
                  </a:moveTo>
                  <a:lnTo>
                    <a:pt x="278103" y="20553"/>
                  </a:lnTo>
                  <a:lnTo>
                    <a:pt x="271863" y="24850"/>
                  </a:lnTo>
                  <a:lnTo>
                    <a:pt x="267619" y="31561"/>
                  </a:lnTo>
                  <a:lnTo>
                    <a:pt x="266052" y="40320"/>
                  </a:lnTo>
                  <a:lnTo>
                    <a:pt x="267706" y="49638"/>
                  </a:lnTo>
                  <a:lnTo>
                    <a:pt x="272143" y="56490"/>
                  </a:lnTo>
                  <a:lnTo>
                    <a:pt x="278576" y="60716"/>
                  </a:lnTo>
                  <a:lnTo>
                    <a:pt x="286216" y="62160"/>
                  </a:lnTo>
                  <a:lnTo>
                    <a:pt x="295178" y="62160"/>
                  </a:lnTo>
                  <a:lnTo>
                    <a:pt x="301899" y="56560"/>
                  </a:lnTo>
                  <a:lnTo>
                    <a:pt x="302244" y="55440"/>
                  </a:lnTo>
                  <a:lnTo>
                    <a:pt x="280615" y="55440"/>
                  </a:lnTo>
                  <a:lnTo>
                    <a:pt x="275014" y="50400"/>
                  </a:lnTo>
                  <a:lnTo>
                    <a:pt x="275014" y="43120"/>
                  </a:lnTo>
                  <a:lnTo>
                    <a:pt x="305260" y="43120"/>
                  </a:lnTo>
                  <a:lnTo>
                    <a:pt x="305260" y="40320"/>
                  </a:lnTo>
                  <a:lnTo>
                    <a:pt x="304664" y="36400"/>
                  </a:lnTo>
                  <a:lnTo>
                    <a:pt x="273894" y="36400"/>
                  </a:lnTo>
                  <a:lnTo>
                    <a:pt x="274454" y="31360"/>
                  </a:lnTo>
                  <a:lnTo>
                    <a:pt x="278374" y="26320"/>
                  </a:lnTo>
                  <a:lnTo>
                    <a:pt x="300922" y="26320"/>
                  </a:lnTo>
                  <a:lnTo>
                    <a:pt x="300079" y="24850"/>
                  </a:lnTo>
                  <a:lnTo>
                    <a:pt x="293917" y="20553"/>
                  </a:lnTo>
                  <a:lnTo>
                    <a:pt x="285656" y="19040"/>
                  </a:lnTo>
                  <a:close/>
                </a:path>
                <a:path w="305435" h="62229">
                  <a:moveTo>
                    <a:pt x="298538" y="47040"/>
                  </a:moveTo>
                  <a:lnTo>
                    <a:pt x="297418" y="52080"/>
                  </a:lnTo>
                  <a:lnTo>
                    <a:pt x="294058" y="55440"/>
                  </a:lnTo>
                  <a:lnTo>
                    <a:pt x="302244" y="55440"/>
                  </a:lnTo>
                  <a:lnTo>
                    <a:pt x="304139" y="49280"/>
                  </a:lnTo>
                  <a:lnTo>
                    <a:pt x="298538" y="47040"/>
                  </a:lnTo>
                  <a:close/>
                </a:path>
                <a:path w="305435" h="62229">
                  <a:moveTo>
                    <a:pt x="300922" y="26320"/>
                  </a:moveTo>
                  <a:lnTo>
                    <a:pt x="292377" y="26320"/>
                  </a:lnTo>
                  <a:lnTo>
                    <a:pt x="296298" y="30800"/>
                  </a:lnTo>
                  <a:lnTo>
                    <a:pt x="296298" y="36400"/>
                  </a:lnTo>
                  <a:lnTo>
                    <a:pt x="304664" y="36400"/>
                  </a:lnTo>
                  <a:lnTo>
                    <a:pt x="303929" y="31561"/>
                  </a:lnTo>
                  <a:lnTo>
                    <a:pt x="300922" y="2632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668736" y="3298603"/>
            <a:ext cx="561340" cy="302895"/>
            <a:chOff x="5668736" y="3298603"/>
            <a:chExt cx="561340" cy="302895"/>
          </a:xfrm>
        </p:grpSpPr>
        <p:sp>
          <p:nvSpPr>
            <p:cNvPr id="31" name="object 31"/>
            <p:cNvSpPr/>
            <p:nvPr/>
          </p:nvSpPr>
          <p:spPr>
            <a:xfrm>
              <a:off x="5679936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4" h="280035">
                  <a:moveTo>
                    <a:pt x="538826" y="0"/>
                  </a:moveTo>
                  <a:lnTo>
                    <a:pt x="0" y="0"/>
                  </a:lnTo>
                  <a:lnTo>
                    <a:pt x="0" y="280000"/>
                  </a:lnTo>
                  <a:lnTo>
                    <a:pt x="538826" y="280000"/>
                  </a:lnTo>
                  <a:lnTo>
                    <a:pt x="538826" y="0"/>
                  </a:lnTo>
                  <a:close/>
                </a:path>
              </a:pathLst>
            </a:custGeom>
            <a:solidFill>
              <a:srgbClr val="B08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79936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4" h="280035">
                  <a:moveTo>
                    <a:pt x="0" y="280000"/>
                  </a:moveTo>
                  <a:lnTo>
                    <a:pt x="538826" y="280000"/>
                  </a:lnTo>
                  <a:lnTo>
                    <a:pt x="538826" y="0"/>
                  </a:lnTo>
                  <a:lnTo>
                    <a:pt x="0" y="0"/>
                  </a:lnTo>
                  <a:lnTo>
                    <a:pt x="0" y="280000"/>
                  </a:lnTo>
                  <a:close/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94199" y="3422364"/>
              <a:ext cx="325120" cy="76835"/>
            </a:xfrm>
            <a:custGeom>
              <a:avLst/>
              <a:gdLst/>
              <a:ahLst/>
              <a:cxnLst/>
              <a:rect l="l" t="t" r="r" b="b"/>
              <a:pathLst>
                <a:path w="325120" h="76835">
                  <a:moveTo>
                    <a:pt x="20724" y="1680"/>
                  </a:moveTo>
                  <a:lnTo>
                    <a:pt x="0" y="1680"/>
                  </a:lnTo>
                  <a:lnTo>
                    <a:pt x="0" y="61040"/>
                  </a:lnTo>
                  <a:lnTo>
                    <a:pt x="20724" y="61040"/>
                  </a:lnTo>
                  <a:lnTo>
                    <a:pt x="31567" y="59158"/>
                  </a:lnTo>
                  <a:lnTo>
                    <a:pt x="40336" y="53760"/>
                  </a:lnTo>
                  <a:lnTo>
                    <a:pt x="7841" y="53760"/>
                  </a:lnTo>
                  <a:lnTo>
                    <a:pt x="7841" y="8960"/>
                  </a:lnTo>
                  <a:lnTo>
                    <a:pt x="40336" y="8960"/>
                  </a:lnTo>
                  <a:lnTo>
                    <a:pt x="31567" y="3561"/>
                  </a:lnTo>
                  <a:lnTo>
                    <a:pt x="20724" y="1680"/>
                  </a:lnTo>
                  <a:close/>
                </a:path>
                <a:path w="325120" h="76835">
                  <a:moveTo>
                    <a:pt x="40336" y="8960"/>
                  </a:moveTo>
                  <a:lnTo>
                    <a:pt x="20163" y="8960"/>
                  </a:lnTo>
                  <a:lnTo>
                    <a:pt x="28040" y="10333"/>
                  </a:lnTo>
                  <a:lnTo>
                    <a:pt x="34446" y="14490"/>
                  </a:lnTo>
                  <a:lnTo>
                    <a:pt x="38752" y="21481"/>
                  </a:lnTo>
                  <a:lnTo>
                    <a:pt x="40327" y="31360"/>
                  </a:lnTo>
                  <a:lnTo>
                    <a:pt x="38752" y="41238"/>
                  </a:lnTo>
                  <a:lnTo>
                    <a:pt x="34446" y="48230"/>
                  </a:lnTo>
                  <a:lnTo>
                    <a:pt x="28040" y="52386"/>
                  </a:lnTo>
                  <a:lnTo>
                    <a:pt x="20163" y="53760"/>
                  </a:lnTo>
                  <a:lnTo>
                    <a:pt x="40336" y="53760"/>
                  </a:lnTo>
                  <a:lnTo>
                    <a:pt x="40678" y="53550"/>
                  </a:lnTo>
                  <a:lnTo>
                    <a:pt x="46953" y="44266"/>
                  </a:lnTo>
                  <a:lnTo>
                    <a:pt x="49289" y="31360"/>
                  </a:lnTo>
                  <a:lnTo>
                    <a:pt x="46953" y="18453"/>
                  </a:lnTo>
                  <a:lnTo>
                    <a:pt x="40678" y="9170"/>
                  </a:lnTo>
                  <a:lnTo>
                    <a:pt x="40336" y="8960"/>
                  </a:lnTo>
                  <a:close/>
                </a:path>
                <a:path w="325120" h="76835">
                  <a:moveTo>
                    <a:pt x="79535" y="19040"/>
                  </a:moveTo>
                  <a:lnTo>
                    <a:pt x="72306" y="20553"/>
                  </a:lnTo>
                  <a:lnTo>
                    <a:pt x="66233" y="24850"/>
                  </a:lnTo>
                  <a:lnTo>
                    <a:pt x="62049" y="31561"/>
                  </a:lnTo>
                  <a:lnTo>
                    <a:pt x="60491" y="40320"/>
                  </a:lnTo>
                  <a:lnTo>
                    <a:pt x="62146" y="49638"/>
                  </a:lnTo>
                  <a:lnTo>
                    <a:pt x="66583" y="56490"/>
                  </a:lnTo>
                  <a:lnTo>
                    <a:pt x="73015" y="60716"/>
                  </a:lnTo>
                  <a:lnTo>
                    <a:pt x="80655" y="62160"/>
                  </a:lnTo>
                  <a:lnTo>
                    <a:pt x="89617" y="62160"/>
                  </a:lnTo>
                  <a:lnTo>
                    <a:pt x="96339" y="56560"/>
                  </a:lnTo>
                  <a:lnTo>
                    <a:pt x="96683" y="55440"/>
                  </a:lnTo>
                  <a:lnTo>
                    <a:pt x="74494" y="55440"/>
                  </a:lnTo>
                  <a:lnTo>
                    <a:pt x="68893" y="50400"/>
                  </a:lnTo>
                  <a:lnTo>
                    <a:pt x="68893" y="43120"/>
                  </a:lnTo>
                  <a:lnTo>
                    <a:pt x="99139" y="43120"/>
                  </a:lnTo>
                  <a:lnTo>
                    <a:pt x="99139" y="40320"/>
                  </a:lnTo>
                  <a:lnTo>
                    <a:pt x="98544" y="36400"/>
                  </a:lnTo>
                  <a:lnTo>
                    <a:pt x="68333" y="36400"/>
                  </a:lnTo>
                  <a:lnTo>
                    <a:pt x="68893" y="31360"/>
                  </a:lnTo>
                  <a:lnTo>
                    <a:pt x="72814" y="26320"/>
                  </a:lnTo>
                  <a:lnTo>
                    <a:pt x="94801" y="26320"/>
                  </a:lnTo>
                  <a:lnTo>
                    <a:pt x="93958" y="24850"/>
                  </a:lnTo>
                  <a:lnTo>
                    <a:pt x="87797" y="20553"/>
                  </a:lnTo>
                  <a:lnTo>
                    <a:pt x="79535" y="19040"/>
                  </a:lnTo>
                  <a:close/>
                </a:path>
                <a:path w="325120" h="76835">
                  <a:moveTo>
                    <a:pt x="92418" y="47040"/>
                  </a:moveTo>
                  <a:lnTo>
                    <a:pt x="91298" y="52080"/>
                  </a:lnTo>
                  <a:lnTo>
                    <a:pt x="87937" y="55440"/>
                  </a:lnTo>
                  <a:lnTo>
                    <a:pt x="96683" y="55440"/>
                  </a:lnTo>
                  <a:lnTo>
                    <a:pt x="98579" y="49280"/>
                  </a:lnTo>
                  <a:lnTo>
                    <a:pt x="92418" y="47040"/>
                  </a:lnTo>
                  <a:close/>
                </a:path>
                <a:path w="325120" h="76835">
                  <a:moveTo>
                    <a:pt x="94801" y="26320"/>
                  </a:moveTo>
                  <a:lnTo>
                    <a:pt x="86817" y="26320"/>
                  </a:lnTo>
                  <a:lnTo>
                    <a:pt x="90737" y="30800"/>
                  </a:lnTo>
                  <a:lnTo>
                    <a:pt x="90737" y="36400"/>
                  </a:lnTo>
                  <a:lnTo>
                    <a:pt x="98544" y="36400"/>
                  </a:lnTo>
                  <a:lnTo>
                    <a:pt x="97809" y="31561"/>
                  </a:lnTo>
                  <a:lnTo>
                    <a:pt x="94801" y="26320"/>
                  </a:lnTo>
                  <a:close/>
                </a:path>
                <a:path w="325120" h="76835">
                  <a:moveTo>
                    <a:pt x="117063" y="20720"/>
                  </a:moveTo>
                  <a:lnTo>
                    <a:pt x="108101" y="20720"/>
                  </a:lnTo>
                  <a:lnTo>
                    <a:pt x="124904" y="61040"/>
                  </a:lnTo>
                  <a:lnTo>
                    <a:pt x="132746" y="61040"/>
                  </a:lnTo>
                  <a:lnTo>
                    <a:pt x="136355" y="52080"/>
                  </a:lnTo>
                  <a:lnTo>
                    <a:pt x="128825" y="52080"/>
                  </a:lnTo>
                  <a:lnTo>
                    <a:pt x="117063" y="20720"/>
                  </a:lnTo>
                  <a:close/>
                </a:path>
                <a:path w="325120" h="76835">
                  <a:moveTo>
                    <a:pt x="148989" y="20720"/>
                  </a:moveTo>
                  <a:lnTo>
                    <a:pt x="140587" y="20720"/>
                  </a:lnTo>
                  <a:lnTo>
                    <a:pt x="128825" y="52080"/>
                  </a:lnTo>
                  <a:lnTo>
                    <a:pt x="136355" y="52080"/>
                  </a:lnTo>
                  <a:lnTo>
                    <a:pt x="148989" y="20720"/>
                  </a:lnTo>
                  <a:close/>
                </a:path>
                <a:path w="325120" h="76835">
                  <a:moveTo>
                    <a:pt x="174194" y="19040"/>
                  </a:moveTo>
                  <a:lnTo>
                    <a:pt x="166641" y="20553"/>
                  </a:lnTo>
                  <a:lnTo>
                    <a:pt x="160401" y="24850"/>
                  </a:lnTo>
                  <a:lnTo>
                    <a:pt x="156157" y="31561"/>
                  </a:lnTo>
                  <a:lnTo>
                    <a:pt x="154590" y="40320"/>
                  </a:lnTo>
                  <a:lnTo>
                    <a:pt x="156244" y="49638"/>
                  </a:lnTo>
                  <a:lnTo>
                    <a:pt x="160681" y="56490"/>
                  </a:lnTo>
                  <a:lnTo>
                    <a:pt x="167114" y="60716"/>
                  </a:lnTo>
                  <a:lnTo>
                    <a:pt x="174754" y="62160"/>
                  </a:lnTo>
                  <a:lnTo>
                    <a:pt x="183716" y="62160"/>
                  </a:lnTo>
                  <a:lnTo>
                    <a:pt x="190437" y="56560"/>
                  </a:lnTo>
                  <a:lnTo>
                    <a:pt x="190782" y="55440"/>
                  </a:lnTo>
                  <a:lnTo>
                    <a:pt x="169153" y="55440"/>
                  </a:lnTo>
                  <a:lnTo>
                    <a:pt x="163552" y="50400"/>
                  </a:lnTo>
                  <a:lnTo>
                    <a:pt x="163552" y="43120"/>
                  </a:lnTo>
                  <a:lnTo>
                    <a:pt x="193798" y="43120"/>
                  </a:lnTo>
                  <a:lnTo>
                    <a:pt x="193798" y="40320"/>
                  </a:lnTo>
                  <a:lnTo>
                    <a:pt x="193202" y="36400"/>
                  </a:lnTo>
                  <a:lnTo>
                    <a:pt x="162432" y="36400"/>
                  </a:lnTo>
                  <a:lnTo>
                    <a:pt x="162992" y="31360"/>
                  </a:lnTo>
                  <a:lnTo>
                    <a:pt x="166912" y="26320"/>
                  </a:lnTo>
                  <a:lnTo>
                    <a:pt x="189460" y="26320"/>
                  </a:lnTo>
                  <a:lnTo>
                    <a:pt x="188617" y="24850"/>
                  </a:lnTo>
                  <a:lnTo>
                    <a:pt x="182455" y="20553"/>
                  </a:lnTo>
                  <a:lnTo>
                    <a:pt x="174194" y="19040"/>
                  </a:lnTo>
                  <a:close/>
                </a:path>
                <a:path w="325120" h="76835">
                  <a:moveTo>
                    <a:pt x="187076" y="47040"/>
                  </a:moveTo>
                  <a:lnTo>
                    <a:pt x="185956" y="52080"/>
                  </a:lnTo>
                  <a:lnTo>
                    <a:pt x="182596" y="55440"/>
                  </a:lnTo>
                  <a:lnTo>
                    <a:pt x="190782" y="55440"/>
                  </a:lnTo>
                  <a:lnTo>
                    <a:pt x="192678" y="49280"/>
                  </a:lnTo>
                  <a:lnTo>
                    <a:pt x="187076" y="47040"/>
                  </a:lnTo>
                  <a:close/>
                </a:path>
                <a:path w="325120" h="76835">
                  <a:moveTo>
                    <a:pt x="189460" y="26320"/>
                  </a:moveTo>
                  <a:lnTo>
                    <a:pt x="180915" y="26320"/>
                  </a:lnTo>
                  <a:lnTo>
                    <a:pt x="184836" y="30800"/>
                  </a:lnTo>
                  <a:lnTo>
                    <a:pt x="184836" y="36400"/>
                  </a:lnTo>
                  <a:lnTo>
                    <a:pt x="193202" y="36400"/>
                  </a:lnTo>
                  <a:lnTo>
                    <a:pt x="192467" y="31561"/>
                  </a:lnTo>
                  <a:lnTo>
                    <a:pt x="189460" y="26320"/>
                  </a:lnTo>
                  <a:close/>
                </a:path>
                <a:path w="325120" h="76835">
                  <a:moveTo>
                    <a:pt x="215082" y="0"/>
                  </a:moveTo>
                  <a:lnTo>
                    <a:pt x="207240" y="0"/>
                  </a:lnTo>
                  <a:lnTo>
                    <a:pt x="207240" y="61040"/>
                  </a:lnTo>
                  <a:lnTo>
                    <a:pt x="215082" y="61040"/>
                  </a:lnTo>
                  <a:lnTo>
                    <a:pt x="215082" y="0"/>
                  </a:lnTo>
                  <a:close/>
                </a:path>
                <a:path w="325120" h="76835">
                  <a:moveTo>
                    <a:pt x="250369" y="19600"/>
                  </a:moveTo>
                  <a:lnTo>
                    <a:pt x="241932" y="21192"/>
                  </a:lnTo>
                  <a:lnTo>
                    <a:pt x="235386" y="25620"/>
                  </a:lnTo>
                  <a:lnTo>
                    <a:pt x="231150" y="32357"/>
                  </a:lnTo>
                  <a:lnTo>
                    <a:pt x="229645" y="40880"/>
                  </a:lnTo>
                  <a:lnTo>
                    <a:pt x="231150" y="49402"/>
                  </a:lnTo>
                  <a:lnTo>
                    <a:pt x="235386" y="56140"/>
                  </a:lnTo>
                  <a:lnTo>
                    <a:pt x="241932" y="60567"/>
                  </a:lnTo>
                  <a:lnTo>
                    <a:pt x="250369" y="62160"/>
                  </a:lnTo>
                  <a:lnTo>
                    <a:pt x="258806" y="60567"/>
                  </a:lnTo>
                  <a:lnTo>
                    <a:pt x="265352" y="56140"/>
                  </a:lnTo>
                  <a:lnTo>
                    <a:pt x="265792" y="55440"/>
                  </a:lnTo>
                  <a:lnTo>
                    <a:pt x="243648" y="55440"/>
                  </a:lnTo>
                  <a:lnTo>
                    <a:pt x="238046" y="50400"/>
                  </a:lnTo>
                  <a:lnTo>
                    <a:pt x="238046" y="31360"/>
                  </a:lnTo>
                  <a:lnTo>
                    <a:pt x="243648" y="26320"/>
                  </a:lnTo>
                  <a:lnTo>
                    <a:pt x="265720" y="26320"/>
                  </a:lnTo>
                  <a:lnTo>
                    <a:pt x="265142" y="25410"/>
                  </a:lnTo>
                  <a:lnTo>
                    <a:pt x="258569" y="20956"/>
                  </a:lnTo>
                  <a:lnTo>
                    <a:pt x="250369" y="19600"/>
                  </a:lnTo>
                  <a:close/>
                </a:path>
                <a:path w="325120" h="76835">
                  <a:moveTo>
                    <a:pt x="265720" y="26320"/>
                  </a:moveTo>
                  <a:lnTo>
                    <a:pt x="257090" y="26320"/>
                  </a:lnTo>
                  <a:lnTo>
                    <a:pt x="262691" y="31360"/>
                  </a:lnTo>
                  <a:lnTo>
                    <a:pt x="262691" y="49840"/>
                  </a:lnTo>
                  <a:lnTo>
                    <a:pt x="257090" y="55440"/>
                  </a:lnTo>
                  <a:lnTo>
                    <a:pt x="265792" y="55440"/>
                  </a:lnTo>
                  <a:lnTo>
                    <a:pt x="269588" y="49402"/>
                  </a:lnTo>
                  <a:lnTo>
                    <a:pt x="271093" y="40880"/>
                  </a:lnTo>
                  <a:lnTo>
                    <a:pt x="269509" y="32278"/>
                  </a:lnTo>
                  <a:lnTo>
                    <a:pt x="265720" y="26320"/>
                  </a:lnTo>
                  <a:close/>
                </a:path>
                <a:path w="325120" h="76835">
                  <a:moveTo>
                    <a:pt x="292937" y="20720"/>
                  </a:moveTo>
                  <a:lnTo>
                    <a:pt x="285096" y="20720"/>
                  </a:lnTo>
                  <a:lnTo>
                    <a:pt x="285096" y="76720"/>
                  </a:lnTo>
                  <a:lnTo>
                    <a:pt x="292937" y="76720"/>
                  </a:lnTo>
                  <a:lnTo>
                    <a:pt x="292937" y="55440"/>
                  </a:lnTo>
                  <a:lnTo>
                    <a:pt x="297978" y="55440"/>
                  </a:lnTo>
                  <a:lnTo>
                    <a:pt x="292937" y="49280"/>
                  </a:lnTo>
                  <a:lnTo>
                    <a:pt x="292937" y="33040"/>
                  </a:lnTo>
                  <a:lnTo>
                    <a:pt x="297418" y="26880"/>
                  </a:lnTo>
                  <a:lnTo>
                    <a:pt x="292937" y="26880"/>
                  </a:lnTo>
                  <a:lnTo>
                    <a:pt x="292937" y="20720"/>
                  </a:lnTo>
                  <a:close/>
                </a:path>
                <a:path w="325120" h="76835">
                  <a:moveTo>
                    <a:pt x="306380" y="19600"/>
                  </a:moveTo>
                  <a:lnTo>
                    <a:pt x="299659" y="19600"/>
                  </a:lnTo>
                  <a:lnTo>
                    <a:pt x="295178" y="22960"/>
                  </a:lnTo>
                  <a:lnTo>
                    <a:pt x="292937" y="26880"/>
                  </a:lnTo>
                  <a:lnTo>
                    <a:pt x="312541" y="26880"/>
                  </a:lnTo>
                  <a:lnTo>
                    <a:pt x="317022" y="32480"/>
                  </a:lnTo>
                  <a:lnTo>
                    <a:pt x="316462" y="40880"/>
                  </a:lnTo>
                  <a:lnTo>
                    <a:pt x="316462" y="49280"/>
                  </a:lnTo>
                  <a:lnTo>
                    <a:pt x="311981" y="55440"/>
                  </a:lnTo>
                  <a:lnTo>
                    <a:pt x="292937" y="55440"/>
                  </a:lnTo>
                  <a:lnTo>
                    <a:pt x="294618" y="59360"/>
                  </a:lnTo>
                  <a:lnTo>
                    <a:pt x="299659" y="62160"/>
                  </a:lnTo>
                  <a:lnTo>
                    <a:pt x="305820" y="62160"/>
                  </a:lnTo>
                  <a:lnTo>
                    <a:pt x="313994" y="60488"/>
                  </a:lnTo>
                  <a:lnTo>
                    <a:pt x="319963" y="55930"/>
                  </a:lnTo>
                  <a:lnTo>
                    <a:pt x="323621" y="49166"/>
                  </a:lnTo>
                  <a:lnTo>
                    <a:pt x="324864" y="40880"/>
                  </a:lnTo>
                  <a:lnTo>
                    <a:pt x="323771" y="33040"/>
                  </a:lnTo>
                  <a:lnTo>
                    <a:pt x="323650" y="32480"/>
                  </a:lnTo>
                  <a:lnTo>
                    <a:pt x="320243" y="25830"/>
                  </a:lnTo>
                  <a:lnTo>
                    <a:pt x="314467" y="21271"/>
                  </a:lnTo>
                  <a:lnTo>
                    <a:pt x="306380" y="196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125631" y="3298603"/>
            <a:ext cx="561340" cy="302895"/>
            <a:chOff x="4125631" y="3298603"/>
            <a:chExt cx="561340" cy="302895"/>
          </a:xfrm>
        </p:grpSpPr>
        <p:sp>
          <p:nvSpPr>
            <p:cNvPr id="35" name="object 35"/>
            <p:cNvSpPr/>
            <p:nvPr/>
          </p:nvSpPr>
          <p:spPr>
            <a:xfrm>
              <a:off x="4136831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4" h="280035">
                  <a:moveTo>
                    <a:pt x="538826" y="0"/>
                  </a:moveTo>
                  <a:lnTo>
                    <a:pt x="0" y="0"/>
                  </a:lnTo>
                  <a:lnTo>
                    <a:pt x="0" y="280000"/>
                  </a:lnTo>
                  <a:lnTo>
                    <a:pt x="538826" y="280000"/>
                  </a:lnTo>
                  <a:lnTo>
                    <a:pt x="538826" y="0"/>
                  </a:lnTo>
                  <a:close/>
                </a:path>
              </a:pathLst>
            </a:custGeom>
            <a:solidFill>
              <a:srgbClr val="FB83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36831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4" h="280035">
                  <a:moveTo>
                    <a:pt x="0" y="280000"/>
                  </a:moveTo>
                  <a:lnTo>
                    <a:pt x="538826" y="280000"/>
                  </a:lnTo>
                  <a:lnTo>
                    <a:pt x="538826" y="0"/>
                  </a:lnTo>
                  <a:lnTo>
                    <a:pt x="0" y="0"/>
                  </a:lnTo>
                  <a:lnTo>
                    <a:pt x="0" y="280000"/>
                  </a:lnTo>
                  <a:close/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94783" y="3421804"/>
              <a:ext cx="240029" cy="62865"/>
            </a:xfrm>
            <a:custGeom>
              <a:avLst/>
              <a:gdLst/>
              <a:ahLst/>
              <a:cxnLst/>
              <a:rect l="l" t="t" r="r" b="b"/>
              <a:pathLst>
                <a:path w="240029" h="62864">
                  <a:moveTo>
                    <a:pt x="8401" y="2240"/>
                  </a:moveTo>
                  <a:lnTo>
                    <a:pt x="0" y="2240"/>
                  </a:lnTo>
                  <a:lnTo>
                    <a:pt x="0" y="61600"/>
                  </a:lnTo>
                  <a:lnTo>
                    <a:pt x="8401" y="61600"/>
                  </a:lnTo>
                  <a:lnTo>
                    <a:pt x="8401" y="35280"/>
                  </a:lnTo>
                  <a:lnTo>
                    <a:pt x="47049" y="35280"/>
                  </a:lnTo>
                  <a:lnTo>
                    <a:pt x="47049" y="27440"/>
                  </a:lnTo>
                  <a:lnTo>
                    <a:pt x="8401" y="27440"/>
                  </a:lnTo>
                  <a:lnTo>
                    <a:pt x="8401" y="2240"/>
                  </a:lnTo>
                  <a:close/>
                </a:path>
                <a:path w="240029" h="62864">
                  <a:moveTo>
                    <a:pt x="47049" y="35280"/>
                  </a:moveTo>
                  <a:lnTo>
                    <a:pt x="38647" y="35280"/>
                  </a:lnTo>
                  <a:lnTo>
                    <a:pt x="38647" y="61600"/>
                  </a:lnTo>
                  <a:lnTo>
                    <a:pt x="47049" y="61600"/>
                  </a:lnTo>
                  <a:lnTo>
                    <a:pt x="47049" y="35280"/>
                  </a:lnTo>
                  <a:close/>
                </a:path>
                <a:path w="240029" h="62864">
                  <a:moveTo>
                    <a:pt x="47049" y="2240"/>
                  </a:moveTo>
                  <a:lnTo>
                    <a:pt x="38647" y="2240"/>
                  </a:lnTo>
                  <a:lnTo>
                    <a:pt x="38647" y="27440"/>
                  </a:lnTo>
                  <a:lnTo>
                    <a:pt x="47049" y="27440"/>
                  </a:lnTo>
                  <a:lnTo>
                    <a:pt x="47049" y="2240"/>
                  </a:lnTo>
                  <a:close/>
                </a:path>
                <a:path w="240029" h="62864">
                  <a:moveTo>
                    <a:pt x="82336" y="20160"/>
                  </a:moveTo>
                  <a:lnTo>
                    <a:pt x="73899" y="21752"/>
                  </a:lnTo>
                  <a:lnTo>
                    <a:pt x="67353" y="26180"/>
                  </a:lnTo>
                  <a:lnTo>
                    <a:pt x="63117" y="32917"/>
                  </a:lnTo>
                  <a:lnTo>
                    <a:pt x="61612" y="41440"/>
                  </a:lnTo>
                  <a:lnTo>
                    <a:pt x="63117" y="49962"/>
                  </a:lnTo>
                  <a:lnTo>
                    <a:pt x="67353" y="56700"/>
                  </a:lnTo>
                  <a:lnTo>
                    <a:pt x="73899" y="61127"/>
                  </a:lnTo>
                  <a:lnTo>
                    <a:pt x="82336" y="62720"/>
                  </a:lnTo>
                  <a:lnTo>
                    <a:pt x="90772" y="61127"/>
                  </a:lnTo>
                  <a:lnTo>
                    <a:pt x="97319" y="56700"/>
                  </a:lnTo>
                  <a:lnTo>
                    <a:pt x="97759" y="56000"/>
                  </a:lnTo>
                  <a:lnTo>
                    <a:pt x="76175" y="56000"/>
                  </a:lnTo>
                  <a:lnTo>
                    <a:pt x="70573" y="50960"/>
                  </a:lnTo>
                  <a:lnTo>
                    <a:pt x="70573" y="31920"/>
                  </a:lnTo>
                  <a:lnTo>
                    <a:pt x="76175" y="26880"/>
                  </a:lnTo>
                  <a:lnTo>
                    <a:pt x="97880" y="26880"/>
                  </a:lnTo>
                  <a:lnTo>
                    <a:pt x="97319" y="25970"/>
                  </a:lnTo>
                  <a:lnTo>
                    <a:pt x="90772" y="21516"/>
                  </a:lnTo>
                  <a:lnTo>
                    <a:pt x="82336" y="20160"/>
                  </a:lnTo>
                  <a:close/>
                </a:path>
                <a:path w="240029" h="62864">
                  <a:moveTo>
                    <a:pt x="97880" y="26880"/>
                  </a:moveTo>
                  <a:lnTo>
                    <a:pt x="89617" y="26880"/>
                  </a:lnTo>
                  <a:lnTo>
                    <a:pt x="95218" y="31920"/>
                  </a:lnTo>
                  <a:lnTo>
                    <a:pt x="95218" y="50400"/>
                  </a:lnTo>
                  <a:lnTo>
                    <a:pt x="89617" y="56000"/>
                  </a:lnTo>
                  <a:lnTo>
                    <a:pt x="97759" y="56000"/>
                  </a:lnTo>
                  <a:lnTo>
                    <a:pt x="101555" y="49962"/>
                  </a:lnTo>
                  <a:lnTo>
                    <a:pt x="103060" y="41440"/>
                  </a:lnTo>
                  <a:lnTo>
                    <a:pt x="101555" y="32838"/>
                  </a:lnTo>
                  <a:lnTo>
                    <a:pt x="97880" y="26880"/>
                  </a:lnTo>
                  <a:close/>
                </a:path>
                <a:path w="240029" h="62864">
                  <a:moveTo>
                    <a:pt x="136666" y="21280"/>
                  </a:moveTo>
                  <a:lnTo>
                    <a:pt x="112022" y="21280"/>
                  </a:lnTo>
                  <a:lnTo>
                    <a:pt x="112022" y="27440"/>
                  </a:lnTo>
                  <a:lnTo>
                    <a:pt x="119863" y="27440"/>
                  </a:lnTo>
                  <a:lnTo>
                    <a:pt x="119863" y="57120"/>
                  </a:lnTo>
                  <a:lnTo>
                    <a:pt x="124344" y="61600"/>
                  </a:lnTo>
                  <a:lnTo>
                    <a:pt x="133866" y="61600"/>
                  </a:lnTo>
                  <a:lnTo>
                    <a:pt x="136106" y="61040"/>
                  </a:lnTo>
                  <a:lnTo>
                    <a:pt x="136666" y="61040"/>
                  </a:lnTo>
                  <a:lnTo>
                    <a:pt x="136666" y="54880"/>
                  </a:lnTo>
                  <a:lnTo>
                    <a:pt x="129385" y="54880"/>
                  </a:lnTo>
                  <a:lnTo>
                    <a:pt x="127705" y="53200"/>
                  </a:lnTo>
                  <a:lnTo>
                    <a:pt x="127705" y="28560"/>
                  </a:lnTo>
                  <a:lnTo>
                    <a:pt x="136666" y="28560"/>
                  </a:lnTo>
                  <a:lnTo>
                    <a:pt x="136666" y="21280"/>
                  </a:lnTo>
                  <a:close/>
                </a:path>
                <a:path w="240029" h="62864">
                  <a:moveTo>
                    <a:pt x="136666" y="54320"/>
                  </a:moveTo>
                  <a:lnTo>
                    <a:pt x="135546" y="54880"/>
                  </a:lnTo>
                  <a:lnTo>
                    <a:pt x="136666" y="54880"/>
                  </a:lnTo>
                  <a:lnTo>
                    <a:pt x="136666" y="54320"/>
                  </a:lnTo>
                  <a:close/>
                </a:path>
                <a:path w="240029" h="62864">
                  <a:moveTo>
                    <a:pt x="127705" y="8400"/>
                  </a:moveTo>
                  <a:lnTo>
                    <a:pt x="120423" y="8400"/>
                  </a:lnTo>
                  <a:lnTo>
                    <a:pt x="120423" y="18480"/>
                  </a:lnTo>
                  <a:lnTo>
                    <a:pt x="118743" y="21280"/>
                  </a:lnTo>
                  <a:lnTo>
                    <a:pt x="127705" y="21280"/>
                  </a:lnTo>
                  <a:lnTo>
                    <a:pt x="127705" y="8400"/>
                  </a:lnTo>
                  <a:close/>
                </a:path>
                <a:path w="240029" h="62864">
                  <a:moveTo>
                    <a:pt x="161871" y="28560"/>
                  </a:moveTo>
                  <a:lnTo>
                    <a:pt x="153470" y="28560"/>
                  </a:lnTo>
                  <a:lnTo>
                    <a:pt x="153470" y="61600"/>
                  </a:lnTo>
                  <a:lnTo>
                    <a:pt x="161871" y="61600"/>
                  </a:lnTo>
                  <a:lnTo>
                    <a:pt x="161871" y="28560"/>
                  </a:lnTo>
                  <a:close/>
                </a:path>
                <a:path w="240029" h="62864">
                  <a:moveTo>
                    <a:pt x="188757" y="21280"/>
                  </a:moveTo>
                  <a:lnTo>
                    <a:pt x="146188" y="21280"/>
                  </a:lnTo>
                  <a:lnTo>
                    <a:pt x="146188" y="28560"/>
                  </a:lnTo>
                  <a:lnTo>
                    <a:pt x="180915" y="28560"/>
                  </a:lnTo>
                  <a:lnTo>
                    <a:pt x="180915" y="61600"/>
                  </a:lnTo>
                  <a:lnTo>
                    <a:pt x="188757" y="61600"/>
                  </a:lnTo>
                  <a:lnTo>
                    <a:pt x="188757" y="21280"/>
                  </a:lnTo>
                  <a:close/>
                </a:path>
                <a:path w="240029" h="62864">
                  <a:moveTo>
                    <a:pt x="169153" y="560"/>
                  </a:moveTo>
                  <a:lnTo>
                    <a:pt x="159631" y="560"/>
                  </a:lnTo>
                  <a:lnTo>
                    <a:pt x="153470" y="5600"/>
                  </a:lnTo>
                  <a:lnTo>
                    <a:pt x="153470" y="21280"/>
                  </a:lnTo>
                  <a:lnTo>
                    <a:pt x="161871" y="21280"/>
                  </a:lnTo>
                  <a:lnTo>
                    <a:pt x="161871" y="8960"/>
                  </a:lnTo>
                  <a:lnTo>
                    <a:pt x="165232" y="7840"/>
                  </a:lnTo>
                  <a:lnTo>
                    <a:pt x="171393" y="7840"/>
                  </a:lnTo>
                  <a:lnTo>
                    <a:pt x="171393" y="1120"/>
                  </a:lnTo>
                  <a:lnTo>
                    <a:pt x="170833" y="1120"/>
                  </a:lnTo>
                  <a:lnTo>
                    <a:pt x="169153" y="560"/>
                  </a:lnTo>
                  <a:close/>
                </a:path>
                <a:path w="240029" h="62864">
                  <a:moveTo>
                    <a:pt x="187637" y="0"/>
                  </a:moveTo>
                  <a:lnTo>
                    <a:pt x="181475" y="0"/>
                  </a:lnTo>
                  <a:lnTo>
                    <a:pt x="178675" y="2240"/>
                  </a:lnTo>
                  <a:lnTo>
                    <a:pt x="178675" y="8400"/>
                  </a:lnTo>
                  <a:lnTo>
                    <a:pt x="180915" y="11200"/>
                  </a:lnTo>
                  <a:lnTo>
                    <a:pt x="187076" y="11200"/>
                  </a:lnTo>
                  <a:lnTo>
                    <a:pt x="189877" y="8960"/>
                  </a:lnTo>
                  <a:lnTo>
                    <a:pt x="189877" y="2240"/>
                  </a:lnTo>
                  <a:lnTo>
                    <a:pt x="187637" y="0"/>
                  </a:lnTo>
                  <a:close/>
                </a:path>
                <a:path w="240029" h="62864">
                  <a:moveTo>
                    <a:pt x="171393" y="7840"/>
                  </a:moveTo>
                  <a:lnTo>
                    <a:pt x="169713" y="7840"/>
                  </a:lnTo>
                  <a:lnTo>
                    <a:pt x="170833" y="8400"/>
                  </a:lnTo>
                  <a:lnTo>
                    <a:pt x="171393" y="8400"/>
                  </a:lnTo>
                  <a:lnTo>
                    <a:pt x="171393" y="7840"/>
                  </a:lnTo>
                  <a:close/>
                </a:path>
                <a:path w="240029" h="62864">
                  <a:moveTo>
                    <a:pt x="210041" y="21280"/>
                  </a:moveTo>
                  <a:lnTo>
                    <a:pt x="200519" y="21280"/>
                  </a:lnTo>
                  <a:lnTo>
                    <a:pt x="215082" y="40880"/>
                  </a:lnTo>
                  <a:lnTo>
                    <a:pt x="199959" y="61600"/>
                  </a:lnTo>
                  <a:lnTo>
                    <a:pt x="209481" y="61600"/>
                  </a:lnTo>
                  <a:lnTo>
                    <a:pt x="219563" y="46480"/>
                  </a:lnTo>
                  <a:lnTo>
                    <a:pt x="228536" y="46480"/>
                  </a:lnTo>
                  <a:lnTo>
                    <a:pt x="227518" y="45062"/>
                  </a:lnTo>
                  <a:lnTo>
                    <a:pt x="224604" y="40880"/>
                  </a:lnTo>
                  <a:lnTo>
                    <a:pt x="228765" y="35280"/>
                  </a:lnTo>
                  <a:lnTo>
                    <a:pt x="220123" y="35280"/>
                  </a:lnTo>
                  <a:lnTo>
                    <a:pt x="210041" y="21280"/>
                  </a:lnTo>
                  <a:close/>
                </a:path>
                <a:path w="240029" h="62864">
                  <a:moveTo>
                    <a:pt x="228536" y="46480"/>
                  </a:moveTo>
                  <a:lnTo>
                    <a:pt x="219563" y="46480"/>
                  </a:lnTo>
                  <a:lnTo>
                    <a:pt x="230205" y="61600"/>
                  </a:lnTo>
                  <a:lnTo>
                    <a:pt x="239727" y="61600"/>
                  </a:lnTo>
                  <a:lnTo>
                    <a:pt x="236497" y="57417"/>
                  </a:lnTo>
                  <a:lnTo>
                    <a:pt x="231955" y="51240"/>
                  </a:lnTo>
                  <a:lnTo>
                    <a:pt x="228536" y="46480"/>
                  </a:lnTo>
                  <a:close/>
                </a:path>
                <a:path w="240029" h="62864">
                  <a:moveTo>
                    <a:pt x="239167" y="21280"/>
                  </a:moveTo>
                  <a:lnTo>
                    <a:pt x="229645" y="21280"/>
                  </a:lnTo>
                  <a:lnTo>
                    <a:pt x="220123" y="35280"/>
                  </a:lnTo>
                  <a:lnTo>
                    <a:pt x="228765" y="35280"/>
                  </a:lnTo>
                  <a:lnTo>
                    <a:pt x="239167" y="2128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440568" y="3298603"/>
            <a:ext cx="561340" cy="302895"/>
            <a:chOff x="6440568" y="3298603"/>
            <a:chExt cx="561340" cy="302895"/>
          </a:xfrm>
        </p:grpSpPr>
        <p:sp>
          <p:nvSpPr>
            <p:cNvPr id="39" name="object 39"/>
            <p:cNvSpPr/>
            <p:nvPr/>
          </p:nvSpPr>
          <p:spPr>
            <a:xfrm>
              <a:off x="6451768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5" h="280035">
                  <a:moveTo>
                    <a:pt x="538826" y="0"/>
                  </a:moveTo>
                  <a:lnTo>
                    <a:pt x="0" y="0"/>
                  </a:lnTo>
                  <a:lnTo>
                    <a:pt x="0" y="280000"/>
                  </a:lnTo>
                  <a:lnTo>
                    <a:pt x="538826" y="280000"/>
                  </a:lnTo>
                  <a:lnTo>
                    <a:pt x="538826" y="0"/>
                  </a:lnTo>
                  <a:close/>
                </a:path>
              </a:pathLst>
            </a:custGeom>
            <a:solidFill>
              <a:srgbClr val="4ED1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51768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5" h="280035">
                  <a:moveTo>
                    <a:pt x="0" y="280000"/>
                  </a:moveTo>
                  <a:lnTo>
                    <a:pt x="538826" y="280000"/>
                  </a:lnTo>
                  <a:lnTo>
                    <a:pt x="538826" y="0"/>
                  </a:lnTo>
                  <a:lnTo>
                    <a:pt x="0" y="0"/>
                  </a:lnTo>
                  <a:lnTo>
                    <a:pt x="0" y="280000"/>
                  </a:lnTo>
                  <a:close/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77793" y="3421244"/>
              <a:ext cx="301625" cy="61594"/>
            </a:xfrm>
            <a:custGeom>
              <a:avLst/>
              <a:gdLst/>
              <a:ahLst/>
              <a:cxnLst/>
              <a:rect l="l" t="t" r="r" b="b"/>
              <a:pathLst>
                <a:path w="301625" h="61595">
                  <a:moveTo>
                    <a:pt x="36407" y="0"/>
                  </a:moveTo>
                  <a:lnTo>
                    <a:pt x="0" y="0"/>
                  </a:lnTo>
                  <a:lnTo>
                    <a:pt x="0" y="59360"/>
                  </a:lnTo>
                  <a:lnTo>
                    <a:pt x="8401" y="59920"/>
                  </a:lnTo>
                  <a:lnTo>
                    <a:pt x="8401" y="34720"/>
                  </a:lnTo>
                  <a:lnTo>
                    <a:pt x="33606" y="34720"/>
                  </a:lnTo>
                  <a:lnTo>
                    <a:pt x="33606" y="26880"/>
                  </a:lnTo>
                  <a:lnTo>
                    <a:pt x="8401" y="26880"/>
                  </a:lnTo>
                  <a:lnTo>
                    <a:pt x="8401" y="7840"/>
                  </a:lnTo>
                  <a:lnTo>
                    <a:pt x="36407" y="7840"/>
                  </a:lnTo>
                  <a:lnTo>
                    <a:pt x="36407" y="0"/>
                  </a:lnTo>
                  <a:close/>
                </a:path>
                <a:path w="301625" h="61595">
                  <a:moveTo>
                    <a:pt x="63852" y="17360"/>
                  </a:moveTo>
                  <a:lnTo>
                    <a:pt x="56299" y="18873"/>
                  </a:lnTo>
                  <a:lnTo>
                    <a:pt x="50059" y="23170"/>
                  </a:lnTo>
                  <a:lnTo>
                    <a:pt x="45815" y="29881"/>
                  </a:lnTo>
                  <a:lnTo>
                    <a:pt x="44248" y="38640"/>
                  </a:lnTo>
                  <a:lnTo>
                    <a:pt x="45902" y="47958"/>
                  </a:lnTo>
                  <a:lnTo>
                    <a:pt x="50339" y="54810"/>
                  </a:lnTo>
                  <a:lnTo>
                    <a:pt x="56772" y="59036"/>
                  </a:lnTo>
                  <a:lnTo>
                    <a:pt x="64412" y="60480"/>
                  </a:lnTo>
                  <a:lnTo>
                    <a:pt x="73374" y="60480"/>
                  </a:lnTo>
                  <a:lnTo>
                    <a:pt x="80095" y="54880"/>
                  </a:lnTo>
                  <a:lnTo>
                    <a:pt x="80440" y="53760"/>
                  </a:lnTo>
                  <a:lnTo>
                    <a:pt x="58811" y="53760"/>
                  </a:lnTo>
                  <a:lnTo>
                    <a:pt x="53210" y="48720"/>
                  </a:lnTo>
                  <a:lnTo>
                    <a:pt x="53210" y="41440"/>
                  </a:lnTo>
                  <a:lnTo>
                    <a:pt x="83456" y="41440"/>
                  </a:lnTo>
                  <a:lnTo>
                    <a:pt x="83456" y="38640"/>
                  </a:lnTo>
                  <a:lnTo>
                    <a:pt x="82861" y="34720"/>
                  </a:lnTo>
                  <a:lnTo>
                    <a:pt x="51530" y="34720"/>
                  </a:lnTo>
                  <a:lnTo>
                    <a:pt x="52090" y="29680"/>
                  </a:lnTo>
                  <a:lnTo>
                    <a:pt x="56011" y="24640"/>
                  </a:lnTo>
                  <a:lnTo>
                    <a:pt x="79118" y="24640"/>
                  </a:lnTo>
                  <a:lnTo>
                    <a:pt x="78275" y="23170"/>
                  </a:lnTo>
                  <a:lnTo>
                    <a:pt x="72114" y="18873"/>
                  </a:lnTo>
                  <a:lnTo>
                    <a:pt x="63852" y="17360"/>
                  </a:lnTo>
                  <a:close/>
                </a:path>
                <a:path w="301625" h="61595">
                  <a:moveTo>
                    <a:pt x="76735" y="45360"/>
                  </a:moveTo>
                  <a:lnTo>
                    <a:pt x="75614" y="50400"/>
                  </a:lnTo>
                  <a:lnTo>
                    <a:pt x="72254" y="53760"/>
                  </a:lnTo>
                  <a:lnTo>
                    <a:pt x="80440" y="53760"/>
                  </a:lnTo>
                  <a:lnTo>
                    <a:pt x="82336" y="47600"/>
                  </a:lnTo>
                  <a:lnTo>
                    <a:pt x="76735" y="45360"/>
                  </a:lnTo>
                  <a:close/>
                </a:path>
                <a:path w="301625" h="61595">
                  <a:moveTo>
                    <a:pt x="79118" y="24640"/>
                  </a:moveTo>
                  <a:lnTo>
                    <a:pt x="70013" y="24640"/>
                  </a:lnTo>
                  <a:lnTo>
                    <a:pt x="73934" y="29120"/>
                  </a:lnTo>
                  <a:lnTo>
                    <a:pt x="73934" y="34720"/>
                  </a:lnTo>
                  <a:lnTo>
                    <a:pt x="82861" y="34720"/>
                  </a:lnTo>
                  <a:lnTo>
                    <a:pt x="82126" y="29881"/>
                  </a:lnTo>
                  <a:lnTo>
                    <a:pt x="79118" y="24640"/>
                  </a:lnTo>
                  <a:close/>
                </a:path>
                <a:path w="301625" h="61595">
                  <a:moveTo>
                    <a:pt x="129012" y="24640"/>
                  </a:moveTo>
                  <a:lnTo>
                    <a:pt x="118183" y="24640"/>
                  </a:lnTo>
                  <a:lnTo>
                    <a:pt x="120983" y="28000"/>
                  </a:lnTo>
                  <a:lnTo>
                    <a:pt x="120983" y="33040"/>
                  </a:lnTo>
                  <a:lnTo>
                    <a:pt x="119863" y="34160"/>
                  </a:lnTo>
                  <a:lnTo>
                    <a:pt x="117623" y="34720"/>
                  </a:lnTo>
                  <a:lnTo>
                    <a:pt x="106420" y="36400"/>
                  </a:lnTo>
                  <a:lnTo>
                    <a:pt x="99139" y="36960"/>
                  </a:lnTo>
                  <a:lnTo>
                    <a:pt x="94098" y="41440"/>
                  </a:lnTo>
                  <a:lnTo>
                    <a:pt x="95218" y="48720"/>
                  </a:lnTo>
                  <a:lnTo>
                    <a:pt x="95218" y="55440"/>
                  </a:lnTo>
                  <a:lnTo>
                    <a:pt x="100259" y="61040"/>
                  </a:lnTo>
                  <a:lnTo>
                    <a:pt x="115942" y="61040"/>
                  </a:lnTo>
                  <a:lnTo>
                    <a:pt x="119863" y="57120"/>
                  </a:lnTo>
                  <a:lnTo>
                    <a:pt x="121543" y="54320"/>
                  </a:lnTo>
                  <a:lnTo>
                    <a:pt x="129385" y="54320"/>
                  </a:lnTo>
                  <a:lnTo>
                    <a:pt x="129385" y="53760"/>
                  </a:lnTo>
                  <a:lnTo>
                    <a:pt x="105300" y="53760"/>
                  </a:lnTo>
                  <a:lnTo>
                    <a:pt x="102500" y="50960"/>
                  </a:lnTo>
                  <a:lnTo>
                    <a:pt x="102500" y="44240"/>
                  </a:lnTo>
                  <a:lnTo>
                    <a:pt x="104740" y="42560"/>
                  </a:lnTo>
                  <a:lnTo>
                    <a:pt x="108101" y="42000"/>
                  </a:lnTo>
                  <a:lnTo>
                    <a:pt x="120423" y="40320"/>
                  </a:lnTo>
                  <a:lnTo>
                    <a:pt x="129385" y="40320"/>
                  </a:lnTo>
                  <a:lnTo>
                    <a:pt x="129385" y="25200"/>
                  </a:lnTo>
                  <a:lnTo>
                    <a:pt x="129012" y="24640"/>
                  </a:lnTo>
                  <a:close/>
                </a:path>
                <a:path w="301625" h="61595">
                  <a:moveTo>
                    <a:pt x="129385" y="54320"/>
                  </a:moveTo>
                  <a:lnTo>
                    <a:pt x="121543" y="54320"/>
                  </a:lnTo>
                  <a:lnTo>
                    <a:pt x="121543" y="57120"/>
                  </a:lnTo>
                  <a:lnTo>
                    <a:pt x="122104" y="58800"/>
                  </a:lnTo>
                  <a:lnTo>
                    <a:pt x="122104" y="59920"/>
                  </a:lnTo>
                  <a:lnTo>
                    <a:pt x="129945" y="59920"/>
                  </a:lnTo>
                  <a:lnTo>
                    <a:pt x="129945" y="58800"/>
                  </a:lnTo>
                  <a:lnTo>
                    <a:pt x="129385" y="56560"/>
                  </a:lnTo>
                  <a:lnTo>
                    <a:pt x="129385" y="54320"/>
                  </a:lnTo>
                  <a:close/>
                </a:path>
                <a:path w="301625" h="61595">
                  <a:moveTo>
                    <a:pt x="129385" y="40320"/>
                  </a:moveTo>
                  <a:lnTo>
                    <a:pt x="120423" y="40320"/>
                  </a:lnTo>
                  <a:lnTo>
                    <a:pt x="120423" y="50960"/>
                  </a:lnTo>
                  <a:lnTo>
                    <a:pt x="115382" y="53760"/>
                  </a:lnTo>
                  <a:lnTo>
                    <a:pt x="129385" y="53760"/>
                  </a:lnTo>
                  <a:lnTo>
                    <a:pt x="129385" y="40320"/>
                  </a:lnTo>
                  <a:close/>
                </a:path>
                <a:path w="301625" h="61595">
                  <a:moveTo>
                    <a:pt x="124904" y="18480"/>
                  </a:moveTo>
                  <a:lnTo>
                    <a:pt x="103620" y="18480"/>
                  </a:lnTo>
                  <a:lnTo>
                    <a:pt x="96899" y="23520"/>
                  </a:lnTo>
                  <a:lnTo>
                    <a:pt x="95778" y="31360"/>
                  </a:lnTo>
                  <a:lnTo>
                    <a:pt x="103060" y="33040"/>
                  </a:lnTo>
                  <a:lnTo>
                    <a:pt x="103620" y="28000"/>
                  </a:lnTo>
                  <a:lnTo>
                    <a:pt x="106420" y="24640"/>
                  </a:lnTo>
                  <a:lnTo>
                    <a:pt x="129012" y="24640"/>
                  </a:lnTo>
                  <a:lnTo>
                    <a:pt x="124904" y="18480"/>
                  </a:lnTo>
                  <a:close/>
                </a:path>
                <a:path w="301625" h="61595">
                  <a:moveTo>
                    <a:pt x="155150" y="5600"/>
                  </a:moveTo>
                  <a:lnTo>
                    <a:pt x="147869" y="5600"/>
                  </a:lnTo>
                  <a:lnTo>
                    <a:pt x="147869" y="15680"/>
                  </a:lnTo>
                  <a:lnTo>
                    <a:pt x="146188" y="18480"/>
                  </a:lnTo>
                  <a:lnTo>
                    <a:pt x="139467" y="18480"/>
                  </a:lnTo>
                  <a:lnTo>
                    <a:pt x="139467" y="25760"/>
                  </a:lnTo>
                  <a:lnTo>
                    <a:pt x="147309" y="25760"/>
                  </a:lnTo>
                  <a:lnTo>
                    <a:pt x="147309" y="55440"/>
                  </a:lnTo>
                  <a:lnTo>
                    <a:pt x="151789" y="59920"/>
                  </a:lnTo>
                  <a:lnTo>
                    <a:pt x="161311" y="59920"/>
                  </a:lnTo>
                  <a:lnTo>
                    <a:pt x="163552" y="59360"/>
                  </a:lnTo>
                  <a:lnTo>
                    <a:pt x="164112" y="59360"/>
                  </a:lnTo>
                  <a:lnTo>
                    <a:pt x="164112" y="53200"/>
                  </a:lnTo>
                  <a:lnTo>
                    <a:pt x="156830" y="53200"/>
                  </a:lnTo>
                  <a:lnTo>
                    <a:pt x="155150" y="51520"/>
                  </a:lnTo>
                  <a:lnTo>
                    <a:pt x="155150" y="26320"/>
                  </a:lnTo>
                  <a:lnTo>
                    <a:pt x="164112" y="26320"/>
                  </a:lnTo>
                  <a:lnTo>
                    <a:pt x="164112" y="19040"/>
                  </a:lnTo>
                  <a:lnTo>
                    <a:pt x="155150" y="19040"/>
                  </a:lnTo>
                  <a:lnTo>
                    <a:pt x="155150" y="5600"/>
                  </a:lnTo>
                  <a:close/>
                </a:path>
                <a:path w="301625" h="61595">
                  <a:moveTo>
                    <a:pt x="164112" y="52640"/>
                  </a:moveTo>
                  <a:lnTo>
                    <a:pt x="162992" y="53200"/>
                  </a:lnTo>
                  <a:lnTo>
                    <a:pt x="164112" y="53200"/>
                  </a:lnTo>
                  <a:lnTo>
                    <a:pt x="164112" y="52640"/>
                  </a:lnTo>
                  <a:close/>
                </a:path>
                <a:path w="301625" h="61595">
                  <a:moveTo>
                    <a:pt x="185956" y="19040"/>
                  </a:moveTo>
                  <a:lnTo>
                    <a:pt x="178115" y="19040"/>
                  </a:lnTo>
                  <a:lnTo>
                    <a:pt x="178115" y="53200"/>
                  </a:lnTo>
                  <a:lnTo>
                    <a:pt x="183716" y="60480"/>
                  </a:lnTo>
                  <a:lnTo>
                    <a:pt x="198279" y="60480"/>
                  </a:lnTo>
                  <a:lnTo>
                    <a:pt x="203320" y="58800"/>
                  </a:lnTo>
                  <a:lnTo>
                    <a:pt x="205000" y="54880"/>
                  </a:lnTo>
                  <a:lnTo>
                    <a:pt x="212281" y="54880"/>
                  </a:lnTo>
                  <a:lnTo>
                    <a:pt x="212281" y="53760"/>
                  </a:lnTo>
                  <a:lnTo>
                    <a:pt x="188757" y="53760"/>
                  </a:lnTo>
                  <a:lnTo>
                    <a:pt x="185956" y="48720"/>
                  </a:lnTo>
                  <a:lnTo>
                    <a:pt x="185956" y="19040"/>
                  </a:lnTo>
                  <a:close/>
                </a:path>
                <a:path w="301625" h="61595">
                  <a:moveTo>
                    <a:pt x="212281" y="54880"/>
                  </a:moveTo>
                  <a:lnTo>
                    <a:pt x="205000" y="54880"/>
                  </a:lnTo>
                  <a:lnTo>
                    <a:pt x="205000" y="56560"/>
                  </a:lnTo>
                  <a:lnTo>
                    <a:pt x="205560" y="58800"/>
                  </a:lnTo>
                  <a:lnTo>
                    <a:pt x="205560" y="59920"/>
                  </a:lnTo>
                  <a:lnTo>
                    <a:pt x="212841" y="59920"/>
                  </a:lnTo>
                  <a:lnTo>
                    <a:pt x="212281" y="58800"/>
                  </a:lnTo>
                  <a:lnTo>
                    <a:pt x="212281" y="54880"/>
                  </a:lnTo>
                  <a:close/>
                </a:path>
                <a:path w="301625" h="61595">
                  <a:moveTo>
                    <a:pt x="212281" y="19600"/>
                  </a:moveTo>
                  <a:lnTo>
                    <a:pt x="204440" y="19600"/>
                  </a:lnTo>
                  <a:lnTo>
                    <a:pt x="204440" y="49280"/>
                  </a:lnTo>
                  <a:lnTo>
                    <a:pt x="201079" y="53760"/>
                  </a:lnTo>
                  <a:lnTo>
                    <a:pt x="212281" y="53760"/>
                  </a:lnTo>
                  <a:lnTo>
                    <a:pt x="212281" y="19600"/>
                  </a:lnTo>
                  <a:close/>
                </a:path>
                <a:path w="301625" h="61595">
                  <a:moveTo>
                    <a:pt x="238607" y="19040"/>
                  </a:moveTo>
                  <a:lnTo>
                    <a:pt x="230765" y="19040"/>
                  </a:lnTo>
                  <a:lnTo>
                    <a:pt x="230765" y="59360"/>
                  </a:lnTo>
                  <a:lnTo>
                    <a:pt x="238607" y="59360"/>
                  </a:lnTo>
                  <a:lnTo>
                    <a:pt x="238607" y="30240"/>
                  </a:lnTo>
                  <a:lnTo>
                    <a:pt x="243087" y="26880"/>
                  </a:lnTo>
                  <a:lnTo>
                    <a:pt x="253730" y="26880"/>
                  </a:lnTo>
                  <a:lnTo>
                    <a:pt x="253730" y="26320"/>
                  </a:lnTo>
                  <a:lnTo>
                    <a:pt x="238607" y="26320"/>
                  </a:lnTo>
                  <a:lnTo>
                    <a:pt x="238607" y="19040"/>
                  </a:lnTo>
                  <a:close/>
                </a:path>
                <a:path w="301625" h="61595">
                  <a:moveTo>
                    <a:pt x="253730" y="18480"/>
                  </a:moveTo>
                  <a:lnTo>
                    <a:pt x="246448" y="18480"/>
                  </a:lnTo>
                  <a:lnTo>
                    <a:pt x="241407" y="20160"/>
                  </a:lnTo>
                  <a:lnTo>
                    <a:pt x="238607" y="26320"/>
                  </a:lnTo>
                  <a:lnTo>
                    <a:pt x="253730" y="26320"/>
                  </a:lnTo>
                  <a:lnTo>
                    <a:pt x="253730" y="18480"/>
                  </a:lnTo>
                  <a:close/>
                </a:path>
                <a:path w="301625" h="61595">
                  <a:moveTo>
                    <a:pt x="281735" y="17360"/>
                  </a:moveTo>
                  <a:lnTo>
                    <a:pt x="274182" y="18873"/>
                  </a:lnTo>
                  <a:lnTo>
                    <a:pt x="267942" y="23170"/>
                  </a:lnTo>
                  <a:lnTo>
                    <a:pt x="263698" y="29881"/>
                  </a:lnTo>
                  <a:lnTo>
                    <a:pt x="262131" y="38640"/>
                  </a:lnTo>
                  <a:lnTo>
                    <a:pt x="263785" y="47958"/>
                  </a:lnTo>
                  <a:lnTo>
                    <a:pt x="268222" y="54810"/>
                  </a:lnTo>
                  <a:lnTo>
                    <a:pt x="274655" y="59036"/>
                  </a:lnTo>
                  <a:lnTo>
                    <a:pt x="282295" y="60480"/>
                  </a:lnTo>
                  <a:lnTo>
                    <a:pt x="291257" y="60480"/>
                  </a:lnTo>
                  <a:lnTo>
                    <a:pt x="297978" y="54880"/>
                  </a:lnTo>
                  <a:lnTo>
                    <a:pt x="298323" y="53760"/>
                  </a:lnTo>
                  <a:lnTo>
                    <a:pt x="276694" y="53760"/>
                  </a:lnTo>
                  <a:lnTo>
                    <a:pt x="271093" y="48720"/>
                  </a:lnTo>
                  <a:lnTo>
                    <a:pt x="271093" y="41440"/>
                  </a:lnTo>
                  <a:lnTo>
                    <a:pt x="301339" y="41440"/>
                  </a:lnTo>
                  <a:lnTo>
                    <a:pt x="301339" y="38640"/>
                  </a:lnTo>
                  <a:lnTo>
                    <a:pt x="300744" y="34720"/>
                  </a:lnTo>
                  <a:lnTo>
                    <a:pt x="269973" y="34720"/>
                  </a:lnTo>
                  <a:lnTo>
                    <a:pt x="270533" y="29680"/>
                  </a:lnTo>
                  <a:lnTo>
                    <a:pt x="274454" y="24640"/>
                  </a:lnTo>
                  <a:lnTo>
                    <a:pt x="297001" y="24640"/>
                  </a:lnTo>
                  <a:lnTo>
                    <a:pt x="296158" y="23170"/>
                  </a:lnTo>
                  <a:lnTo>
                    <a:pt x="289997" y="18873"/>
                  </a:lnTo>
                  <a:lnTo>
                    <a:pt x="281735" y="17360"/>
                  </a:lnTo>
                  <a:close/>
                </a:path>
                <a:path w="301625" h="61595">
                  <a:moveTo>
                    <a:pt x="294618" y="45360"/>
                  </a:moveTo>
                  <a:lnTo>
                    <a:pt x="293497" y="50400"/>
                  </a:lnTo>
                  <a:lnTo>
                    <a:pt x="290137" y="53760"/>
                  </a:lnTo>
                  <a:lnTo>
                    <a:pt x="298323" y="53760"/>
                  </a:lnTo>
                  <a:lnTo>
                    <a:pt x="300219" y="47600"/>
                  </a:lnTo>
                  <a:lnTo>
                    <a:pt x="294618" y="45360"/>
                  </a:lnTo>
                  <a:close/>
                </a:path>
                <a:path w="301625" h="61595">
                  <a:moveTo>
                    <a:pt x="297001" y="24640"/>
                  </a:moveTo>
                  <a:lnTo>
                    <a:pt x="288456" y="24640"/>
                  </a:lnTo>
                  <a:lnTo>
                    <a:pt x="292377" y="29120"/>
                  </a:lnTo>
                  <a:lnTo>
                    <a:pt x="292377" y="34720"/>
                  </a:lnTo>
                  <a:lnTo>
                    <a:pt x="300744" y="34720"/>
                  </a:lnTo>
                  <a:lnTo>
                    <a:pt x="300009" y="29881"/>
                  </a:lnTo>
                  <a:lnTo>
                    <a:pt x="297001" y="2464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211840" y="3298603"/>
            <a:ext cx="561340" cy="302895"/>
            <a:chOff x="7211840" y="3298603"/>
            <a:chExt cx="561340" cy="302895"/>
          </a:xfrm>
        </p:grpSpPr>
        <p:sp>
          <p:nvSpPr>
            <p:cNvPr id="43" name="object 43"/>
            <p:cNvSpPr/>
            <p:nvPr/>
          </p:nvSpPr>
          <p:spPr>
            <a:xfrm>
              <a:off x="7223040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5" h="280035">
                  <a:moveTo>
                    <a:pt x="538826" y="0"/>
                  </a:moveTo>
                  <a:lnTo>
                    <a:pt x="0" y="0"/>
                  </a:lnTo>
                  <a:lnTo>
                    <a:pt x="0" y="280000"/>
                  </a:lnTo>
                  <a:lnTo>
                    <a:pt x="538826" y="280000"/>
                  </a:lnTo>
                  <a:lnTo>
                    <a:pt x="538826" y="0"/>
                  </a:lnTo>
                  <a:close/>
                </a:path>
              </a:pathLst>
            </a:custGeom>
            <a:solidFill>
              <a:srgbClr val="4ED1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23040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5" h="280035">
                  <a:moveTo>
                    <a:pt x="0" y="280000"/>
                  </a:moveTo>
                  <a:lnTo>
                    <a:pt x="538826" y="280000"/>
                  </a:lnTo>
                  <a:lnTo>
                    <a:pt x="538826" y="0"/>
                  </a:lnTo>
                  <a:lnTo>
                    <a:pt x="0" y="0"/>
                  </a:lnTo>
                  <a:lnTo>
                    <a:pt x="0" y="280000"/>
                  </a:lnTo>
                  <a:close/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49625" y="3421244"/>
              <a:ext cx="301625" cy="61594"/>
            </a:xfrm>
            <a:custGeom>
              <a:avLst/>
              <a:gdLst/>
              <a:ahLst/>
              <a:cxnLst/>
              <a:rect l="l" t="t" r="r" b="b"/>
              <a:pathLst>
                <a:path w="301625" h="61595">
                  <a:moveTo>
                    <a:pt x="36407" y="0"/>
                  </a:moveTo>
                  <a:lnTo>
                    <a:pt x="0" y="0"/>
                  </a:lnTo>
                  <a:lnTo>
                    <a:pt x="0" y="59360"/>
                  </a:lnTo>
                  <a:lnTo>
                    <a:pt x="8401" y="59920"/>
                  </a:lnTo>
                  <a:lnTo>
                    <a:pt x="8401" y="34720"/>
                  </a:lnTo>
                  <a:lnTo>
                    <a:pt x="33606" y="34720"/>
                  </a:lnTo>
                  <a:lnTo>
                    <a:pt x="33606" y="26880"/>
                  </a:lnTo>
                  <a:lnTo>
                    <a:pt x="8401" y="26880"/>
                  </a:lnTo>
                  <a:lnTo>
                    <a:pt x="8401" y="7840"/>
                  </a:lnTo>
                  <a:lnTo>
                    <a:pt x="36407" y="7840"/>
                  </a:lnTo>
                  <a:lnTo>
                    <a:pt x="36407" y="0"/>
                  </a:lnTo>
                  <a:close/>
                </a:path>
                <a:path w="301625" h="61595">
                  <a:moveTo>
                    <a:pt x="62732" y="17360"/>
                  </a:moveTo>
                  <a:lnTo>
                    <a:pt x="55503" y="18873"/>
                  </a:lnTo>
                  <a:lnTo>
                    <a:pt x="49429" y="23170"/>
                  </a:lnTo>
                  <a:lnTo>
                    <a:pt x="45246" y="29881"/>
                  </a:lnTo>
                  <a:lnTo>
                    <a:pt x="43688" y="38640"/>
                  </a:lnTo>
                  <a:lnTo>
                    <a:pt x="45342" y="47958"/>
                  </a:lnTo>
                  <a:lnTo>
                    <a:pt x="49779" y="54810"/>
                  </a:lnTo>
                  <a:lnTo>
                    <a:pt x="56212" y="59036"/>
                  </a:lnTo>
                  <a:lnTo>
                    <a:pt x="63852" y="60480"/>
                  </a:lnTo>
                  <a:lnTo>
                    <a:pt x="72814" y="60480"/>
                  </a:lnTo>
                  <a:lnTo>
                    <a:pt x="79535" y="54880"/>
                  </a:lnTo>
                  <a:lnTo>
                    <a:pt x="79880" y="53760"/>
                  </a:lnTo>
                  <a:lnTo>
                    <a:pt x="57691" y="53760"/>
                  </a:lnTo>
                  <a:lnTo>
                    <a:pt x="52090" y="48720"/>
                  </a:lnTo>
                  <a:lnTo>
                    <a:pt x="52090" y="41440"/>
                  </a:lnTo>
                  <a:lnTo>
                    <a:pt x="82336" y="41440"/>
                  </a:lnTo>
                  <a:lnTo>
                    <a:pt x="82336" y="38640"/>
                  </a:lnTo>
                  <a:lnTo>
                    <a:pt x="81740" y="34720"/>
                  </a:lnTo>
                  <a:lnTo>
                    <a:pt x="51530" y="34720"/>
                  </a:lnTo>
                  <a:lnTo>
                    <a:pt x="52090" y="29680"/>
                  </a:lnTo>
                  <a:lnTo>
                    <a:pt x="56011" y="24640"/>
                  </a:lnTo>
                  <a:lnTo>
                    <a:pt x="77998" y="24640"/>
                  </a:lnTo>
                  <a:lnTo>
                    <a:pt x="77155" y="23170"/>
                  </a:lnTo>
                  <a:lnTo>
                    <a:pt x="70994" y="18873"/>
                  </a:lnTo>
                  <a:lnTo>
                    <a:pt x="62732" y="17360"/>
                  </a:lnTo>
                  <a:close/>
                </a:path>
                <a:path w="301625" h="61595">
                  <a:moveTo>
                    <a:pt x="75614" y="45360"/>
                  </a:moveTo>
                  <a:lnTo>
                    <a:pt x="74494" y="50400"/>
                  </a:lnTo>
                  <a:lnTo>
                    <a:pt x="71134" y="53760"/>
                  </a:lnTo>
                  <a:lnTo>
                    <a:pt x="79880" y="53760"/>
                  </a:lnTo>
                  <a:lnTo>
                    <a:pt x="81776" y="47600"/>
                  </a:lnTo>
                  <a:lnTo>
                    <a:pt x="75614" y="45360"/>
                  </a:lnTo>
                  <a:close/>
                </a:path>
                <a:path w="301625" h="61595">
                  <a:moveTo>
                    <a:pt x="77998" y="24640"/>
                  </a:moveTo>
                  <a:lnTo>
                    <a:pt x="70013" y="24640"/>
                  </a:lnTo>
                  <a:lnTo>
                    <a:pt x="73934" y="29120"/>
                  </a:lnTo>
                  <a:lnTo>
                    <a:pt x="73934" y="34720"/>
                  </a:lnTo>
                  <a:lnTo>
                    <a:pt x="81740" y="34720"/>
                  </a:lnTo>
                  <a:lnTo>
                    <a:pt x="81005" y="29881"/>
                  </a:lnTo>
                  <a:lnTo>
                    <a:pt x="77998" y="24640"/>
                  </a:lnTo>
                  <a:close/>
                </a:path>
                <a:path w="301625" h="61595">
                  <a:moveTo>
                    <a:pt x="127891" y="24640"/>
                  </a:moveTo>
                  <a:lnTo>
                    <a:pt x="117623" y="24640"/>
                  </a:lnTo>
                  <a:lnTo>
                    <a:pt x="120423" y="28000"/>
                  </a:lnTo>
                  <a:lnTo>
                    <a:pt x="120423" y="33040"/>
                  </a:lnTo>
                  <a:lnTo>
                    <a:pt x="119303" y="34160"/>
                  </a:lnTo>
                  <a:lnTo>
                    <a:pt x="117063" y="34720"/>
                  </a:lnTo>
                  <a:lnTo>
                    <a:pt x="106420" y="36400"/>
                  </a:lnTo>
                  <a:lnTo>
                    <a:pt x="99139" y="36960"/>
                  </a:lnTo>
                  <a:lnTo>
                    <a:pt x="94098" y="41440"/>
                  </a:lnTo>
                  <a:lnTo>
                    <a:pt x="94098" y="55440"/>
                  </a:lnTo>
                  <a:lnTo>
                    <a:pt x="99139" y="61040"/>
                  </a:lnTo>
                  <a:lnTo>
                    <a:pt x="114822" y="61040"/>
                  </a:lnTo>
                  <a:lnTo>
                    <a:pt x="118743" y="57120"/>
                  </a:lnTo>
                  <a:lnTo>
                    <a:pt x="120423" y="54320"/>
                  </a:lnTo>
                  <a:lnTo>
                    <a:pt x="128265" y="54320"/>
                  </a:lnTo>
                  <a:lnTo>
                    <a:pt x="128265" y="53760"/>
                  </a:lnTo>
                  <a:lnTo>
                    <a:pt x="104740" y="53760"/>
                  </a:lnTo>
                  <a:lnTo>
                    <a:pt x="102500" y="50960"/>
                  </a:lnTo>
                  <a:lnTo>
                    <a:pt x="102500" y="44240"/>
                  </a:lnTo>
                  <a:lnTo>
                    <a:pt x="104740" y="42560"/>
                  </a:lnTo>
                  <a:lnTo>
                    <a:pt x="108101" y="42000"/>
                  </a:lnTo>
                  <a:lnTo>
                    <a:pt x="120423" y="40320"/>
                  </a:lnTo>
                  <a:lnTo>
                    <a:pt x="128265" y="40320"/>
                  </a:lnTo>
                  <a:lnTo>
                    <a:pt x="128265" y="25200"/>
                  </a:lnTo>
                  <a:lnTo>
                    <a:pt x="127891" y="24640"/>
                  </a:lnTo>
                  <a:close/>
                </a:path>
                <a:path w="301625" h="61595">
                  <a:moveTo>
                    <a:pt x="128265" y="54320"/>
                  </a:moveTo>
                  <a:lnTo>
                    <a:pt x="120423" y="54320"/>
                  </a:lnTo>
                  <a:lnTo>
                    <a:pt x="120423" y="57120"/>
                  </a:lnTo>
                  <a:lnTo>
                    <a:pt x="120983" y="58800"/>
                  </a:lnTo>
                  <a:lnTo>
                    <a:pt x="120983" y="59920"/>
                  </a:lnTo>
                  <a:lnTo>
                    <a:pt x="128825" y="59920"/>
                  </a:lnTo>
                  <a:lnTo>
                    <a:pt x="128825" y="58800"/>
                  </a:lnTo>
                  <a:lnTo>
                    <a:pt x="128265" y="56560"/>
                  </a:lnTo>
                  <a:lnTo>
                    <a:pt x="128265" y="54320"/>
                  </a:lnTo>
                  <a:close/>
                </a:path>
                <a:path w="301625" h="61595">
                  <a:moveTo>
                    <a:pt x="128265" y="40320"/>
                  </a:moveTo>
                  <a:lnTo>
                    <a:pt x="120423" y="40320"/>
                  </a:lnTo>
                  <a:lnTo>
                    <a:pt x="120423" y="50960"/>
                  </a:lnTo>
                  <a:lnTo>
                    <a:pt x="114822" y="53760"/>
                  </a:lnTo>
                  <a:lnTo>
                    <a:pt x="128265" y="53760"/>
                  </a:lnTo>
                  <a:lnTo>
                    <a:pt x="128265" y="40320"/>
                  </a:lnTo>
                  <a:close/>
                </a:path>
                <a:path w="301625" h="61595">
                  <a:moveTo>
                    <a:pt x="123784" y="18480"/>
                  </a:moveTo>
                  <a:lnTo>
                    <a:pt x="102500" y="18480"/>
                  </a:lnTo>
                  <a:lnTo>
                    <a:pt x="95778" y="23520"/>
                  </a:lnTo>
                  <a:lnTo>
                    <a:pt x="94658" y="31360"/>
                  </a:lnTo>
                  <a:lnTo>
                    <a:pt x="102500" y="33040"/>
                  </a:lnTo>
                  <a:lnTo>
                    <a:pt x="103060" y="28000"/>
                  </a:lnTo>
                  <a:lnTo>
                    <a:pt x="105860" y="24640"/>
                  </a:lnTo>
                  <a:lnTo>
                    <a:pt x="127891" y="24640"/>
                  </a:lnTo>
                  <a:lnTo>
                    <a:pt x="123784" y="18480"/>
                  </a:lnTo>
                  <a:close/>
                </a:path>
                <a:path w="301625" h="61595">
                  <a:moveTo>
                    <a:pt x="155150" y="5600"/>
                  </a:moveTo>
                  <a:lnTo>
                    <a:pt x="147869" y="5600"/>
                  </a:lnTo>
                  <a:lnTo>
                    <a:pt x="147869" y="15680"/>
                  </a:lnTo>
                  <a:lnTo>
                    <a:pt x="146188" y="18480"/>
                  </a:lnTo>
                  <a:lnTo>
                    <a:pt x="139467" y="18480"/>
                  </a:lnTo>
                  <a:lnTo>
                    <a:pt x="139467" y="25760"/>
                  </a:lnTo>
                  <a:lnTo>
                    <a:pt x="147309" y="25760"/>
                  </a:lnTo>
                  <a:lnTo>
                    <a:pt x="147309" y="55440"/>
                  </a:lnTo>
                  <a:lnTo>
                    <a:pt x="151789" y="59920"/>
                  </a:lnTo>
                  <a:lnTo>
                    <a:pt x="161311" y="59920"/>
                  </a:lnTo>
                  <a:lnTo>
                    <a:pt x="163552" y="59360"/>
                  </a:lnTo>
                  <a:lnTo>
                    <a:pt x="164112" y="59360"/>
                  </a:lnTo>
                  <a:lnTo>
                    <a:pt x="164112" y="53200"/>
                  </a:lnTo>
                  <a:lnTo>
                    <a:pt x="156830" y="53200"/>
                  </a:lnTo>
                  <a:lnTo>
                    <a:pt x="155150" y="51520"/>
                  </a:lnTo>
                  <a:lnTo>
                    <a:pt x="155150" y="26320"/>
                  </a:lnTo>
                  <a:lnTo>
                    <a:pt x="164112" y="26320"/>
                  </a:lnTo>
                  <a:lnTo>
                    <a:pt x="164112" y="19040"/>
                  </a:lnTo>
                  <a:lnTo>
                    <a:pt x="155150" y="19040"/>
                  </a:lnTo>
                  <a:lnTo>
                    <a:pt x="155150" y="5600"/>
                  </a:lnTo>
                  <a:close/>
                </a:path>
                <a:path w="301625" h="61595">
                  <a:moveTo>
                    <a:pt x="164112" y="52640"/>
                  </a:moveTo>
                  <a:lnTo>
                    <a:pt x="162992" y="53200"/>
                  </a:lnTo>
                  <a:lnTo>
                    <a:pt x="164112" y="53200"/>
                  </a:lnTo>
                  <a:lnTo>
                    <a:pt x="164112" y="52640"/>
                  </a:lnTo>
                  <a:close/>
                </a:path>
                <a:path w="301625" h="61595">
                  <a:moveTo>
                    <a:pt x="185956" y="19040"/>
                  </a:moveTo>
                  <a:lnTo>
                    <a:pt x="178115" y="19040"/>
                  </a:lnTo>
                  <a:lnTo>
                    <a:pt x="178115" y="53200"/>
                  </a:lnTo>
                  <a:lnTo>
                    <a:pt x="183716" y="60480"/>
                  </a:lnTo>
                  <a:lnTo>
                    <a:pt x="198279" y="60480"/>
                  </a:lnTo>
                  <a:lnTo>
                    <a:pt x="203320" y="58800"/>
                  </a:lnTo>
                  <a:lnTo>
                    <a:pt x="205000" y="54880"/>
                  </a:lnTo>
                  <a:lnTo>
                    <a:pt x="212281" y="54880"/>
                  </a:lnTo>
                  <a:lnTo>
                    <a:pt x="212281" y="53760"/>
                  </a:lnTo>
                  <a:lnTo>
                    <a:pt x="188757" y="53760"/>
                  </a:lnTo>
                  <a:lnTo>
                    <a:pt x="185956" y="48720"/>
                  </a:lnTo>
                  <a:lnTo>
                    <a:pt x="185956" y="19040"/>
                  </a:lnTo>
                  <a:close/>
                </a:path>
                <a:path w="301625" h="61595">
                  <a:moveTo>
                    <a:pt x="212281" y="54880"/>
                  </a:moveTo>
                  <a:lnTo>
                    <a:pt x="205000" y="54880"/>
                  </a:lnTo>
                  <a:lnTo>
                    <a:pt x="205000" y="56560"/>
                  </a:lnTo>
                  <a:lnTo>
                    <a:pt x="205560" y="58800"/>
                  </a:lnTo>
                  <a:lnTo>
                    <a:pt x="205560" y="59920"/>
                  </a:lnTo>
                  <a:lnTo>
                    <a:pt x="212841" y="59920"/>
                  </a:lnTo>
                  <a:lnTo>
                    <a:pt x="212281" y="58800"/>
                  </a:lnTo>
                  <a:lnTo>
                    <a:pt x="212281" y="54880"/>
                  </a:lnTo>
                  <a:close/>
                </a:path>
                <a:path w="301625" h="61595">
                  <a:moveTo>
                    <a:pt x="212281" y="19600"/>
                  </a:moveTo>
                  <a:lnTo>
                    <a:pt x="204440" y="19600"/>
                  </a:lnTo>
                  <a:lnTo>
                    <a:pt x="204440" y="49280"/>
                  </a:lnTo>
                  <a:lnTo>
                    <a:pt x="201079" y="53760"/>
                  </a:lnTo>
                  <a:lnTo>
                    <a:pt x="212281" y="53760"/>
                  </a:lnTo>
                  <a:lnTo>
                    <a:pt x="212281" y="19600"/>
                  </a:lnTo>
                  <a:close/>
                </a:path>
                <a:path w="301625" h="61595">
                  <a:moveTo>
                    <a:pt x="238046" y="19040"/>
                  </a:moveTo>
                  <a:lnTo>
                    <a:pt x="230205" y="19040"/>
                  </a:lnTo>
                  <a:lnTo>
                    <a:pt x="230205" y="59360"/>
                  </a:lnTo>
                  <a:lnTo>
                    <a:pt x="238046" y="59360"/>
                  </a:lnTo>
                  <a:lnTo>
                    <a:pt x="238046" y="30240"/>
                  </a:lnTo>
                  <a:lnTo>
                    <a:pt x="242527" y="26880"/>
                  </a:lnTo>
                  <a:lnTo>
                    <a:pt x="253169" y="26880"/>
                  </a:lnTo>
                  <a:lnTo>
                    <a:pt x="253169" y="26320"/>
                  </a:lnTo>
                  <a:lnTo>
                    <a:pt x="238046" y="26320"/>
                  </a:lnTo>
                  <a:lnTo>
                    <a:pt x="238046" y="19040"/>
                  </a:lnTo>
                  <a:close/>
                </a:path>
                <a:path w="301625" h="61595">
                  <a:moveTo>
                    <a:pt x="253169" y="18480"/>
                  </a:moveTo>
                  <a:lnTo>
                    <a:pt x="245888" y="18480"/>
                  </a:lnTo>
                  <a:lnTo>
                    <a:pt x="240847" y="20160"/>
                  </a:lnTo>
                  <a:lnTo>
                    <a:pt x="238046" y="26320"/>
                  </a:lnTo>
                  <a:lnTo>
                    <a:pt x="253169" y="26320"/>
                  </a:lnTo>
                  <a:lnTo>
                    <a:pt x="253169" y="18480"/>
                  </a:lnTo>
                  <a:close/>
                </a:path>
                <a:path w="301625" h="61595">
                  <a:moveTo>
                    <a:pt x="281735" y="17360"/>
                  </a:moveTo>
                  <a:lnTo>
                    <a:pt x="274182" y="18873"/>
                  </a:lnTo>
                  <a:lnTo>
                    <a:pt x="267942" y="23170"/>
                  </a:lnTo>
                  <a:lnTo>
                    <a:pt x="263698" y="29881"/>
                  </a:lnTo>
                  <a:lnTo>
                    <a:pt x="262131" y="38640"/>
                  </a:lnTo>
                  <a:lnTo>
                    <a:pt x="263785" y="47958"/>
                  </a:lnTo>
                  <a:lnTo>
                    <a:pt x="268222" y="54810"/>
                  </a:lnTo>
                  <a:lnTo>
                    <a:pt x="274655" y="59036"/>
                  </a:lnTo>
                  <a:lnTo>
                    <a:pt x="282295" y="60480"/>
                  </a:lnTo>
                  <a:lnTo>
                    <a:pt x="291257" y="60480"/>
                  </a:lnTo>
                  <a:lnTo>
                    <a:pt x="297978" y="54880"/>
                  </a:lnTo>
                  <a:lnTo>
                    <a:pt x="298323" y="53760"/>
                  </a:lnTo>
                  <a:lnTo>
                    <a:pt x="276694" y="53760"/>
                  </a:lnTo>
                  <a:lnTo>
                    <a:pt x="271093" y="48720"/>
                  </a:lnTo>
                  <a:lnTo>
                    <a:pt x="271093" y="41440"/>
                  </a:lnTo>
                  <a:lnTo>
                    <a:pt x="301339" y="41440"/>
                  </a:lnTo>
                  <a:lnTo>
                    <a:pt x="301339" y="38640"/>
                  </a:lnTo>
                  <a:lnTo>
                    <a:pt x="300744" y="34720"/>
                  </a:lnTo>
                  <a:lnTo>
                    <a:pt x="269973" y="34720"/>
                  </a:lnTo>
                  <a:lnTo>
                    <a:pt x="270533" y="29680"/>
                  </a:lnTo>
                  <a:lnTo>
                    <a:pt x="274454" y="24640"/>
                  </a:lnTo>
                  <a:lnTo>
                    <a:pt x="297001" y="24640"/>
                  </a:lnTo>
                  <a:lnTo>
                    <a:pt x="296158" y="23170"/>
                  </a:lnTo>
                  <a:lnTo>
                    <a:pt x="289997" y="18873"/>
                  </a:lnTo>
                  <a:lnTo>
                    <a:pt x="281735" y="17360"/>
                  </a:lnTo>
                  <a:close/>
                </a:path>
                <a:path w="301625" h="61595">
                  <a:moveTo>
                    <a:pt x="294618" y="45360"/>
                  </a:moveTo>
                  <a:lnTo>
                    <a:pt x="293497" y="50400"/>
                  </a:lnTo>
                  <a:lnTo>
                    <a:pt x="290137" y="53760"/>
                  </a:lnTo>
                  <a:lnTo>
                    <a:pt x="298323" y="53760"/>
                  </a:lnTo>
                  <a:lnTo>
                    <a:pt x="300219" y="47600"/>
                  </a:lnTo>
                  <a:lnTo>
                    <a:pt x="294618" y="45360"/>
                  </a:lnTo>
                  <a:close/>
                </a:path>
                <a:path w="301625" h="61595">
                  <a:moveTo>
                    <a:pt x="297001" y="24640"/>
                  </a:moveTo>
                  <a:lnTo>
                    <a:pt x="288456" y="24640"/>
                  </a:lnTo>
                  <a:lnTo>
                    <a:pt x="292377" y="29120"/>
                  </a:lnTo>
                  <a:lnTo>
                    <a:pt x="292377" y="34720"/>
                  </a:lnTo>
                  <a:lnTo>
                    <a:pt x="300744" y="34720"/>
                  </a:lnTo>
                  <a:lnTo>
                    <a:pt x="300009" y="29881"/>
                  </a:lnTo>
                  <a:lnTo>
                    <a:pt x="297001" y="2464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352127" y="4550763"/>
            <a:ext cx="4415790" cy="1921510"/>
            <a:chOff x="3352127" y="4550763"/>
            <a:chExt cx="4415790" cy="1921510"/>
          </a:xfrm>
        </p:grpSpPr>
        <p:sp>
          <p:nvSpPr>
            <p:cNvPr id="47" name="object 47"/>
            <p:cNvSpPr/>
            <p:nvPr/>
          </p:nvSpPr>
          <p:spPr>
            <a:xfrm>
              <a:off x="5686098" y="5672443"/>
              <a:ext cx="194916" cy="1948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59716" y="5672443"/>
              <a:ext cx="194916" cy="1948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27829" y="5683645"/>
              <a:ext cx="3340100" cy="0"/>
            </a:xfrm>
            <a:custGeom>
              <a:avLst/>
              <a:gdLst/>
              <a:ahLst/>
              <a:cxnLst/>
              <a:rect l="l" t="t" r="r" b="b"/>
              <a:pathLst>
                <a:path w="3340100">
                  <a:moveTo>
                    <a:pt x="3339938" y="0"/>
                  </a:moveTo>
                  <a:lnTo>
                    <a:pt x="0" y="0"/>
                  </a:lnTo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38148" y="5583963"/>
              <a:ext cx="199397" cy="1993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89321" y="5583963"/>
              <a:ext cx="199397" cy="1993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68070" y="5583963"/>
              <a:ext cx="199397" cy="1993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43431" y="5856125"/>
              <a:ext cx="777240" cy="172720"/>
            </a:xfrm>
            <a:custGeom>
              <a:avLst/>
              <a:gdLst/>
              <a:ahLst/>
              <a:cxnLst/>
              <a:rect l="l" t="t" r="r" b="b"/>
              <a:pathLst>
                <a:path w="777239" h="172720">
                  <a:moveTo>
                    <a:pt x="0" y="0"/>
                  </a:moveTo>
                  <a:lnTo>
                    <a:pt x="6166" y="45831"/>
                  </a:lnTo>
                  <a:lnTo>
                    <a:pt x="23566" y="87028"/>
                  </a:lnTo>
                  <a:lnTo>
                    <a:pt x="50549" y="121940"/>
                  </a:lnTo>
                  <a:lnTo>
                    <a:pt x="85468" y="148918"/>
                  </a:lnTo>
                  <a:lnTo>
                    <a:pt x="126673" y="166314"/>
                  </a:lnTo>
                  <a:lnTo>
                    <a:pt x="172514" y="172480"/>
                  </a:lnTo>
                  <a:lnTo>
                    <a:pt x="776873" y="172480"/>
                  </a:lnTo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89321" y="5928364"/>
              <a:ext cx="199397" cy="1993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52013" y="5928364"/>
              <a:ext cx="199397" cy="1993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09104" y="5844364"/>
              <a:ext cx="199957" cy="1948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39494" y="5339244"/>
              <a:ext cx="2858135" cy="0"/>
            </a:xfrm>
            <a:custGeom>
              <a:avLst/>
              <a:gdLst/>
              <a:ahLst/>
              <a:cxnLst/>
              <a:rect l="l" t="t" r="r" b="b"/>
              <a:pathLst>
                <a:path w="2858135">
                  <a:moveTo>
                    <a:pt x="2857683" y="0"/>
                  </a:moveTo>
                  <a:lnTo>
                    <a:pt x="0" y="0"/>
                  </a:lnTo>
                </a:path>
              </a:pathLst>
            </a:custGeom>
            <a:ln w="22400">
              <a:solidFill>
                <a:srgbClr val="CCCC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95724" y="4820684"/>
              <a:ext cx="1054735" cy="862965"/>
            </a:xfrm>
            <a:custGeom>
              <a:avLst/>
              <a:gdLst/>
              <a:ahLst/>
              <a:cxnLst/>
              <a:rect l="l" t="t" r="r" b="b"/>
              <a:pathLst>
                <a:path w="1054735" h="862964">
                  <a:moveTo>
                    <a:pt x="1054688" y="862960"/>
                  </a:moveTo>
                  <a:lnTo>
                    <a:pt x="1008847" y="856795"/>
                  </a:lnTo>
                  <a:lnTo>
                    <a:pt x="967642" y="839398"/>
                  </a:lnTo>
                  <a:lnTo>
                    <a:pt x="932724" y="812420"/>
                  </a:lnTo>
                  <a:lnTo>
                    <a:pt x="905740" y="777508"/>
                  </a:lnTo>
                  <a:lnTo>
                    <a:pt x="888340" y="736312"/>
                  </a:lnTo>
                  <a:lnTo>
                    <a:pt x="882174" y="690480"/>
                  </a:lnTo>
                  <a:lnTo>
                    <a:pt x="882174" y="344400"/>
                  </a:lnTo>
                </a:path>
                <a:path w="1054735" h="862964">
                  <a:moveTo>
                    <a:pt x="0" y="0"/>
                  </a:moveTo>
                  <a:lnTo>
                    <a:pt x="6166" y="45831"/>
                  </a:lnTo>
                  <a:lnTo>
                    <a:pt x="23566" y="87028"/>
                  </a:lnTo>
                  <a:lnTo>
                    <a:pt x="50549" y="121940"/>
                  </a:lnTo>
                  <a:lnTo>
                    <a:pt x="85468" y="148918"/>
                  </a:lnTo>
                  <a:lnTo>
                    <a:pt x="126673" y="166314"/>
                  </a:lnTo>
                  <a:lnTo>
                    <a:pt x="172514" y="172480"/>
                  </a:lnTo>
                  <a:lnTo>
                    <a:pt x="269413" y="172480"/>
                  </a:lnTo>
                </a:path>
              </a:pathLst>
            </a:custGeom>
            <a:ln w="2240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12009" y="4639243"/>
              <a:ext cx="194916" cy="1948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64577" y="4820684"/>
              <a:ext cx="441959" cy="172720"/>
            </a:xfrm>
            <a:custGeom>
              <a:avLst/>
              <a:gdLst/>
              <a:ahLst/>
              <a:cxnLst/>
              <a:rect l="l" t="t" r="r" b="b"/>
              <a:pathLst>
                <a:path w="441960" h="172720">
                  <a:moveTo>
                    <a:pt x="441367" y="0"/>
                  </a:moveTo>
                  <a:lnTo>
                    <a:pt x="435200" y="45831"/>
                  </a:lnTo>
                  <a:lnTo>
                    <a:pt x="417800" y="87028"/>
                  </a:lnTo>
                  <a:lnTo>
                    <a:pt x="390817" y="121940"/>
                  </a:lnTo>
                  <a:lnTo>
                    <a:pt x="355898" y="148918"/>
                  </a:lnTo>
                  <a:lnTo>
                    <a:pt x="314693" y="166314"/>
                  </a:lnTo>
                  <a:lnTo>
                    <a:pt x="268853" y="172480"/>
                  </a:lnTo>
                  <a:lnTo>
                    <a:pt x="0" y="172480"/>
                  </a:lnTo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94743" y="4639243"/>
              <a:ext cx="194916" cy="1948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91901" y="4994844"/>
              <a:ext cx="2897505" cy="0"/>
            </a:xfrm>
            <a:custGeom>
              <a:avLst/>
              <a:gdLst/>
              <a:ahLst/>
              <a:cxnLst/>
              <a:rect l="l" t="t" r="r" b="b"/>
              <a:pathLst>
                <a:path w="2897504">
                  <a:moveTo>
                    <a:pt x="2896891" y="0"/>
                  </a:moveTo>
                  <a:lnTo>
                    <a:pt x="0" y="0"/>
                  </a:lnTo>
                </a:path>
              </a:pathLst>
            </a:custGeom>
            <a:ln w="22400">
              <a:solidFill>
                <a:srgbClr val="CCCC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4183" y="4981403"/>
              <a:ext cx="194916" cy="1948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39754" y="4650444"/>
              <a:ext cx="3393440" cy="0"/>
            </a:xfrm>
            <a:custGeom>
              <a:avLst/>
              <a:gdLst/>
              <a:ahLst/>
              <a:cxnLst/>
              <a:rect l="l" t="t" r="r" b="b"/>
              <a:pathLst>
                <a:path w="3393440">
                  <a:moveTo>
                    <a:pt x="3393149" y="0"/>
                  </a:moveTo>
                  <a:lnTo>
                    <a:pt x="0" y="0"/>
                  </a:lnTo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52127" y="4550763"/>
              <a:ext cx="199378" cy="19936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89321" y="4550763"/>
              <a:ext cx="199397" cy="1993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33205" y="4550763"/>
              <a:ext cx="199397" cy="19936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35573" y="5683645"/>
              <a:ext cx="246379" cy="0"/>
            </a:xfrm>
            <a:custGeom>
              <a:avLst/>
              <a:gdLst/>
              <a:ahLst/>
              <a:cxnLst/>
              <a:rect l="l" t="t" r="r" b="b"/>
              <a:pathLst>
                <a:path w="246379">
                  <a:moveTo>
                    <a:pt x="245888" y="0"/>
                  </a:moveTo>
                  <a:lnTo>
                    <a:pt x="0" y="0"/>
                  </a:lnTo>
                </a:path>
              </a:pathLst>
            </a:custGeom>
            <a:ln w="22400">
              <a:solidFill>
                <a:srgbClr val="CCCC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38934" y="6028045"/>
              <a:ext cx="1264285" cy="0"/>
            </a:xfrm>
            <a:custGeom>
              <a:avLst/>
              <a:gdLst/>
              <a:ahLst/>
              <a:cxnLst/>
              <a:rect l="l" t="t" r="r" b="b"/>
              <a:pathLst>
                <a:path w="1264285">
                  <a:moveTo>
                    <a:pt x="1264169" y="0"/>
                  </a:moveTo>
                  <a:lnTo>
                    <a:pt x="0" y="0"/>
                  </a:lnTo>
                </a:path>
              </a:pathLst>
            </a:custGeom>
            <a:ln w="22400">
              <a:solidFill>
                <a:srgbClr val="CCCC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01220" y="6028045"/>
              <a:ext cx="1890395" cy="0"/>
            </a:xfrm>
            <a:custGeom>
              <a:avLst/>
              <a:gdLst/>
              <a:ahLst/>
              <a:cxnLst/>
              <a:rect l="l" t="t" r="r" b="b"/>
              <a:pathLst>
                <a:path w="1890395">
                  <a:moveTo>
                    <a:pt x="1889812" y="0"/>
                  </a:moveTo>
                  <a:lnTo>
                    <a:pt x="0" y="0"/>
                  </a:lnTo>
                </a:path>
              </a:pathLst>
            </a:custGeom>
            <a:ln w="22400">
              <a:solidFill>
                <a:srgbClr val="CCCC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95724" y="4820684"/>
              <a:ext cx="708660" cy="863600"/>
            </a:xfrm>
            <a:custGeom>
              <a:avLst/>
              <a:gdLst/>
              <a:ahLst/>
              <a:cxnLst/>
              <a:rect l="l" t="t" r="r" b="b"/>
              <a:pathLst>
                <a:path w="708660" h="863600">
                  <a:moveTo>
                    <a:pt x="0" y="0"/>
                  </a:moveTo>
                  <a:lnTo>
                    <a:pt x="0" y="691040"/>
                  </a:lnTo>
                  <a:lnTo>
                    <a:pt x="6166" y="736872"/>
                  </a:lnTo>
                  <a:lnTo>
                    <a:pt x="23566" y="778068"/>
                  </a:lnTo>
                  <a:lnTo>
                    <a:pt x="50550" y="812980"/>
                  </a:lnTo>
                  <a:lnTo>
                    <a:pt x="85468" y="839958"/>
                  </a:lnTo>
                  <a:lnTo>
                    <a:pt x="126673" y="857355"/>
                  </a:lnTo>
                  <a:lnTo>
                    <a:pt x="172514" y="863520"/>
                  </a:lnTo>
                  <a:lnTo>
                    <a:pt x="708539" y="863520"/>
                  </a:lnTo>
                </a:path>
              </a:pathLst>
            </a:custGeom>
            <a:ln w="2240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16628" y="5584523"/>
              <a:ext cx="198276" cy="19824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53376" y="5583963"/>
              <a:ext cx="199397" cy="1993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053376" y="4895163"/>
              <a:ext cx="199397" cy="1993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41468" y="5500523"/>
              <a:ext cx="194916" cy="19488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78491" y="5511725"/>
              <a:ext cx="301625" cy="172720"/>
            </a:xfrm>
            <a:custGeom>
              <a:avLst/>
              <a:gdLst/>
              <a:ahLst/>
              <a:cxnLst/>
              <a:rect l="l" t="t" r="r" b="b"/>
              <a:pathLst>
                <a:path w="301625" h="172720">
                  <a:moveTo>
                    <a:pt x="0" y="0"/>
                  </a:moveTo>
                  <a:lnTo>
                    <a:pt x="6166" y="45831"/>
                  </a:lnTo>
                  <a:lnTo>
                    <a:pt x="23566" y="87028"/>
                  </a:lnTo>
                  <a:lnTo>
                    <a:pt x="50549" y="121940"/>
                  </a:lnTo>
                  <a:lnTo>
                    <a:pt x="85468" y="148918"/>
                  </a:lnTo>
                  <a:lnTo>
                    <a:pt x="126673" y="166314"/>
                  </a:lnTo>
                  <a:lnTo>
                    <a:pt x="172514" y="172480"/>
                  </a:lnTo>
                  <a:lnTo>
                    <a:pt x="301339" y="172480"/>
                  </a:lnTo>
                </a:path>
              </a:pathLst>
            </a:custGeom>
            <a:ln w="2240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13422" y="5328043"/>
              <a:ext cx="199957" cy="19488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95295" y="5339244"/>
              <a:ext cx="290195" cy="0"/>
            </a:xfrm>
            <a:custGeom>
              <a:avLst/>
              <a:gdLst/>
              <a:ahLst/>
              <a:cxnLst/>
              <a:rect l="l" t="t" r="r" b="b"/>
              <a:pathLst>
                <a:path w="290195">
                  <a:moveTo>
                    <a:pt x="290137" y="0"/>
                  </a:moveTo>
                  <a:lnTo>
                    <a:pt x="0" y="0"/>
                  </a:lnTo>
                </a:path>
              </a:pathLst>
            </a:custGeom>
            <a:ln w="22400">
              <a:solidFill>
                <a:srgbClr val="CCCC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02178" y="5339244"/>
              <a:ext cx="776605" cy="172720"/>
            </a:xfrm>
            <a:custGeom>
              <a:avLst/>
              <a:gdLst/>
              <a:ahLst/>
              <a:cxnLst/>
              <a:rect l="l" t="t" r="r" b="b"/>
              <a:pathLst>
                <a:path w="776604" h="172720">
                  <a:moveTo>
                    <a:pt x="776313" y="172480"/>
                  </a:moveTo>
                  <a:lnTo>
                    <a:pt x="770146" y="126648"/>
                  </a:lnTo>
                  <a:lnTo>
                    <a:pt x="752746" y="85451"/>
                  </a:lnTo>
                  <a:lnTo>
                    <a:pt x="725763" y="50540"/>
                  </a:lnTo>
                  <a:lnTo>
                    <a:pt x="690844" y="23561"/>
                  </a:lnTo>
                  <a:lnTo>
                    <a:pt x="649639" y="6165"/>
                  </a:lnTo>
                  <a:lnTo>
                    <a:pt x="603799" y="0"/>
                  </a:lnTo>
                  <a:lnTo>
                    <a:pt x="0" y="0"/>
                  </a:lnTo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33205" y="5239563"/>
              <a:ext cx="199397" cy="19936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71073" y="5239563"/>
              <a:ext cx="199397" cy="19936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41572" y="6372426"/>
              <a:ext cx="1198245" cy="0"/>
            </a:xfrm>
            <a:custGeom>
              <a:avLst/>
              <a:gdLst/>
              <a:ahLst/>
              <a:cxnLst/>
              <a:rect l="l" t="t" r="r" b="b"/>
              <a:pathLst>
                <a:path w="1198245">
                  <a:moveTo>
                    <a:pt x="0" y="0"/>
                  </a:moveTo>
                  <a:lnTo>
                    <a:pt x="1198076" y="0"/>
                  </a:lnTo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89321" y="6272745"/>
              <a:ext cx="199397" cy="19936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52013" y="6272745"/>
              <a:ext cx="199397" cy="19936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78760" y="6272745"/>
              <a:ext cx="199397" cy="19936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53376" y="6272745"/>
              <a:ext cx="199397" cy="19936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53075" y="4738924"/>
              <a:ext cx="2780030" cy="1545590"/>
            </a:xfrm>
            <a:custGeom>
              <a:avLst/>
              <a:gdLst/>
              <a:ahLst/>
              <a:cxnLst/>
              <a:rect l="l" t="t" r="r" b="b"/>
              <a:pathLst>
                <a:path w="2780029" h="1545589">
                  <a:moveTo>
                    <a:pt x="0" y="1033200"/>
                  </a:moveTo>
                  <a:lnTo>
                    <a:pt x="0" y="1545581"/>
                  </a:lnTo>
                </a:path>
                <a:path w="2780029" h="1545589">
                  <a:moveTo>
                    <a:pt x="88497" y="253680"/>
                  </a:moveTo>
                  <a:lnTo>
                    <a:pt x="352869" y="253680"/>
                  </a:lnTo>
                </a:path>
                <a:path w="2780029" h="1545589">
                  <a:moveTo>
                    <a:pt x="2779828" y="512400"/>
                  </a:moveTo>
                  <a:lnTo>
                    <a:pt x="2779828" y="0"/>
                  </a:lnTo>
                </a:path>
              </a:pathLst>
            </a:custGeom>
            <a:ln w="2240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3353799" y="3298603"/>
            <a:ext cx="561340" cy="302895"/>
            <a:chOff x="3353799" y="3298603"/>
            <a:chExt cx="561340" cy="302895"/>
          </a:xfrm>
        </p:grpSpPr>
        <p:sp>
          <p:nvSpPr>
            <p:cNvPr id="89" name="object 89"/>
            <p:cNvSpPr/>
            <p:nvPr/>
          </p:nvSpPr>
          <p:spPr>
            <a:xfrm>
              <a:off x="3365000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4" h="280035">
                  <a:moveTo>
                    <a:pt x="538826" y="0"/>
                  </a:moveTo>
                  <a:lnTo>
                    <a:pt x="0" y="0"/>
                  </a:lnTo>
                  <a:lnTo>
                    <a:pt x="0" y="280000"/>
                  </a:lnTo>
                  <a:lnTo>
                    <a:pt x="538826" y="280000"/>
                  </a:lnTo>
                  <a:lnTo>
                    <a:pt x="538826" y="0"/>
                  </a:lnTo>
                  <a:close/>
                </a:path>
              </a:pathLst>
            </a:custGeom>
            <a:solidFill>
              <a:srgbClr val="B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365000" y="3309804"/>
              <a:ext cx="539115" cy="280035"/>
            </a:xfrm>
            <a:custGeom>
              <a:avLst/>
              <a:gdLst/>
              <a:ahLst/>
              <a:cxnLst/>
              <a:rect l="l" t="t" r="r" b="b"/>
              <a:pathLst>
                <a:path w="539114" h="280035">
                  <a:moveTo>
                    <a:pt x="0" y="280000"/>
                  </a:moveTo>
                  <a:lnTo>
                    <a:pt x="538826" y="280000"/>
                  </a:lnTo>
                  <a:lnTo>
                    <a:pt x="538826" y="0"/>
                  </a:lnTo>
                  <a:lnTo>
                    <a:pt x="0" y="0"/>
                  </a:lnTo>
                  <a:lnTo>
                    <a:pt x="0" y="280000"/>
                  </a:lnTo>
                  <a:close/>
                </a:path>
              </a:pathLst>
            </a:custGeom>
            <a:ln w="22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49269" y="3427971"/>
              <a:ext cx="170815" cy="57150"/>
            </a:xfrm>
            <a:custGeom>
              <a:avLst/>
              <a:gdLst/>
              <a:ahLst/>
              <a:cxnLst/>
              <a:rect l="l" t="t" r="r" b="b"/>
              <a:pathLst>
                <a:path w="170814" h="57150">
                  <a:moveTo>
                    <a:pt x="53771" y="0"/>
                  </a:moveTo>
                  <a:lnTo>
                    <a:pt x="43688" y="0"/>
                  </a:lnTo>
                  <a:lnTo>
                    <a:pt x="27444" y="48158"/>
                  </a:lnTo>
                  <a:lnTo>
                    <a:pt x="11201" y="0"/>
                  </a:lnTo>
                  <a:lnTo>
                    <a:pt x="0" y="0"/>
                  </a:lnTo>
                  <a:lnTo>
                    <a:pt x="0" y="55994"/>
                  </a:lnTo>
                  <a:lnTo>
                    <a:pt x="7277" y="55994"/>
                  </a:lnTo>
                  <a:lnTo>
                    <a:pt x="7277" y="8394"/>
                  </a:lnTo>
                  <a:lnTo>
                    <a:pt x="23520" y="55994"/>
                  </a:lnTo>
                  <a:lnTo>
                    <a:pt x="30251" y="55994"/>
                  </a:lnTo>
                  <a:lnTo>
                    <a:pt x="46494" y="8953"/>
                  </a:lnTo>
                  <a:lnTo>
                    <a:pt x="46494" y="55994"/>
                  </a:lnTo>
                  <a:lnTo>
                    <a:pt x="53771" y="55994"/>
                  </a:lnTo>
                  <a:lnTo>
                    <a:pt x="53771" y="0"/>
                  </a:lnTo>
                  <a:close/>
                </a:path>
                <a:path w="170814" h="57150">
                  <a:moveTo>
                    <a:pt x="104178" y="55435"/>
                  </a:moveTo>
                  <a:lnTo>
                    <a:pt x="102692" y="50965"/>
                  </a:lnTo>
                  <a:lnTo>
                    <a:pt x="101942" y="48717"/>
                  </a:lnTo>
                  <a:lnTo>
                    <a:pt x="101942" y="35839"/>
                  </a:lnTo>
                  <a:lnTo>
                    <a:pt x="101942" y="26314"/>
                  </a:lnTo>
                  <a:lnTo>
                    <a:pt x="101384" y="24079"/>
                  </a:lnTo>
                  <a:lnTo>
                    <a:pt x="101384" y="22961"/>
                  </a:lnTo>
                  <a:lnTo>
                    <a:pt x="100266" y="19596"/>
                  </a:lnTo>
                  <a:lnTo>
                    <a:pt x="99136" y="18478"/>
                  </a:lnTo>
                  <a:lnTo>
                    <a:pt x="98018" y="16802"/>
                  </a:lnTo>
                  <a:lnTo>
                    <a:pt x="96342" y="15684"/>
                  </a:lnTo>
                  <a:lnTo>
                    <a:pt x="91859" y="14554"/>
                  </a:lnTo>
                  <a:lnTo>
                    <a:pt x="89052" y="13995"/>
                  </a:lnTo>
                  <a:lnTo>
                    <a:pt x="82334" y="13995"/>
                  </a:lnTo>
                  <a:lnTo>
                    <a:pt x="79540" y="14554"/>
                  </a:lnTo>
                  <a:lnTo>
                    <a:pt x="76733" y="15684"/>
                  </a:lnTo>
                  <a:lnTo>
                    <a:pt x="73939" y="16243"/>
                  </a:lnTo>
                  <a:lnTo>
                    <a:pt x="70573" y="19596"/>
                  </a:lnTo>
                  <a:lnTo>
                    <a:pt x="69456" y="21285"/>
                  </a:lnTo>
                  <a:lnTo>
                    <a:pt x="68338" y="23520"/>
                  </a:lnTo>
                  <a:lnTo>
                    <a:pt x="67779" y="26314"/>
                  </a:lnTo>
                  <a:lnTo>
                    <a:pt x="74498" y="27444"/>
                  </a:lnTo>
                  <a:lnTo>
                    <a:pt x="75057" y="24638"/>
                  </a:lnTo>
                  <a:lnTo>
                    <a:pt x="76174" y="22402"/>
                  </a:lnTo>
                  <a:lnTo>
                    <a:pt x="79540" y="20154"/>
                  </a:lnTo>
                  <a:lnTo>
                    <a:pt x="81775" y="19596"/>
                  </a:lnTo>
                  <a:lnTo>
                    <a:pt x="88493" y="19596"/>
                  </a:lnTo>
                  <a:lnTo>
                    <a:pt x="91300" y="20154"/>
                  </a:lnTo>
                  <a:lnTo>
                    <a:pt x="94094" y="22961"/>
                  </a:lnTo>
                  <a:lnTo>
                    <a:pt x="94665" y="25196"/>
                  </a:lnTo>
                  <a:lnTo>
                    <a:pt x="94665" y="29679"/>
                  </a:lnTo>
                  <a:lnTo>
                    <a:pt x="94665" y="35839"/>
                  </a:lnTo>
                  <a:lnTo>
                    <a:pt x="94665" y="40881"/>
                  </a:lnTo>
                  <a:lnTo>
                    <a:pt x="94094" y="43116"/>
                  </a:lnTo>
                  <a:lnTo>
                    <a:pt x="84582" y="51523"/>
                  </a:lnTo>
                  <a:lnTo>
                    <a:pt x="78981" y="51523"/>
                  </a:lnTo>
                  <a:lnTo>
                    <a:pt x="76733" y="50965"/>
                  </a:lnTo>
                  <a:lnTo>
                    <a:pt x="75615" y="49834"/>
                  </a:lnTo>
                  <a:lnTo>
                    <a:pt x="73939" y="48717"/>
                  </a:lnTo>
                  <a:lnTo>
                    <a:pt x="73380" y="47040"/>
                  </a:lnTo>
                  <a:lnTo>
                    <a:pt x="73380" y="44234"/>
                  </a:lnTo>
                  <a:lnTo>
                    <a:pt x="75057" y="40881"/>
                  </a:lnTo>
                  <a:lnTo>
                    <a:pt x="76174" y="39763"/>
                  </a:lnTo>
                  <a:lnTo>
                    <a:pt x="78422" y="39763"/>
                  </a:lnTo>
                  <a:lnTo>
                    <a:pt x="80657" y="39204"/>
                  </a:lnTo>
                  <a:lnTo>
                    <a:pt x="83451" y="38633"/>
                  </a:lnTo>
                  <a:lnTo>
                    <a:pt x="88493" y="37515"/>
                  </a:lnTo>
                  <a:lnTo>
                    <a:pt x="92417" y="36957"/>
                  </a:lnTo>
                  <a:lnTo>
                    <a:pt x="94665" y="35839"/>
                  </a:lnTo>
                  <a:lnTo>
                    <a:pt x="94665" y="29679"/>
                  </a:lnTo>
                  <a:lnTo>
                    <a:pt x="91859" y="30238"/>
                  </a:lnTo>
                  <a:lnTo>
                    <a:pt x="87934" y="31356"/>
                  </a:lnTo>
                  <a:lnTo>
                    <a:pt x="82334" y="31915"/>
                  </a:lnTo>
                  <a:lnTo>
                    <a:pt x="79540" y="32473"/>
                  </a:lnTo>
                  <a:lnTo>
                    <a:pt x="77292" y="32473"/>
                  </a:lnTo>
                  <a:lnTo>
                    <a:pt x="76174" y="33045"/>
                  </a:lnTo>
                  <a:lnTo>
                    <a:pt x="66649" y="42557"/>
                  </a:lnTo>
                  <a:lnTo>
                    <a:pt x="66649" y="48158"/>
                  </a:lnTo>
                  <a:lnTo>
                    <a:pt x="67779" y="50965"/>
                  </a:lnTo>
                  <a:lnTo>
                    <a:pt x="72250" y="55435"/>
                  </a:lnTo>
                  <a:lnTo>
                    <a:pt x="75615" y="56553"/>
                  </a:lnTo>
                  <a:lnTo>
                    <a:pt x="85699" y="56553"/>
                  </a:lnTo>
                  <a:lnTo>
                    <a:pt x="87934" y="55435"/>
                  </a:lnTo>
                  <a:lnTo>
                    <a:pt x="90182" y="54876"/>
                  </a:lnTo>
                  <a:lnTo>
                    <a:pt x="92417" y="53200"/>
                  </a:lnTo>
                  <a:lnTo>
                    <a:pt x="94513" y="51523"/>
                  </a:lnTo>
                  <a:lnTo>
                    <a:pt x="95224" y="50965"/>
                  </a:lnTo>
                  <a:lnTo>
                    <a:pt x="95224" y="53200"/>
                  </a:lnTo>
                  <a:lnTo>
                    <a:pt x="95783" y="54876"/>
                  </a:lnTo>
                  <a:lnTo>
                    <a:pt x="96901" y="55435"/>
                  </a:lnTo>
                  <a:lnTo>
                    <a:pt x="104178" y="55435"/>
                  </a:lnTo>
                  <a:close/>
                </a:path>
                <a:path w="170814" h="57150">
                  <a:moveTo>
                    <a:pt x="122669" y="15113"/>
                  </a:moveTo>
                  <a:lnTo>
                    <a:pt x="115938" y="15113"/>
                  </a:lnTo>
                  <a:lnTo>
                    <a:pt x="115938" y="55994"/>
                  </a:lnTo>
                  <a:lnTo>
                    <a:pt x="122669" y="55994"/>
                  </a:lnTo>
                  <a:lnTo>
                    <a:pt x="122669" y="15113"/>
                  </a:lnTo>
                  <a:close/>
                </a:path>
                <a:path w="170814" h="57150">
                  <a:moveTo>
                    <a:pt x="122669" y="0"/>
                  </a:moveTo>
                  <a:lnTo>
                    <a:pt x="115938" y="0"/>
                  </a:lnTo>
                  <a:lnTo>
                    <a:pt x="115938" y="7835"/>
                  </a:lnTo>
                  <a:lnTo>
                    <a:pt x="122669" y="7835"/>
                  </a:lnTo>
                  <a:lnTo>
                    <a:pt x="122669" y="0"/>
                  </a:lnTo>
                  <a:close/>
                </a:path>
                <a:path w="170814" h="57150">
                  <a:moveTo>
                    <a:pt x="170268" y="26873"/>
                  </a:moveTo>
                  <a:lnTo>
                    <a:pt x="168592" y="19596"/>
                  </a:lnTo>
                  <a:lnTo>
                    <a:pt x="165239" y="16243"/>
                  </a:lnTo>
                  <a:lnTo>
                    <a:pt x="158508" y="13995"/>
                  </a:lnTo>
                  <a:lnTo>
                    <a:pt x="150672" y="13995"/>
                  </a:lnTo>
                  <a:lnTo>
                    <a:pt x="146189" y="16243"/>
                  </a:lnTo>
                  <a:lnTo>
                    <a:pt x="143383" y="20713"/>
                  </a:lnTo>
                  <a:lnTo>
                    <a:pt x="143383" y="15113"/>
                  </a:lnTo>
                  <a:lnTo>
                    <a:pt x="137223" y="15113"/>
                  </a:lnTo>
                  <a:lnTo>
                    <a:pt x="137223" y="55994"/>
                  </a:lnTo>
                  <a:lnTo>
                    <a:pt x="143954" y="55994"/>
                  </a:lnTo>
                  <a:lnTo>
                    <a:pt x="143954" y="28562"/>
                  </a:lnTo>
                  <a:lnTo>
                    <a:pt x="145072" y="24638"/>
                  </a:lnTo>
                  <a:lnTo>
                    <a:pt x="152349" y="20154"/>
                  </a:lnTo>
                  <a:lnTo>
                    <a:pt x="157391" y="20154"/>
                  </a:lnTo>
                  <a:lnTo>
                    <a:pt x="160197" y="21285"/>
                  </a:lnTo>
                  <a:lnTo>
                    <a:pt x="163550" y="25755"/>
                  </a:lnTo>
                  <a:lnTo>
                    <a:pt x="163550" y="55435"/>
                  </a:lnTo>
                  <a:lnTo>
                    <a:pt x="170268" y="55435"/>
                  </a:lnTo>
                  <a:lnTo>
                    <a:pt x="170268" y="26873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244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Carlito</vt:lpstr>
      <vt:lpstr>Times New Roman</vt:lpstr>
      <vt:lpstr>Verdana</vt:lpstr>
      <vt:lpstr>Office Theme</vt:lpstr>
      <vt:lpstr>GIT</vt:lpstr>
      <vt:lpstr>AGENDA</vt:lpstr>
      <vt:lpstr>02 Back to Basic</vt:lpstr>
      <vt:lpstr>02 Back to Basic</vt:lpstr>
      <vt:lpstr>03 Git fundamentals</vt:lpstr>
      <vt:lpstr>PowerPoint Presentation</vt:lpstr>
      <vt:lpstr>03 Git fundamentals</vt:lpstr>
      <vt:lpstr>04 Git smells</vt:lpstr>
      <vt:lpstr>PowerPoint Presentation</vt:lpstr>
      <vt:lpstr>06 Gitlab tricks</vt:lpstr>
      <vt:lpstr>07 Q&amp;A</vt:lpstr>
      <vt:lpstr>THANH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Thanh Tung (VTI.D6)</dc:creator>
  <cp:lastModifiedBy>Mr.Duc</cp:lastModifiedBy>
  <cp:revision>4</cp:revision>
  <dcterms:created xsi:type="dcterms:W3CDTF">2021-07-27T22:42:00Z</dcterms:created>
  <dcterms:modified xsi:type="dcterms:W3CDTF">2021-07-28T02:24:43Z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2021-07-27T00:00:00Z</vt:filetime>
  </property>
</Properties>
</file>