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9" r:id="rId3"/>
    <p:sldId id="586" r:id="rId4"/>
    <p:sldId id="605" r:id="rId5"/>
    <p:sldId id="606" r:id="rId6"/>
    <p:sldId id="607" r:id="rId7"/>
    <p:sldId id="608" r:id="rId8"/>
    <p:sldId id="342" r:id="rId9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 autoAdjust="0"/>
    <p:restoredTop sz="83508" autoAdjust="0"/>
  </p:normalViewPr>
  <p:slideViewPr>
    <p:cSldViewPr snapToGrid="0" snapToObjects="1">
      <p:cViewPr varScale="1">
        <p:scale>
          <a:sx n="30" d="100"/>
          <a:sy n="30" d="100"/>
        </p:scale>
        <p:origin x="696" y="11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Google Shape;13;p39">
            <a:extLst>
              <a:ext uri="{FF2B5EF4-FFF2-40B4-BE49-F238E27FC236}">
                <a16:creationId xmlns:a16="http://schemas.microsoft.com/office/drawing/2014/main" id="{E07967DC-ADD9-4E51-A6CD-B343AA6FCEB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8070192" y="12854932"/>
            <a:ext cx="8243616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©2018 VTI, All rights reserved</a:t>
            </a: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E8C4392-3C96-4FDD-8DC8-EB406683CF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760" y="-184210"/>
            <a:ext cx="3476150" cy="24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D6B4C9D-7D39-4CF9-A85A-4B0A76D5E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760" y="-184210"/>
            <a:ext cx="3476150" cy="24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EA68D001-E79B-4686-BC1F-B7246C025FF1}"/>
              </a:ext>
            </a:extLst>
          </p:cNvPr>
          <p:cNvSpPr txBox="1"/>
          <p:nvPr userDrawn="1"/>
        </p:nvSpPr>
        <p:spPr>
          <a:xfrm>
            <a:off x="0" y="-2025933"/>
            <a:ext cx="24384000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>
                <a:ln>
                  <a:noFill/>
                </a:ln>
                <a:solidFill>
                  <a:srgbClr val="CFCFC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www.9slide.vn</a:t>
            </a: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rgIY7GslXQ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948815" y="6199125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4400" dirty="0">
                <a:solidFill>
                  <a:schemeClr val="accent1">
                    <a:lumMod val="75000"/>
                  </a:schemeClr>
                </a:solidFill>
              </a:rPr>
              <a:t>Advanced Java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Setup Spring tool suite</a:t>
            </a: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Spring tool suite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299433"/>
            <a:ext cx="9360751" cy="138046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Download </a:t>
            </a:r>
            <a:r>
              <a:rPr lang="en-US" dirty="0">
                <a:hlinkClick r:id="rId2"/>
              </a:rPr>
              <a:t>https://spring.io/tools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75" y="3679902"/>
            <a:ext cx="20981046" cy="83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55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Spring tool suite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254828"/>
            <a:ext cx="4967170" cy="115744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Extract 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21" y="3412273"/>
            <a:ext cx="8984775" cy="851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512" y="5507403"/>
            <a:ext cx="9672201" cy="536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9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Spring tool suite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121013"/>
            <a:ext cx="3874351" cy="9567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Extract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62" y="3291898"/>
            <a:ext cx="15477892" cy="83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443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Spring tool suite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06" y="4111896"/>
            <a:ext cx="13604586" cy="61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041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40746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Setup Spring tool suite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299433"/>
            <a:ext cx="16096087" cy="113514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Tutorial </a:t>
            </a:r>
            <a:r>
              <a:rPr lang="en-US" dirty="0">
                <a:hlinkClick r:id="rId2"/>
              </a:rPr>
              <a:t>https://www.youtube.com/watch?v=MrgIY7GslXQ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529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22689</TotalTime>
  <Words>69</Words>
  <Application>Microsoft Office PowerPoint</Application>
  <PresentationFormat>Custom</PresentationFormat>
  <Paragraphs>15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lenovo</dc:creator>
  <cp:keywords/>
  <dc:description>9Slide.vn</dc:description>
  <cp:lastModifiedBy>Huyen Ngoc</cp:lastModifiedBy>
  <cp:revision>2462</cp:revision>
  <cp:lastPrinted>2019-09-17T11:00:25Z</cp:lastPrinted>
  <dcterms:modified xsi:type="dcterms:W3CDTF">2021-08-09T07:37:32Z</dcterms:modified>
  <cp:category>9Slide.vn</cp:category>
</cp:coreProperties>
</file>