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19" r:id="rId3"/>
    <p:sldId id="687" r:id="rId4"/>
    <p:sldId id="741" r:id="rId5"/>
    <p:sldId id="735" r:id="rId6"/>
    <p:sldId id="736" r:id="rId7"/>
    <p:sldId id="737" r:id="rId8"/>
    <p:sldId id="738" r:id="rId9"/>
    <p:sldId id="739" r:id="rId10"/>
    <p:sldId id="740" r:id="rId11"/>
    <p:sldId id="653" r:id="rId12"/>
    <p:sldId id="744" r:id="rId13"/>
    <p:sldId id="745" r:id="rId14"/>
    <p:sldId id="743" r:id="rId15"/>
    <p:sldId id="748" r:id="rId16"/>
    <p:sldId id="750" r:id="rId17"/>
    <p:sldId id="749" r:id="rId18"/>
    <p:sldId id="747" r:id="rId19"/>
    <p:sldId id="746" r:id="rId20"/>
    <p:sldId id="751" r:id="rId21"/>
    <p:sldId id="752" r:id="rId22"/>
    <p:sldId id="754" r:id="rId23"/>
    <p:sldId id="755" r:id="rId24"/>
    <p:sldId id="756" r:id="rId25"/>
    <p:sldId id="753" r:id="rId26"/>
    <p:sldId id="757" r:id="rId27"/>
    <p:sldId id="758" r:id="rId28"/>
    <p:sldId id="759" r:id="rId29"/>
    <p:sldId id="760" r:id="rId30"/>
    <p:sldId id="761" r:id="rId31"/>
    <p:sldId id="742" r:id="rId32"/>
    <p:sldId id="762" r:id="rId33"/>
    <p:sldId id="763" r:id="rId34"/>
    <p:sldId id="764" r:id="rId35"/>
    <p:sldId id="510" r:id="rId36"/>
    <p:sldId id="511" r:id="rId37"/>
    <p:sldId id="342" r:id="rId38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99" autoAdjust="0"/>
    <p:restoredTop sz="84555" autoAdjust="0"/>
  </p:normalViewPr>
  <p:slideViewPr>
    <p:cSldViewPr snapToGrid="0" snapToObjects="1">
      <p:cViewPr varScale="1">
        <p:scale>
          <a:sx n="30" d="100"/>
          <a:sy n="30" d="100"/>
        </p:scale>
        <p:origin x="328" y="1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Google Shape;13;p39">
            <a:extLst>
              <a:ext uri="{FF2B5EF4-FFF2-40B4-BE49-F238E27FC236}">
                <a16:creationId xmlns:a16="http://schemas.microsoft.com/office/drawing/2014/main" id="{EFFF26B2-9195-4D8D-808C-73092B14D4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122147" y="12854932"/>
            <a:ext cx="8139706" cy="67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©2018 VTI, All rights reserved</a:t>
            </a: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330D3B-F94D-4A0D-B2DA-FA853B3E0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60" y="-184210"/>
            <a:ext cx="3476150" cy="2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681BC25-B377-4DED-9747-F7E9E14636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60" y="-184210"/>
            <a:ext cx="3476150" cy="2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83B010-449B-4C2E-A36A-BBAB4E3B0F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60" y="-184210"/>
            <a:ext cx="3476150" cy="2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A248F9A5-10BB-4C3F-9556-7E5842536F7B}"/>
              </a:ext>
            </a:extLst>
          </p:cNvPr>
          <p:cNvSpPr txBox="1"/>
          <p:nvPr userDrawn="1"/>
        </p:nvSpPr>
        <p:spPr>
          <a:xfrm>
            <a:off x="0" y="-2025933"/>
            <a:ext cx="24384000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>
                <a:ln>
                  <a:noFill/>
                </a:ln>
                <a:solidFill>
                  <a:srgbClr val="CFCFC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www.9slide.vn</a:t>
            </a: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quickstar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rest-service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www.baeldung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ring.io/guides#getting-started-guide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948815" y="6199125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7300" dirty="0">
                <a:solidFill>
                  <a:schemeClr val="accent1">
                    <a:lumMod val="75000"/>
                  </a:schemeClr>
                </a:solidFill>
              </a:rPr>
              <a:t>Advanced Java</a:t>
            </a:r>
            <a:endParaRPr lang="en-US" sz="17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Access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927" y="4940265"/>
            <a:ext cx="8211937" cy="3873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16523" y="9428692"/>
            <a:ext cx="83303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ID" b="0" i="1" dirty="0"/>
              <a:t>Tutorial: </a:t>
            </a:r>
            <a:r>
              <a:rPr lang="en-US" i="1" dirty="0">
                <a:hlinkClick r:id="rId3"/>
              </a:rPr>
              <a:t>https://spring.io/quickstart</a:t>
            </a:r>
            <a:endParaRPr lang="en-US" i="1" dirty="0"/>
          </a:p>
          <a:p>
            <a:pPr hangingPunct="1"/>
            <a:endParaRPr lang="en-ID" b="0" i="1" dirty="0"/>
          </a:p>
        </p:txBody>
      </p:sp>
    </p:spTree>
    <p:extLst>
      <p:ext uri="{BB962C8B-B14F-4D97-AF65-F5344CB8AC3E}">
        <p14:creationId xmlns:p14="http://schemas.microsoft.com/office/powerpoint/2010/main" val="18924312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Web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1044223" y="9677667"/>
            <a:ext cx="1916956" cy="108901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web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06" y="3695228"/>
            <a:ext cx="11065962" cy="5982439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873588" y="2342171"/>
            <a:ext cx="21375518" cy="124789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Enter the URL and the Brower returns a web page that the user can read   </a:t>
            </a:r>
          </a:p>
        </p:txBody>
      </p:sp>
    </p:spTree>
    <p:extLst>
      <p:ext uri="{BB962C8B-B14F-4D97-AF65-F5344CB8AC3E}">
        <p14:creationId xmlns:p14="http://schemas.microsoft.com/office/powerpoint/2010/main" val="39955878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Web service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989702" y="11070565"/>
            <a:ext cx="3570656" cy="108901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web service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17163" y="2249831"/>
            <a:ext cx="24624556" cy="227902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Usually provide raw and confusing information for most users (usually return in JSON, XML)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943" y="5233987"/>
            <a:ext cx="9533614" cy="55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720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JSON &amp; XML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568887" y="11820146"/>
            <a:ext cx="1999232" cy="108901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JSON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14363" y="1514475"/>
            <a:ext cx="11658600" cy="74534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JSON (JavaScript Object Notation)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Used to receive data from a web server.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JSON Advantages: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doesn't use end tag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JSON is shorter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JSON is quicker to read and write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JSON can use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37" y="9046240"/>
            <a:ext cx="8922632" cy="2695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27" y="7207645"/>
            <a:ext cx="9215704" cy="4534191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17433389" y="12017341"/>
            <a:ext cx="1999232" cy="108901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XML </a:t>
            </a:r>
          </a:p>
        </p:txBody>
      </p:sp>
    </p:spTree>
    <p:extLst>
      <p:ext uri="{BB962C8B-B14F-4D97-AF65-F5344CB8AC3E}">
        <p14:creationId xmlns:p14="http://schemas.microsoft.com/office/powerpoint/2010/main" val="25504853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HTTP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7" y="2335126"/>
            <a:ext cx="10146556" cy="22368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(Hypertext Transfer Protocol)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Default Port: 80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612" y="4192865"/>
            <a:ext cx="6760804" cy="78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790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HTTP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9426709" cy="931861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Request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Header (cookie, Authorization,…)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Method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Body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Response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Status Code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Body</a:t>
            </a:r>
          </a:p>
        </p:txBody>
      </p:sp>
    </p:spTree>
    <p:extLst>
      <p:ext uri="{BB962C8B-B14F-4D97-AF65-F5344CB8AC3E}">
        <p14:creationId xmlns:p14="http://schemas.microsoft.com/office/powerpoint/2010/main" val="34378224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7" y="2335126"/>
            <a:ext cx="7972424" cy="56912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GET: Get resource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POST: create resource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PUT: update resource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DELTE: delete resource</a:t>
            </a:r>
          </a:p>
        </p:txBody>
      </p:sp>
    </p:spTree>
    <p:extLst>
      <p:ext uri="{BB962C8B-B14F-4D97-AF65-F5344CB8AC3E}">
        <p14:creationId xmlns:p14="http://schemas.microsoft.com/office/powerpoint/2010/main" val="4692134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HTTP Status code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783708"/>
            <a:ext cx="22638089" cy="106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644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API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1488973" cy="99173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API (Application Programming Interface)</a:t>
            </a:r>
          </a:p>
        </p:txBody>
      </p:sp>
      <p:pic>
        <p:nvPicPr>
          <p:cNvPr id="1026" name="Picture 2" descr="API là g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63" y="3871913"/>
            <a:ext cx="16105136" cy="84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254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Restful API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836579" y="2138741"/>
            <a:ext cx="22506021" cy="311236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The RESTful API is a standard used in designing APIs for web applications to manage resources.)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HTTP method (GET, POST, PUT, DELETE…)</a:t>
            </a:r>
          </a:p>
        </p:txBody>
      </p:sp>
      <p:pic>
        <p:nvPicPr>
          <p:cNvPr id="2050" name="Picture 2" descr="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11" y="5856051"/>
            <a:ext cx="15547974" cy="659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499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Setup spring tool suite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HelloWorld with </a:t>
            </a:r>
            <a:r>
              <a:rPr lang="en-US" altLang="en-US" sz="6600" b="0" dirty="0" err="1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Springboot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API &amp; Restful API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3Layers with </a:t>
            </a:r>
            <a:r>
              <a:rPr lang="en-US" altLang="en-US" sz="6600" b="0" dirty="0" err="1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Springboot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</a:p>
          <a:p>
            <a:pPr lvl="0" defTabSz="914400">
              <a:defRPr/>
            </a:pPr>
            <a:r>
              <a:rPr lang="en-US" altLang="en-US" sz="6600" b="0" noProof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Design Restful API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200151" y="2418141"/>
            <a:ext cx="9366250" cy="108705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See Design RESTful API.docx</a:t>
            </a:r>
          </a:p>
        </p:txBody>
      </p:sp>
    </p:spTree>
    <p:extLst>
      <p:ext uri="{BB962C8B-B14F-4D97-AF65-F5344CB8AC3E}">
        <p14:creationId xmlns:p14="http://schemas.microsoft.com/office/powerpoint/2010/main" val="230662797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3Layer with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150" y="2367492"/>
            <a:ext cx="152082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hangingPunct="1">
              <a:buFont typeface="Wingdings" panose="05000000000000000000" pitchFamily="2" charset="2"/>
              <a:buChar char="Ø"/>
            </a:pPr>
            <a:r>
              <a:rPr lang="en-ID" sz="4400" b="0" dirty="0"/>
              <a:t> Restful API: </a:t>
            </a:r>
            <a:r>
              <a:rPr lang="en-US" sz="4400" dirty="0">
                <a:hlinkClick r:id="rId2"/>
              </a:rPr>
              <a:t>https://spring.io/guides/gs/rest-service/</a:t>
            </a:r>
            <a:endParaRPr lang="en-US" sz="4400" i="1" dirty="0"/>
          </a:p>
          <a:p>
            <a:pPr hangingPunct="1"/>
            <a:endParaRPr lang="en-ID" sz="4400" b="0" i="1" dirty="0"/>
          </a:p>
        </p:txBody>
      </p:sp>
    </p:spTree>
    <p:extLst>
      <p:ext uri="{BB962C8B-B14F-4D97-AF65-F5344CB8AC3E}">
        <p14:creationId xmlns:p14="http://schemas.microsoft.com/office/powerpoint/2010/main" val="13776627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3Layer with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297" y="5428077"/>
            <a:ext cx="10650896" cy="4182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04" y="2420938"/>
            <a:ext cx="10695338" cy="92611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33181" y="11682093"/>
            <a:ext cx="29243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ID" sz="4400" b="0" i="1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6995375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3Layer with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" y="2262527"/>
            <a:ext cx="10349985" cy="9196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804" y="2262527"/>
            <a:ext cx="11401830" cy="8150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33181" y="11682093"/>
            <a:ext cx="29243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ID" sz="4400" b="0" i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32255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3Layer with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22" y="1536970"/>
            <a:ext cx="14718815" cy="10179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33181" y="11682093"/>
            <a:ext cx="29243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ID" sz="4400" b="0" i="1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28283745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Test API with Postman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150" y="2367492"/>
            <a:ext cx="152082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hangingPunct="1">
              <a:buFont typeface="Wingdings" panose="05000000000000000000" pitchFamily="2" charset="2"/>
              <a:buChar char="Ø"/>
            </a:pPr>
            <a:r>
              <a:rPr lang="en-ID" sz="4400" b="0" dirty="0"/>
              <a:t> Download: </a:t>
            </a:r>
            <a:r>
              <a:rPr lang="en-US" sz="4400" dirty="0">
                <a:hlinkClick r:id="rId2"/>
              </a:rPr>
              <a:t>https://www.postman.com/downloads/</a:t>
            </a:r>
            <a:endParaRPr lang="en-US" sz="4400" i="1" dirty="0"/>
          </a:p>
          <a:p>
            <a:pPr hangingPunct="1"/>
            <a:endParaRPr lang="en-ID" sz="4400" b="0" i="1" dirty="0"/>
          </a:p>
        </p:txBody>
      </p:sp>
    </p:spTree>
    <p:extLst>
      <p:ext uri="{BB962C8B-B14F-4D97-AF65-F5344CB8AC3E}">
        <p14:creationId xmlns:p14="http://schemas.microsoft.com/office/powerpoint/2010/main" val="15801273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Get All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812" y="2516627"/>
            <a:ext cx="15243321" cy="7580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80728" y="10097311"/>
            <a:ext cx="1990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i="1" dirty="0"/>
              <a:t>Get all</a:t>
            </a:r>
            <a:endParaRPr lang="en-ID" sz="4400" b="0" i="1" dirty="0"/>
          </a:p>
        </p:txBody>
      </p:sp>
    </p:spTree>
    <p:extLst>
      <p:ext uri="{BB962C8B-B14F-4D97-AF65-F5344CB8AC3E}">
        <p14:creationId xmlns:p14="http://schemas.microsoft.com/office/powerpoint/2010/main" val="18482223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Get By ID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0728" y="10097311"/>
            <a:ext cx="27298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i="1" dirty="0"/>
              <a:t>Get by ID</a:t>
            </a:r>
            <a:endParaRPr lang="en-ID" sz="4400" b="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47" y="2743908"/>
            <a:ext cx="15119997" cy="71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42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Create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3086" y="8557896"/>
            <a:ext cx="1971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i="1" dirty="0"/>
              <a:t>Create</a:t>
            </a:r>
            <a:endParaRPr lang="en-ID" sz="4400" b="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2" y="2210998"/>
            <a:ext cx="13028308" cy="6346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73" y="1891167"/>
            <a:ext cx="9842770" cy="82990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14105" y="10190201"/>
            <a:ext cx="2586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i="1" dirty="0"/>
              <a:t>Header</a:t>
            </a:r>
            <a:endParaRPr lang="en-ID" sz="4400" b="0" i="1" dirty="0"/>
          </a:p>
        </p:txBody>
      </p:sp>
    </p:spTree>
    <p:extLst>
      <p:ext uri="{BB962C8B-B14F-4D97-AF65-F5344CB8AC3E}">
        <p14:creationId xmlns:p14="http://schemas.microsoft.com/office/powerpoint/2010/main" val="258743962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Update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50" y="10197404"/>
            <a:ext cx="21556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i="1" dirty="0"/>
              <a:t>Update</a:t>
            </a:r>
            <a:endParaRPr lang="en-ID" sz="4400" b="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19" y="2046809"/>
            <a:ext cx="14716669" cy="81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436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Spring tool suite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12384" y="2206675"/>
            <a:ext cx="11347582" cy="114485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View Setup spring tool suite slide</a:t>
            </a:r>
          </a:p>
        </p:txBody>
      </p:sp>
    </p:spTree>
    <p:extLst>
      <p:ext uri="{BB962C8B-B14F-4D97-AF65-F5344CB8AC3E}">
        <p14:creationId xmlns:p14="http://schemas.microsoft.com/office/powerpoint/2010/main" val="248984367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Delete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20684" y="10169935"/>
            <a:ext cx="21556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i="1" dirty="0"/>
              <a:t>Delete</a:t>
            </a:r>
            <a:endParaRPr lang="en-ID" sz="4400" b="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1" y="2245468"/>
            <a:ext cx="19926563" cy="76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55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Reference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525874" cy="426379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https://www.baeldung.com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https://spring.io/projects/spring-boot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https://spring.io/guides#getting-started-guides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782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Demo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41990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098088" y="10598276"/>
            <a:ext cx="3800474" cy="10367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View on drive</a:t>
            </a:r>
            <a:endParaRPr lang="en-ID" i="1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9039224" cy="9795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Demo CRUD</a:t>
            </a:r>
            <a:endParaRPr lang="en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55" y="3314700"/>
            <a:ext cx="20035747" cy="68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73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Demo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41990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098088" y="10920487"/>
            <a:ext cx="3800474" cy="10367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View on drive</a:t>
            </a:r>
            <a:endParaRPr lang="en-ID" i="1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16481424" cy="12251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Demo Validation </a:t>
            </a:r>
            <a:r>
              <a:rPr lang="en-US" dirty="0" err="1"/>
              <a:t>Intergration</a:t>
            </a:r>
            <a:r>
              <a:rPr lang="en-US" dirty="0"/>
              <a:t> &amp; Internationalization</a:t>
            </a: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66" y="3193293"/>
            <a:ext cx="20332653" cy="69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126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Demo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41990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098088" y="10920487"/>
            <a:ext cx="3800474" cy="10367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View on drive</a:t>
            </a:r>
            <a:endParaRPr lang="en-ID" i="1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16481424" cy="12251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Demo Exception Handling</a:t>
            </a:r>
            <a:endParaRPr lang="en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67" y="3560323"/>
            <a:ext cx="20623578" cy="70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945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7"/>
            <a:ext cx="8448674" cy="10176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/>
              <a:t>Assignment for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4058900" cy="95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HelloWorld with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01035" y="2265848"/>
            <a:ext cx="13865944" cy="664468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Create Spring Starter Project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Install library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Create Controller file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Start Server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Access API</a:t>
            </a:r>
          </a:p>
        </p:txBody>
      </p:sp>
    </p:spTree>
    <p:extLst>
      <p:ext uri="{BB962C8B-B14F-4D97-AF65-F5344CB8AC3E}">
        <p14:creationId xmlns:p14="http://schemas.microsoft.com/office/powerpoint/2010/main" val="10752414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Create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1" y="6677309"/>
            <a:ext cx="9991903" cy="201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037" y="2920077"/>
            <a:ext cx="9453563" cy="95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Create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Springboot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50" y="2981325"/>
            <a:ext cx="6991350" cy="77681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4014" y="10761905"/>
            <a:ext cx="2484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D" b="0" i="1" dirty="0"/>
              <a:t>Source code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3284780"/>
            <a:ext cx="8901112" cy="82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56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Install Library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86160"/>
            <a:ext cx="10441837" cy="8791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345" y="4557592"/>
            <a:ext cx="11398150" cy="51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4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Create Controller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6" y="5395573"/>
            <a:ext cx="5992045" cy="3603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78" y="3581400"/>
            <a:ext cx="13159322" cy="73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95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Start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0" y="2237453"/>
            <a:ext cx="10452149" cy="9083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50" y="4455208"/>
            <a:ext cx="13243248" cy="35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056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26343</TotalTime>
  <Words>413</Words>
  <Application>Microsoft Office PowerPoint</Application>
  <PresentationFormat>Custom</PresentationFormat>
  <Paragraphs>103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lenovo</dc:creator>
  <cp:keywords/>
  <dc:description>9Slide.vn</dc:description>
  <cp:lastModifiedBy>Huyen Ngoc</cp:lastModifiedBy>
  <cp:revision>3784</cp:revision>
  <cp:lastPrinted>2019-09-17T11:00:25Z</cp:lastPrinted>
  <dcterms:modified xsi:type="dcterms:W3CDTF">2021-08-09T07:37:36Z</dcterms:modified>
  <cp:category>9Slide.vn</cp:category>
</cp:coreProperties>
</file>