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0" r:id="rId3"/>
    <p:sldId id="282" r:id="rId4"/>
    <p:sldId id="284" r:id="rId5"/>
    <p:sldId id="283" r:id="rId6"/>
    <p:sldId id="281" r:id="rId7"/>
    <p:sldId id="286" r:id="rId8"/>
    <p:sldId id="285" r:id="rId9"/>
    <p:sldId id="262" r:id="rId10"/>
    <p:sldId id="259" r:id="rId11"/>
    <p:sldId id="263" r:id="rId12"/>
    <p:sldId id="264" r:id="rId13"/>
    <p:sldId id="261" r:id="rId14"/>
    <p:sldId id="265" r:id="rId15"/>
    <p:sldId id="266" r:id="rId16"/>
    <p:sldId id="287" r:id="rId17"/>
    <p:sldId id="288" r:id="rId18"/>
    <p:sldId id="28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ệt Đức Lê" userId="db055cb8b8dba8f5" providerId="LiveId" clId="{17713F7B-514D-4F8F-AE18-AF80810BF764}"/>
    <pc:docChg chg="custSel addSld modSld sldOrd">
      <pc:chgData name="Việt Đức Lê" userId="db055cb8b8dba8f5" providerId="LiveId" clId="{17713F7B-514D-4F8F-AE18-AF80810BF764}" dt="2022-08-18T18:58:06.491" v="236" actId="5793"/>
      <pc:docMkLst>
        <pc:docMk/>
      </pc:docMkLst>
      <pc:sldChg chg="addSp modSp mod modAnim">
        <pc:chgData name="Việt Đức Lê" userId="db055cb8b8dba8f5" providerId="LiveId" clId="{17713F7B-514D-4F8F-AE18-AF80810BF764}" dt="2022-08-18T18:56:52.460" v="181"/>
        <pc:sldMkLst>
          <pc:docMk/>
          <pc:sldMk cId="1168344666" sldId="262"/>
        </pc:sldMkLst>
        <pc:spChg chg="mod">
          <ac:chgData name="Việt Đức Lê" userId="db055cb8b8dba8f5" providerId="LiveId" clId="{17713F7B-514D-4F8F-AE18-AF80810BF764}" dt="2022-08-18T18:56:30.197" v="178" actId="113"/>
          <ac:spMkLst>
            <pc:docMk/>
            <pc:sldMk cId="1168344666" sldId="262"/>
            <ac:spMk id="3" creationId="{00000000-0000-0000-0000-000000000000}"/>
          </ac:spMkLst>
        </pc:spChg>
        <pc:spChg chg="add mod">
          <ac:chgData name="Việt Đức Lê" userId="db055cb8b8dba8f5" providerId="LiveId" clId="{17713F7B-514D-4F8F-AE18-AF80810BF764}" dt="2022-08-18T18:56:34.509" v="179" actId="1076"/>
          <ac:spMkLst>
            <pc:docMk/>
            <pc:sldMk cId="1168344666" sldId="262"/>
            <ac:spMk id="4" creationId="{8FD3D291-2371-6EC0-B86B-17B5F33A6C31}"/>
          </ac:spMkLst>
        </pc:spChg>
      </pc:sldChg>
      <pc:sldChg chg="modSp mod">
        <pc:chgData name="Việt Đức Lê" userId="db055cb8b8dba8f5" providerId="LiveId" clId="{17713F7B-514D-4F8F-AE18-AF80810BF764}" dt="2022-08-18T18:57:31.059" v="186" actId="5793"/>
        <pc:sldMkLst>
          <pc:docMk/>
          <pc:sldMk cId="2023831194" sldId="265"/>
        </pc:sldMkLst>
        <pc:spChg chg="mod">
          <ac:chgData name="Việt Đức Lê" userId="db055cb8b8dba8f5" providerId="LiveId" clId="{17713F7B-514D-4F8F-AE18-AF80810BF764}" dt="2022-08-18T18:57:31.059" v="186" actId="5793"/>
          <ac:spMkLst>
            <pc:docMk/>
            <pc:sldMk cId="2023831194" sldId="265"/>
            <ac:spMk id="3" creationId="{00000000-0000-0000-0000-000000000000}"/>
          </ac:spMkLst>
        </pc:spChg>
      </pc:sldChg>
      <pc:sldChg chg="modSp mod">
        <pc:chgData name="Việt Đức Lê" userId="db055cb8b8dba8f5" providerId="LiveId" clId="{17713F7B-514D-4F8F-AE18-AF80810BF764}" dt="2022-08-18T18:57:35.303" v="192" actId="5793"/>
        <pc:sldMkLst>
          <pc:docMk/>
          <pc:sldMk cId="2517001513" sldId="266"/>
        </pc:sldMkLst>
        <pc:spChg chg="mod">
          <ac:chgData name="Việt Đức Lê" userId="db055cb8b8dba8f5" providerId="LiveId" clId="{17713F7B-514D-4F8F-AE18-AF80810BF764}" dt="2022-08-18T18:57:35.303" v="192" actId="5793"/>
          <ac:spMkLst>
            <pc:docMk/>
            <pc:sldMk cId="2517001513" sldId="266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7:38.947" v="199" actId="5793"/>
        <pc:sldMkLst>
          <pc:docMk/>
          <pc:sldMk cId="3043354706" sldId="267"/>
        </pc:sldMkLst>
        <pc:spChg chg="mod">
          <ac:chgData name="Việt Đức Lê" userId="db055cb8b8dba8f5" providerId="LiveId" clId="{17713F7B-514D-4F8F-AE18-AF80810BF764}" dt="2022-08-18T18:57:38.947" v="199" actId="5793"/>
          <ac:spMkLst>
            <pc:docMk/>
            <pc:sldMk cId="3043354706" sldId="267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7:59.551" v="226" actId="20577"/>
        <pc:sldMkLst>
          <pc:docMk/>
          <pc:sldMk cId="2763954149" sldId="271"/>
        </pc:sldMkLst>
        <pc:spChg chg="mod">
          <ac:chgData name="Việt Đức Lê" userId="db055cb8b8dba8f5" providerId="LiveId" clId="{17713F7B-514D-4F8F-AE18-AF80810BF764}" dt="2022-08-18T18:57:59.551" v="226" actId="20577"/>
          <ac:spMkLst>
            <pc:docMk/>
            <pc:sldMk cId="2763954149" sldId="271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7:46.710" v="213" actId="5793"/>
        <pc:sldMkLst>
          <pc:docMk/>
          <pc:sldMk cId="413184581" sldId="273"/>
        </pc:sldMkLst>
        <pc:spChg chg="mod">
          <ac:chgData name="Việt Đức Lê" userId="db055cb8b8dba8f5" providerId="LiveId" clId="{17713F7B-514D-4F8F-AE18-AF80810BF764}" dt="2022-08-18T18:57:46.710" v="213" actId="5793"/>
          <ac:spMkLst>
            <pc:docMk/>
            <pc:sldMk cId="413184581" sldId="273"/>
            <ac:spMk id="3" creationId="{00000000-0000-0000-0000-000000000000}"/>
          </ac:spMkLst>
        </pc:spChg>
      </pc:sldChg>
      <pc:sldChg chg="modSp mod">
        <pc:chgData name="Việt Đức Lê" userId="db055cb8b8dba8f5" providerId="LiveId" clId="{17713F7B-514D-4F8F-AE18-AF80810BF764}" dt="2022-08-18T18:57:43.369" v="206" actId="5793"/>
        <pc:sldMkLst>
          <pc:docMk/>
          <pc:sldMk cId="933858448" sldId="274"/>
        </pc:sldMkLst>
        <pc:spChg chg="mod">
          <ac:chgData name="Việt Đức Lê" userId="db055cb8b8dba8f5" providerId="LiveId" clId="{17713F7B-514D-4F8F-AE18-AF80810BF764}" dt="2022-08-18T18:57:43.369" v="206" actId="5793"/>
          <ac:spMkLst>
            <pc:docMk/>
            <pc:sldMk cId="933858448" sldId="274"/>
            <ac:spMk id="3" creationId="{00000000-0000-0000-0000-000000000000}"/>
          </ac:spMkLst>
        </pc:spChg>
      </pc:sldChg>
      <pc:sldChg chg="modSp mod">
        <pc:chgData name="Việt Đức Lê" userId="db055cb8b8dba8f5" providerId="LiveId" clId="{17713F7B-514D-4F8F-AE18-AF80810BF764}" dt="2022-08-18T18:57:50.258" v="220" actId="5793"/>
        <pc:sldMkLst>
          <pc:docMk/>
          <pc:sldMk cId="2994920715" sldId="275"/>
        </pc:sldMkLst>
        <pc:spChg chg="mod">
          <ac:chgData name="Việt Đức Lê" userId="db055cb8b8dba8f5" providerId="LiveId" clId="{17713F7B-514D-4F8F-AE18-AF80810BF764}" dt="2022-08-18T18:57:50.258" v="220" actId="5793"/>
          <ac:spMkLst>
            <pc:docMk/>
            <pc:sldMk cId="2994920715" sldId="275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8:03.472" v="231" actId="5793"/>
        <pc:sldMkLst>
          <pc:docMk/>
          <pc:sldMk cId="1395153338" sldId="276"/>
        </pc:sldMkLst>
        <pc:spChg chg="mod">
          <ac:chgData name="Việt Đức Lê" userId="db055cb8b8dba8f5" providerId="LiveId" clId="{17713F7B-514D-4F8F-AE18-AF80810BF764}" dt="2022-08-18T18:58:03.472" v="231" actId="5793"/>
          <ac:spMkLst>
            <pc:docMk/>
            <pc:sldMk cId="1395153338" sldId="276"/>
            <ac:spMk id="3" creationId="{00000000-0000-0000-0000-000000000000}"/>
          </ac:spMkLst>
        </pc:spChg>
      </pc:sldChg>
      <pc:sldChg chg="modSp">
        <pc:chgData name="Việt Đức Lê" userId="db055cb8b8dba8f5" providerId="LiveId" clId="{17713F7B-514D-4F8F-AE18-AF80810BF764}" dt="2022-08-18T18:58:06.491" v="236" actId="5793"/>
        <pc:sldMkLst>
          <pc:docMk/>
          <pc:sldMk cId="1114765348" sldId="277"/>
        </pc:sldMkLst>
        <pc:spChg chg="mod">
          <ac:chgData name="Việt Đức Lê" userId="db055cb8b8dba8f5" providerId="LiveId" clId="{17713F7B-514D-4F8F-AE18-AF80810BF764}" dt="2022-08-18T18:58:06.491" v="236" actId="5793"/>
          <ac:spMkLst>
            <pc:docMk/>
            <pc:sldMk cId="1114765348" sldId="277"/>
            <ac:spMk id="3" creationId="{00000000-0000-0000-0000-000000000000}"/>
          </ac:spMkLst>
        </pc:spChg>
      </pc:sldChg>
      <pc:sldChg chg="modSp add ord modAnim">
        <pc:chgData name="Việt Đức Lê" userId="db055cb8b8dba8f5" providerId="LiveId" clId="{17713F7B-514D-4F8F-AE18-AF80810BF764}" dt="2022-08-18T18:55:21.416" v="101"/>
        <pc:sldMkLst>
          <pc:docMk/>
          <pc:sldMk cId="3355919058" sldId="281"/>
        </pc:sldMkLst>
        <pc:spChg chg="mod">
          <ac:chgData name="Việt Đức Lê" userId="db055cb8b8dba8f5" providerId="LiveId" clId="{17713F7B-514D-4F8F-AE18-AF80810BF764}" dt="2022-08-18T18:54:50.043" v="99" actId="5793"/>
          <ac:spMkLst>
            <pc:docMk/>
            <pc:sldMk cId="3355919058" sldId="281"/>
            <ac:spMk id="3" creationId="{00000000-0000-0000-0000-000000000000}"/>
          </ac:spMkLst>
        </pc:spChg>
      </pc:sldChg>
    </pc:docChg>
  </pc:docChgLst>
  <pc:docChgLst>
    <pc:chgData name="Việt Đức Lê" userId="db055cb8b8dba8f5" providerId="LiveId" clId="{9A8542FA-2066-4710-8C21-EF5C35DCB98B}"/>
    <pc:docChg chg="undo custSel addSld delSld modSld sldOrd">
      <pc:chgData name="Việt Đức Lê" userId="db055cb8b8dba8f5" providerId="LiveId" clId="{9A8542FA-2066-4710-8C21-EF5C35DCB98B}" dt="2022-08-25T12:44:26.249" v="1255"/>
      <pc:docMkLst>
        <pc:docMk/>
      </pc:docMkLst>
      <pc:sldChg chg="addSp delSp modSp mod delAnim modAnim delDesignElem">
        <pc:chgData name="Việt Đức Lê" userId="db055cb8b8dba8f5" providerId="LiveId" clId="{9A8542FA-2066-4710-8C21-EF5C35DCB98B}" dt="2022-08-25T12:35:17.224" v="1087"/>
        <pc:sldMkLst>
          <pc:docMk/>
          <pc:sldMk cId="1422511039" sldId="259"/>
        </pc:sldMkLst>
        <pc:spChg chg="mod">
          <ac:chgData name="Việt Đức Lê" userId="db055cb8b8dba8f5" providerId="LiveId" clId="{9A8542FA-2066-4710-8C21-EF5C35DCB98B}" dt="2022-08-23T03:37:22.237" v="475" actId="20577"/>
          <ac:spMkLst>
            <pc:docMk/>
            <pc:sldMk cId="1422511039" sldId="259"/>
            <ac:spMk id="2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36:02.083" v="429" actId="478"/>
          <ac:spMkLst>
            <pc:docMk/>
            <pc:sldMk cId="1422511039" sldId="259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3:37:24.834" v="476" actId="478"/>
          <ac:spMkLst>
            <pc:docMk/>
            <pc:sldMk cId="1422511039" sldId="259"/>
            <ac:spMk id="5" creationId="{C54AC05D-0D8C-6D07-FBCB-8F08DFD5C598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422511039" sldId="259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422511039" sldId="259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422511039" sldId="259"/>
            <ac:spMk id="13" creationId="{081E4A58-353D-44AE-B2FC-2A74E2E400F7}"/>
          </ac:spMkLst>
        </pc:spChg>
        <pc:picChg chg="add mod">
          <ac:chgData name="Việt Đức Lê" userId="db055cb8b8dba8f5" providerId="LiveId" clId="{9A8542FA-2066-4710-8C21-EF5C35DCB98B}" dt="2022-08-23T03:37:26.434" v="477" actId="1076"/>
          <ac:picMkLst>
            <pc:docMk/>
            <pc:sldMk cId="1422511039" sldId="259"/>
            <ac:picMk id="6" creationId="{3DDB3EF7-C0FC-DB5E-D5CD-BDEABC292AB5}"/>
          </ac:picMkLst>
        </pc:picChg>
      </pc:sldChg>
      <pc:sldChg chg="addSp delSp modSp mod modAnim delDesignElem">
        <pc:chgData name="Việt Đức Lê" userId="db055cb8b8dba8f5" providerId="LiveId" clId="{9A8542FA-2066-4710-8C21-EF5C35DCB98B}" dt="2022-08-25T12:35:46.236" v="1094"/>
        <pc:sldMkLst>
          <pc:docMk/>
          <pc:sldMk cId="1314897657" sldId="261"/>
        </pc:sldMkLst>
        <pc:spChg chg="mod">
          <ac:chgData name="Việt Đức Lê" userId="db055cb8b8dba8f5" providerId="LiveId" clId="{9A8542FA-2066-4710-8C21-EF5C35DCB98B}" dt="2022-08-23T03:55:07.391" v="880" actId="207"/>
          <ac:spMkLst>
            <pc:docMk/>
            <pc:sldMk cId="1314897657" sldId="261"/>
            <ac:spMk id="2" creationId="{00000000-0000-0000-0000-000000000000}"/>
          </ac:spMkLst>
        </pc:spChg>
        <pc:spChg chg="mod">
          <ac:chgData name="Việt Đức Lê" userId="db055cb8b8dba8f5" providerId="LiveId" clId="{9A8542FA-2066-4710-8C21-EF5C35DCB98B}" dt="2022-08-23T03:42:35.807" v="649" actId="2711"/>
          <ac:spMkLst>
            <pc:docMk/>
            <pc:sldMk cId="1314897657" sldId="261"/>
            <ac:spMk id="3" creationId="{00000000-0000-0000-0000-000000000000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14897657" sldId="261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14897657" sldId="261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14897657" sldId="261"/>
            <ac:spMk id="13" creationId="{081E4A58-353D-44AE-B2FC-2A74E2E400F7}"/>
          </ac:spMkLst>
        </pc:spChg>
      </pc:sldChg>
      <pc:sldChg chg="addSp delSp modSp mod delAnim modAnim delDesignElem">
        <pc:chgData name="Việt Đức Lê" userId="db055cb8b8dba8f5" providerId="LiveId" clId="{9A8542FA-2066-4710-8C21-EF5C35DCB98B}" dt="2022-08-25T12:35:12.094" v="1085"/>
        <pc:sldMkLst>
          <pc:docMk/>
          <pc:sldMk cId="1168344666" sldId="262"/>
        </pc:sldMkLst>
        <pc:spChg chg="mod">
          <ac:chgData name="Việt Đức Lê" userId="db055cb8b8dba8f5" providerId="LiveId" clId="{9A8542FA-2066-4710-8C21-EF5C35DCB98B}" dt="2022-08-23T03:55:14.420" v="882" actId="207"/>
          <ac:spMkLst>
            <pc:docMk/>
            <pc:sldMk cId="1168344666" sldId="262"/>
            <ac:spMk id="2" creationId="{00000000-0000-0000-0000-000000000000}"/>
          </ac:spMkLst>
        </pc:spChg>
        <pc:spChg chg="del mod">
          <ac:chgData name="Việt Đức Lê" userId="db055cb8b8dba8f5" providerId="LiveId" clId="{9A8542FA-2066-4710-8C21-EF5C35DCB98B}" dt="2022-08-23T03:35:39.457" v="425" actId="478"/>
          <ac:spMkLst>
            <pc:docMk/>
            <pc:sldMk cId="1168344666" sldId="262"/>
            <ac:spMk id="3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23:06.437" v="266" actId="478"/>
          <ac:spMkLst>
            <pc:docMk/>
            <pc:sldMk cId="1168344666" sldId="262"/>
            <ac:spMk id="4" creationId="{8FD3D291-2371-6EC0-B86B-17B5F33A6C31}"/>
          </ac:spMkLst>
        </pc:spChg>
        <pc:spChg chg="add del mod">
          <ac:chgData name="Việt Đức Lê" userId="db055cb8b8dba8f5" providerId="LiveId" clId="{9A8542FA-2066-4710-8C21-EF5C35DCB98B}" dt="2022-08-23T03:35:42.806" v="426" actId="478"/>
          <ac:spMkLst>
            <pc:docMk/>
            <pc:sldMk cId="1168344666" sldId="262"/>
            <ac:spMk id="8" creationId="{26924A8F-C584-8329-8D76-A363C9006BF0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68344666" sldId="262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68344666" sldId="262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68344666" sldId="262"/>
            <ac:spMk id="13" creationId="{081E4A58-353D-44AE-B2FC-2A74E2E400F7}"/>
          </ac:spMkLst>
        </pc:spChg>
        <pc:picChg chg="add del mod">
          <ac:chgData name="Việt Đức Lê" userId="db055cb8b8dba8f5" providerId="LiveId" clId="{9A8542FA-2066-4710-8C21-EF5C35DCB98B}" dt="2022-08-23T03:35:59.229" v="428" actId="21"/>
          <ac:picMkLst>
            <pc:docMk/>
            <pc:sldMk cId="1168344666" sldId="262"/>
            <ac:picMk id="6" creationId="{F56D6344-2DB7-8F35-47E2-96AD4FEE529D}"/>
          </ac:picMkLst>
        </pc:picChg>
        <pc:picChg chg="add mod">
          <ac:chgData name="Việt Đức Lê" userId="db055cb8b8dba8f5" providerId="LiveId" clId="{9A8542FA-2066-4710-8C21-EF5C35DCB98B}" dt="2022-08-23T03:57:47.417" v="1043" actId="14100"/>
          <ac:picMkLst>
            <pc:docMk/>
            <pc:sldMk cId="1168344666" sldId="262"/>
            <ac:picMk id="12" creationId="{23D62B1C-D2FE-D38D-A768-51F1AE8F219C}"/>
          </ac:picMkLst>
        </pc:picChg>
      </pc:sldChg>
      <pc:sldChg chg="addSp delSp modSp mod delAnim modAnim delDesignElem">
        <pc:chgData name="Việt Đức Lê" userId="db055cb8b8dba8f5" providerId="LiveId" clId="{9A8542FA-2066-4710-8C21-EF5C35DCB98B}" dt="2022-08-25T12:43:48.661" v="1254"/>
        <pc:sldMkLst>
          <pc:docMk/>
          <pc:sldMk cId="4159081413" sldId="263"/>
        </pc:sldMkLst>
        <pc:spChg chg="mod">
          <ac:chgData name="Việt Đức Lê" userId="db055cb8b8dba8f5" providerId="LiveId" clId="{9A8542FA-2066-4710-8C21-EF5C35DCB98B}" dt="2022-08-23T03:38:34.626" v="507" actId="20577"/>
          <ac:spMkLst>
            <pc:docMk/>
            <pc:sldMk cId="4159081413" sldId="263"/>
            <ac:spMk id="2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38:51.766" v="508" actId="478"/>
          <ac:spMkLst>
            <pc:docMk/>
            <pc:sldMk cId="4159081413" sldId="263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3:38:55.477" v="509" actId="478"/>
          <ac:spMkLst>
            <pc:docMk/>
            <pc:sldMk cId="4159081413" sldId="263"/>
            <ac:spMk id="5" creationId="{AFCAED2B-649B-01E4-1039-EA19E04EE79B}"/>
          </ac:spMkLst>
        </pc:spChg>
        <pc:spChg chg="add mod">
          <ac:chgData name="Việt Đức Lê" userId="db055cb8b8dba8f5" providerId="LiveId" clId="{9A8542FA-2066-4710-8C21-EF5C35DCB98B}" dt="2022-08-25T12:42:58.304" v="1249" actId="208"/>
          <ac:spMkLst>
            <pc:docMk/>
            <pc:sldMk cId="4159081413" sldId="263"/>
            <ac:spMk id="8" creationId="{0EFD52A3-D6A6-48AD-446C-93C23FA8DEC4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59081413" sldId="263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59081413" sldId="263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59081413" sldId="263"/>
            <ac:spMk id="13" creationId="{081E4A58-353D-44AE-B2FC-2A74E2E400F7}"/>
          </ac:spMkLst>
        </pc:spChg>
        <pc:picChg chg="add mod">
          <ac:chgData name="Việt Đức Lê" userId="db055cb8b8dba8f5" providerId="LiveId" clId="{9A8542FA-2066-4710-8C21-EF5C35DCB98B}" dt="2022-08-23T03:38:58.409" v="511" actId="1076"/>
          <ac:picMkLst>
            <pc:docMk/>
            <pc:sldMk cId="4159081413" sldId="263"/>
            <ac:picMk id="7" creationId="{EF5C31D6-7F6C-7880-9CAF-3F5B315CBB32}"/>
          </ac:picMkLst>
        </pc:picChg>
        <pc:cxnChg chg="add mod">
          <ac:chgData name="Việt Đức Lê" userId="db055cb8b8dba8f5" providerId="LiveId" clId="{9A8542FA-2066-4710-8C21-EF5C35DCB98B}" dt="2022-08-25T12:42:02.779" v="1139" actId="1076"/>
          <ac:cxnSpMkLst>
            <pc:docMk/>
            <pc:sldMk cId="4159081413" sldId="263"/>
            <ac:cxnSpMk id="4" creationId="{A28216DE-A24C-FAF4-4A1D-976B9900BA49}"/>
          </ac:cxnSpMkLst>
        </pc:cxnChg>
      </pc:sldChg>
      <pc:sldChg chg="addSp delSp modSp mod delAnim modAnim delDesignElem">
        <pc:chgData name="Việt Đức Lê" userId="db055cb8b8dba8f5" providerId="LiveId" clId="{9A8542FA-2066-4710-8C21-EF5C35DCB98B}" dt="2022-08-25T12:44:26.249" v="1255"/>
        <pc:sldMkLst>
          <pc:docMk/>
          <pc:sldMk cId="2035646335" sldId="264"/>
        </pc:sldMkLst>
        <pc:spChg chg="mod">
          <ac:chgData name="Việt Đức Lê" userId="db055cb8b8dba8f5" providerId="LiveId" clId="{9A8542FA-2066-4710-8C21-EF5C35DCB98B}" dt="2022-08-23T03:41:02.280" v="566" actId="20577"/>
          <ac:spMkLst>
            <pc:docMk/>
            <pc:sldMk cId="2035646335" sldId="264"/>
            <ac:spMk id="2" creationId="{00000000-0000-0000-0000-000000000000}"/>
          </ac:spMkLst>
        </pc:spChg>
        <pc:spChg chg="del mod">
          <ac:chgData name="Việt Đức Lê" userId="db055cb8b8dba8f5" providerId="LiveId" clId="{9A8542FA-2066-4710-8C21-EF5C35DCB98B}" dt="2022-08-23T03:41:13.530" v="570" actId="478"/>
          <ac:spMkLst>
            <pc:docMk/>
            <pc:sldMk cId="2035646335" sldId="264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3:41:16.607" v="572" actId="478"/>
          <ac:spMkLst>
            <pc:docMk/>
            <pc:sldMk cId="2035646335" sldId="264"/>
            <ac:spMk id="5" creationId="{2C33E1FB-FD01-213D-C519-F84099460AB3}"/>
          </ac:spMkLst>
        </pc:spChg>
        <pc:spChg chg="add mod">
          <ac:chgData name="Việt Đức Lê" userId="db055cb8b8dba8f5" providerId="LiveId" clId="{9A8542FA-2066-4710-8C21-EF5C35DCB98B}" dt="2022-08-23T03:41:26.955" v="576"/>
          <ac:spMkLst>
            <pc:docMk/>
            <pc:sldMk cId="2035646335" sldId="264"/>
            <ac:spMk id="7" creationId="{745FF61B-D12C-207B-0407-F18747548A56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35646335" sldId="264"/>
            <ac:spMk id="9" creationId="{907EF6B7-1338-4443-8C46-6A318D952DFD}"/>
          </ac:spMkLst>
        </pc:spChg>
        <pc:spChg chg="add mod">
          <ac:chgData name="Việt Đức Lê" userId="db055cb8b8dba8f5" providerId="LiveId" clId="{9A8542FA-2066-4710-8C21-EF5C35DCB98B}" dt="2022-08-23T03:41:30.139" v="578" actId="1076"/>
          <ac:spMkLst>
            <pc:docMk/>
            <pc:sldMk cId="2035646335" sldId="264"/>
            <ac:spMk id="10" creationId="{1F9E9BF5-6EA1-EB74-8F8D-D5B41FA3656B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35646335" sldId="264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35646335" sldId="264"/>
            <ac:spMk id="13" creationId="{081E4A58-353D-44AE-B2FC-2A74E2E400F7}"/>
          </ac:spMkLst>
        </pc:spChg>
      </pc:sldChg>
      <pc:sldChg chg="addSp delSp modSp mod delAnim modAnim delDesignElem">
        <pc:chgData name="Việt Đức Lê" userId="db055cb8b8dba8f5" providerId="LiveId" clId="{9A8542FA-2066-4710-8C21-EF5C35DCB98B}" dt="2022-08-25T12:36:07.022" v="1095"/>
        <pc:sldMkLst>
          <pc:docMk/>
          <pc:sldMk cId="2023831194" sldId="265"/>
        </pc:sldMkLst>
        <pc:spChg chg="mod">
          <ac:chgData name="Việt Đức Lê" userId="db055cb8b8dba8f5" providerId="LiveId" clId="{9A8542FA-2066-4710-8C21-EF5C35DCB98B}" dt="2022-08-23T03:55:10.571" v="881" actId="207"/>
          <ac:spMkLst>
            <pc:docMk/>
            <pc:sldMk cId="2023831194" sldId="265"/>
            <ac:spMk id="2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44:08.899" v="660" actId="478"/>
          <ac:spMkLst>
            <pc:docMk/>
            <pc:sldMk cId="2023831194" sldId="265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3:44:20.093" v="661" actId="22"/>
          <ac:spMkLst>
            <pc:docMk/>
            <pc:sldMk cId="2023831194" sldId="265"/>
            <ac:spMk id="6" creationId="{0BDD335A-20D3-1348-16D2-49E7808FD9CF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23831194" sldId="265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23831194" sldId="265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023831194" sldId="265"/>
            <ac:spMk id="13" creationId="{081E4A58-353D-44AE-B2FC-2A74E2E400F7}"/>
          </ac:spMkLst>
        </pc:spChg>
        <pc:picChg chg="del">
          <ac:chgData name="Việt Đức Lê" userId="db055cb8b8dba8f5" providerId="LiveId" clId="{9A8542FA-2066-4710-8C21-EF5C35DCB98B}" dt="2022-08-23T03:44:06.848" v="659" actId="478"/>
          <ac:picMkLst>
            <pc:docMk/>
            <pc:sldMk cId="2023831194" sldId="265"/>
            <ac:picMk id="4" creationId="{53B88BF2-1833-0D66-2183-1CCB49531005}"/>
          </ac:picMkLst>
        </pc:picChg>
        <pc:picChg chg="add mod ord">
          <ac:chgData name="Việt Đức Lê" userId="db055cb8b8dba8f5" providerId="LiveId" clId="{9A8542FA-2066-4710-8C21-EF5C35DCB98B}" dt="2022-08-23T03:44:21.810" v="662" actId="1076"/>
          <ac:picMkLst>
            <pc:docMk/>
            <pc:sldMk cId="2023831194" sldId="265"/>
            <ac:picMk id="8" creationId="{7B5C952F-AEB8-0708-D3A0-509F83BF0C66}"/>
          </ac:picMkLst>
        </pc:picChg>
      </pc:sldChg>
      <pc:sldChg chg="addSp delSp modSp mod delAnim modAnim delDesignElem">
        <pc:chgData name="Việt Đức Lê" userId="db055cb8b8dba8f5" providerId="LiveId" clId="{9A8542FA-2066-4710-8C21-EF5C35DCB98B}" dt="2022-08-25T12:36:30.533" v="1101"/>
        <pc:sldMkLst>
          <pc:docMk/>
          <pc:sldMk cId="2517001513" sldId="266"/>
        </pc:sldMkLst>
        <pc:spChg chg="mod">
          <ac:chgData name="Việt Đức Lê" userId="db055cb8b8dba8f5" providerId="LiveId" clId="{9A8542FA-2066-4710-8C21-EF5C35DCB98B}" dt="2022-08-23T03:49:14.517" v="742" actId="20577"/>
          <ac:spMkLst>
            <pc:docMk/>
            <pc:sldMk cId="2517001513" sldId="266"/>
            <ac:spMk id="2" creationId="{00000000-0000-0000-0000-000000000000}"/>
          </ac:spMkLst>
        </pc:spChg>
        <pc:spChg chg="del">
          <ac:chgData name="Việt Đức Lê" userId="db055cb8b8dba8f5" providerId="LiveId" clId="{9A8542FA-2066-4710-8C21-EF5C35DCB98B}" dt="2022-08-23T03:49:19.545" v="744" actId="478"/>
          <ac:spMkLst>
            <pc:docMk/>
            <pc:sldMk cId="2517001513" sldId="266"/>
            <ac:spMk id="3" creationId="{00000000-0000-0000-0000-000000000000}"/>
          </ac:spMkLst>
        </pc:spChg>
        <pc:spChg chg="add mod">
          <ac:chgData name="Việt Đức Lê" userId="db055cb8b8dba8f5" providerId="LiveId" clId="{9A8542FA-2066-4710-8C21-EF5C35DCB98B}" dt="2022-08-23T03:49:49.304" v="779" actId="1076"/>
          <ac:spMkLst>
            <pc:docMk/>
            <pc:sldMk cId="2517001513" sldId="266"/>
            <ac:spMk id="6" creationId="{409EC381-23B2-44B1-4F45-CF9F81741719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517001513" sldId="266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517001513" sldId="266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517001513" sldId="266"/>
            <ac:spMk id="13" creationId="{081E4A58-353D-44AE-B2FC-2A74E2E400F7}"/>
          </ac:spMkLst>
        </pc:spChg>
        <pc:picChg chg="del">
          <ac:chgData name="Việt Đức Lê" userId="db055cb8b8dba8f5" providerId="LiveId" clId="{9A8542FA-2066-4710-8C21-EF5C35DCB98B}" dt="2022-08-23T03:49:17.689" v="743" actId="478"/>
          <ac:picMkLst>
            <pc:docMk/>
            <pc:sldMk cId="2517001513" sldId="266"/>
            <ac:picMk id="4" creationId="{5910F01A-B3E0-FFF2-87FB-C5CDFA05B77D}"/>
          </ac:picMkLst>
        </pc:picChg>
        <pc:picChg chg="add mod">
          <ac:chgData name="Việt Đức Lê" userId="db055cb8b8dba8f5" providerId="LiveId" clId="{9A8542FA-2066-4710-8C21-EF5C35DCB98B}" dt="2022-08-25T12:08:00.365" v="1068" actId="1076"/>
          <ac:picMkLst>
            <pc:docMk/>
            <pc:sldMk cId="2517001513" sldId="266"/>
            <ac:picMk id="4" creationId="{F8CA9020-F8E0-73B9-764E-E85E507DC3AC}"/>
          </ac:picMkLst>
        </pc:picChg>
        <pc:picChg chg="add mod">
          <ac:chgData name="Việt Đức Lê" userId="db055cb8b8dba8f5" providerId="LiveId" clId="{9A8542FA-2066-4710-8C21-EF5C35DCB98B}" dt="2022-08-25T12:08:03.583" v="1069" actId="1076"/>
          <ac:picMkLst>
            <pc:docMk/>
            <pc:sldMk cId="2517001513" sldId="266"/>
            <ac:picMk id="7" creationId="{EAEF2A73-57D4-7969-59F6-F071E5A238FB}"/>
          </ac:picMkLst>
        </pc:picChg>
        <pc:picChg chg="add del mod">
          <ac:chgData name="Việt Đức Lê" userId="db055cb8b8dba8f5" providerId="LiveId" clId="{9A8542FA-2066-4710-8C21-EF5C35DCB98B}" dt="2022-08-25T12:06:29.197" v="1044" actId="478"/>
          <ac:picMkLst>
            <pc:docMk/>
            <pc:sldMk cId="2517001513" sldId="266"/>
            <ac:picMk id="8" creationId="{FE5F5D72-1A9E-A92D-FD4E-79A9D2346A3A}"/>
          </ac:picMkLst>
        </pc:picChg>
        <pc:picChg chg="add del mod">
          <ac:chgData name="Việt Đức Lê" userId="db055cb8b8dba8f5" providerId="LiveId" clId="{9A8542FA-2066-4710-8C21-EF5C35DCB98B}" dt="2022-08-25T12:06:29.890" v="1045" actId="478"/>
          <ac:picMkLst>
            <pc:docMk/>
            <pc:sldMk cId="2517001513" sldId="266"/>
            <ac:picMk id="12" creationId="{E3CAA2C7-D115-DFDA-7995-F697BAD16952}"/>
          </ac:picMkLst>
        </pc:picChg>
      </pc:sldChg>
      <pc:sldChg chg="addSp delSp del delDesignElem">
        <pc:chgData name="Việt Đức Lê" userId="db055cb8b8dba8f5" providerId="LiveId" clId="{9A8542FA-2066-4710-8C21-EF5C35DCB98B}" dt="2022-08-23T03:51:27.124" v="800" actId="47"/>
        <pc:sldMkLst>
          <pc:docMk/>
          <pc:sldMk cId="3043354706" sldId="267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043354706" sldId="267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043354706" sldId="267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043354706" sldId="267"/>
            <ac:spMk id="13" creationId="{081E4A58-353D-44AE-B2FC-2A74E2E400F7}"/>
          </ac:spMkLst>
        </pc:spChg>
      </pc:sldChg>
      <pc:sldChg chg="modSp mod modAnim">
        <pc:chgData name="Việt Đức Lê" userId="db055cb8b8dba8f5" providerId="LiveId" clId="{9A8542FA-2066-4710-8C21-EF5C35DCB98B}" dt="2022-08-23T03:56:19.009" v="1041" actId="1076"/>
        <pc:sldMkLst>
          <pc:docMk/>
          <pc:sldMk cId="883874405" sldId="270"/>
        </pc:sldMkLst>
        <pc:spChg chg="mod">
          <ac:chgData name="Việt Đức Lê" userId="db055cb8b8dba8f5" providerId="LiveId" clId="{9A8542FA-2066-4710-8C21-EF5C35DCB98B}" dt="2022-08-23T03:55:52.145" v="1007" actId="2711"/>
          <ac:spMkLst>
            <pc:docMk/>
            <pc:sldMk cId="883874405" sldId="270"/>
            <ac:spMk id="2" creationId="{326B76E6-8E55-4532-B4C9-362459A30A05}"/>
          </ac:spMkLst>
        </pc:spChg>
        <pc:spChg chg="mod">
          <ac:chgData name="Việt Đức Lê" userId="db055cb8b8dba8f5" providerId="LiveId" clId="{9A8542FA-2066-4710-8C21-EF5C35DCB98B}" dt="2022-08-23T03:56:19.009" v="1041" actId="1076"/>
          <ac:spMkLst>
            <pc:docMk/>
            <pc:sldMk cId="883874405" sldId="270"/>
            <ac:spMk id="5" creationId="{035F7EE4-60A8-829F-8245-9C7AF34C9AAA}"/>
          </ac:spMkLst>
        </pc:spChg>
        <pc:spChg chg="mod">
          <ac:chgData name="Việt Đức Lê" userId="db055cb8b8dba8f5" providerId="LiveId" clId="{9A8542FA-2066-4710-8C21-EF5C35DCB98B}" dt="2022-08-23T03:56:12.825" v="1040" actId="20577"/>
          <ac:spMkLst>
            <pc:docMk/>
            <pc:sldMk cId="883874405" sldId="270"/>
            <ac:spMk id="14" creationId="{44BC7D57-721C-04FB-A7BE-8E0A7735B124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24.621" v="799" actId="47"/>
        <pc:sldMkLst>
          <pc:docMk/>
          <pc:sldMk cId="2763954149" sldId="271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763954149" sldId="271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763954149" sldId="271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763954149" sldId="271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9.398" v="795" actId="47"/>
        <pc:sldMkLst>
          <pc:docMk/>
          <pc:sldMk cId="3353393007" sldId="272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3393007" sldId="272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3393007" sldId="272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3393007" sldId="272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3.961" v="792" actId="47"/>
        <pc:sldMkLst>
          <pc:docMk/>
          <pc:sldMk cId="413184581" sldId="273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3184581" sldId="273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3184581" sldId="273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413184581" sldId="273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3.182" v="791" actId="47"/>
        <pc:sldMkLst>
          <pc:docMk/>
          <pc:sldMk cId="933858448" sldId="274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933858448" sldId="274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933858448" sldId="274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933858448" sldId="274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4.678" v="793" actId="47"/>
        <pc:sldMkLst>
          <pc:docMk/>
          <pc:sldMk cId="2994920715" sldId="275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994920715" sldId="275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994920715" sldId="275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2994920715" sldId="275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16.497" v="794" actId="47"/>
        <pc:sldMkLst>
          <pc:docMk/>
          <pc:sldMk cId="1395153338" sldId="276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95153338" sldId="276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95153338" sldId="276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395153338" sldId="276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23.565" v="798" actId="47"/>
        <pc:sldMkLst>
          <pc:docMk/>
          <pc:sldMk cId="1114765348" sldId="277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14765348" sldId="277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14765348" sldId="277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1114765348" sldId="277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22.576" v="797" actId="47"/>
        <pc:sldMkLst>
          <pc:docMk/>
          <pc:sldMk cId="611845345" sldId="278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11845345" sldId="278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11845345" sldId="278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11845345" sldId="278"/>
            <ac:spMk id="13" creationId="{081E4A58-353D-44AE-B2FC-2A74E2E400F7}"/>
          </ac:spMkLst>
        </pc:spChg>
      </pc:sldChg>
      <pc:sldChg chg="addSp delSp del delDesignElem">
        <pc:chgData name="Việt Đức Lê" userId="db055cb8b8dba8f5" providerId="LiveId" clId="{9A8542FA-2066-4710-8C21-EF5C35DCB98B}" dt="2022-08-23T03:51:20.295" v="796" actId="47"/>
        <pc:sldMkLst>
          <pc:docMk/>
          <pc:sldMk cId="688194407" sldId="279"/>
        </pc:sldMkLst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88194407" sldId="279"/>
            <ac:spMk id="9" creationId="{907EF6B7-1338-4443-8C46-6A318D952DF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88194407" sldId="279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688194407" sldId="279"/>
            <ac:spMk id="13" creationId="{081E4A58-353D-44AE-B2FC-2A74E2E400F7}"/>
          </ac:spMkLst>
        </pc:spChg>
      </pc:sldChg>
      <pc:sldChg chg="modSp">
        <pc:chgData name="Việt Đức Lê" userId="db055cb8b8dba8f5" providerId="LiveId" clId="{9A8542FA-2066-4710-8C21-EF5C35DCB98B}" dt="2022-08-23T02:10:32.900" v="54"/>
        <pc:sldMkLst>
          <pc:docMk/>
          <pc:sldMk cId="1308381441" sldId="280"/>
        </pc:sldMkLst>
        <pc:spChg chg="mod">
          <ac:chgData name="Việt Đức Lê" userId="db055cb8b8dba8f5" providerId="LiveId" clId="{9A8542FA-2066-4710-8C21-EF5C35DCB98B}" dt="2022-08-23T02:10:32.900" v="54"/>
          <ac:spMkLst>
            <pc:docMk/>
            <pc:sldMk cId="1308381441" sldId="280"/>
            <ac:spMk id="2" creationId="{38FFC7EA-46F6-270F-6750-0ACE1EEC887E}"/>
          </ac:spMkLst>
        </pc:spChg>
      </pc:sldChg>
      <pc:sldChg chg="addSp delSp modSp mod delAnim modAnim delDesignElem">
        <pc:chgData name="Việt Đức Lê" userId="db055cb8b8dba8f5" providerId="LiveId" clId="{9A8542FA-2066-4710-8C21-EF5C35DCB98B}" dt="2022-08-25T12:34:53.469" v="1083"/>
        <pc:sldMkLst>
          <pc:docMk/>
          <pc:sldMk cId="3355919058" sldId="281"/>
        </pc:sldMkLst>
        <pc:spChg chg="mod">
          <ac:chgData name="Việt Đức Lê" userId="db055cb8b8dba8f5" providerId="LiveId" clId="{9A8542FA-2066-4710-8C21-EF5C35DCB98B}" dt="2022-08-23T03:55:35.318" v="945" actId="20577"/>
          <ac:spMkLst>
            <pc:docMk/>
            <pc:sldMk cId="3355919058" sldId="281"/>
            <ac:spMk id="2" creationId="{00000000-0000-0000-0000-000000000000}"/>
          </ac:spMkLst>
        </pc:spChg>
        <pc:spChg chg="del mod">
          <ac:chgData name="Việt Đức Lê" userId="db055cb8b8dba8f5" providerId="LiveId" clId="{9A8542FA-2066-4710-8C21-EF5C35DCB98B}" dt="2022-08-23T02:08:19.353" v="19" actId="478"/>
          <ac:spMkLst>
            <pc:docMk/>
            <pc:sldMk cId="3355919058" sldId="281"/>
            <ac:spMk id="3" creationId="{00000000-0000-0000-0000-000000000000}"/>
          </ac:spMkLst>
        </pc:spChg>
        <pc:spChg chg="add del mod">
          <ac:chgData name="Việt Đức Lê" userId="db055cb8b8dba8f5" providerId="LiveId" clId="{9A8542FA-2066-4710-8C21-EF5C35DCB98B}" dt="2022-08-23T02:08:21.883" v="22" actId="478"/>
          <ac:spMkLst>
            <pc:docMk/>
            <pc:sldMk cId="3355919058" sldId="281"/>
            <ac:spMk id="5" creationId="{3B08FBA6-AAC1-225C-384A-B2BFE7767EBD}"/>
          </ac:spMkLst>
        </pc:spChg>
        <pc:spChg chg="add del mod">
          <ac:chgData name="Việt Đức Lê" userId="db055cb8b8dba8f5" providerId="LiveId" clId="{9A8542FA-2066-4710-8C21-EF5C35DCB98B}" dt="2022-08-23T03:13:22.271" v="237"/>
          <ac:spMkLst>
            <pc:docMk/>
            <pc:sldMk cId="3355919058" sldId="281"/>
            <ac:spMk id="7" creationId="{096636F4-D188-FB7F-A84A-2A7645548E7A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5919058" sldId="281"/>
            <ac:spMk id="9" creationId="{907EF6B7-1338-4443-8C46-6A318D952DFD}"/>
          </ac:spMkLst>
        </pc:spChg>
        <pc:spChg chg="add mod">
          <ac:chgData name="Việt Đức Lê" userId="db055cb8b8dba8f5" providerId="LiveId" clId="{9A8542FA-2066-4710-8C21-EF5C35DCB98B}" dt="2022-08-23T03:29:58.864" v="314" actId="12"/>
          <ac:spMkLst>
            <pc:docMk/>
            <pc:sldMk cId="3355919058" sldId="281"/>
            <ac:spMk id="10" creationId="{A4D6FDF1-0E97-5EFC-04FD-DFACCD4DF0ED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5919058" sldId="281"/>
            <ac:spMk id="11" creationId="{DAAE4CDD-124C-4DCF-9584-B6033B545DD5}"/>
          </ac:spMkLst>
        </pc:spChg>
        <pc:spChg chg="add del">
          <ac:chgData name="Việt Đức Lê" userId="db055cb8b8dba8f5" providerId="LiveId" clId="{9A8542FA-2066-4710-8C21-EF5C35DCB98B}" dt="2022-08-23T02:10:32.900" v="54"/>
          <ac:spMkLst>
            <pc:docMk/>
            <pc:sldMk cId="3355919058" sldId="281"/>
            <ac:spMk id="13" creationId="{081E4A58-353D-44AE-B2FC-2A74E2E400F7}"/>
          </ac:spMkLst>
        </pc:spChg>
        <pc:picChg chg="add mod">
          <ac:chgData name="Việt Đức Lê" userId="db055cb8b8dba8f5" providerId="LiveId" clId="{9A8542FA-2066-4710-8C21-EF5C35DCB98B}" dt="2022-08-23T03:30:02.003" v="315" actId="1076"/>
          <ac:picMkLst>
            <pc:docMk/>
            <pc:sldMk cId="3355919058" sldId="281"/>
            <ac:picMk id="14" creationId="{DBD8277F-A177-0EE1-DB01-F938D1AD42E9}"/>
          </ac:picMkLst>
        </pc:picChg>
      </pc:sldChg>
      <pc:sldChg chg="addSp delSp modSp new mod ord">
        <pc:chgData name="Việt Đức Lê" userId="db055cb8b8dba8f5" providerId="LiveId" clId="{9A8542FA-2066-4710-8C21-EF5C35DCB98B}" dt="2022-08-23T03:11:46.620" v="205" actId="1076"/>
        <pc:sldMkLst>
          <pc:docMk/>
          <pc:sldMk cId="4288535932" sldId="282"/>
        </pc:sldMkLst>
        <pc:spChg chg="del">
          <ac:chgData name="Việt Đức Lê" userId="db055cb8b8dba8f5" providerId="LiveId" clId="{9A8542FA-2066-4710-8C21-EF5C35DCB98B}" dt="2022-08-23T02:10:18.710" v="27" actId="478"/>
          <ac:spMkLst>
            <pc:docMk/>
            <pc:sldMk cId="4288535932" sldId="282"/>
            <ac:spMk id="2" creationId="{6F1ED56D-1C9D-3C6D-4BCD-0B895993D223}"/>
          </ac:spMkLst>
        </pc:spChg>
        <pc:spChg chg="add del mod">
          <ac:chgData name="Việt Đức Lê" userId="db055cb8b8dba8f5" providerId="LiveId" clId="{9A8542FA-2066-4710-8C21-EF5C35DCB98B}" dt="2022-08-23T03:11:46.620" v="205" actId="1076"/>
          <ac:spMkLst>
            <pc:docMk/>
            <pc:sldMk cId="4288535932" sldId="282"/>
            <ac:spMk id="3" creationId="{FC2DD5C5-C390-574A-C61C-3BF952F38F2D}"/>
          </ac:spMkLst>
        </pc:spChg>
      </pc:sldChg>
      <pc:sldChg chg="addSp delSp modSp new add del mod">
        <pc:chgData name="Việt Đức Lê" userId="db055cb8b8dba8f5" providerId="LiveId" clId="{9A8542FA-2066-4710-8C21-EF5C35DCB98B}" dt="2022-08-23T03:32:35.767" v="356" actId="21"/>
        <pc:sldMkLst>
          <pc:docMk/>
          <pc:sldMk cId="2653140881" sldId="283"/>
        </pc:sldMkLst>
        <pc:spChg chg="add del mod">
          <ac:chgData name="Việt Đức Lê" userId="db055cb8b8dba8f5" providerId="LiveId" clId="{9A8542FA-2066-4710-8C21-EF5C35DCB98B}" dt="2022-08-23T03:32:33.948" v="353" actId="478"/>
          <ac:spMkLst>
            <pc:docMk/>
            <pc:sldMk cId="2653140881" sldId="283"/>
            <ac:spMk id="2" creationId="{7F21E103-22D6-1BB7-C4BC-17A5B68DD6C5}"/>
          </ac:spMkLst>
        </pc:spChg>
        <pc:spChg chg="add del mod">
          <ac:chgData name="Việt Đức Lê" userId="db055cb8b8dba8f5" providerId="LiveId" clId="{9A8542FA-2066-4710-8C21-EF5C35DCB98B}" dt="2022-08-23T03:32:35.767" v="356" actId="21"/>
          <ac:spMkLst>
            <pc:docMk/>
            <pc:sldMk cId="2653140881" sldId="283"/>
            <ac:spMk id="3" creationId="{42039CE4-3872-9ABF-72D1-3B7FA8769695}"/>
          </ac:spMkLst>
        </pc:spChg>
        <pc:spChg chg="add del mod">
          <ac:chgData name="Việt Đức Lê" userId="db055cb8b8dba8f5" providerId="LiveId" clId="{9A8542FA-2066-4710-8C21-EF5C35DCB98B}" dt="2022-08-23T03:32:33.948" v="353" actId="478"/>
          <ac:spMkLst>
            <pc:docMk/>
            <pc:sldMk cId="2653140881" sldId="283"/>
            <ac:spMk id="5" creationId="{61430019-77BE-5418-0A62-B0EDCF7F0D23}"/>
          </ac:spMkLst>
        </pc:spChg>
      </pc:sldChg>
      <pc:sldChg chg="addSp delSp modSp new mod ord">
        <pc:chgData name="Việt Đức Lê" userId="db055cb8b8dba8f5" providerId="LiveId" clId="{9A8542FA-2066-4710-8C21-EF5C35DCB98B}" dt="2022-08-23T03:32:45.155" v="359" actId="1076"/>
        <pc:sldMkLst>
          <pc:docMk/>
          <pc:sldMk cId="3713743281" sldId="284"/>
        </pc:sldMkLst>
        <pc:spChg chg="mod">
          <ac:chgData name="Việt Đức Lê" userId="db055cb8b8dba8f5" providerId="LiveId" clId="{9A8542FA-2066-4710-8C21-EF5C35DCB98B}" dt="2022-08-23T03:32:45.155" v="359" actId="1076"/>
          <ac:spMkLst>
            <pc:docMk/>
            <pc:sldMk cId="3713743281" sldId="284"/>
            <ac:spMk id="2" creationId="{2A983549-2F82-E612-AE81-4BBE832926F3}"/>
          </ac:spMkLst>
        </pc:spChg>
        <pc:spChg chg="del mod">
          <ac:chgData name="Việt Đức Lê" userId="db055cb8b8dba8f5" providerId="LiveId" clId="{9A8542FA-2066-4710-8C21-EF5C35DCB98B}" dt="2022-08-23T03:30:06.351" v="316" actId="478"/>
          <ac:spMkLst>
            <pc:docMk/>
            <pc:sldMk cId="3713743281" sldId="284"/>
            <ac:spMk id="3" creationId="{74E2A340-61C8-8A42-9972-A10B76E1F1E4}"/>
          </ac:spMkLst>
        </pc:spChg>
        <pc:spChg chg="add del mod">
          <ac:chgData name="Việt Đức Lê" userId="db055cb8b8dba8f5" providerId="LiveId" clId="{9A8542FA-2066-4710-8C21-EF5C35DCB98B}" dt="2022-08-23T03:32:39.277" v="358" actId="22"/>
          <ac:spMkLst>
            <pc:docMk/>
            <pc:sldMk cId="3713743281" sldId="284"/>
            <ac:spMk id="5" creationId="{884997AC-449F-56D5-DBC1-7D99B46DCE0C}"/>
          </ac:spMkLst>
        </pc:spChg>
        <pc:spChg chg="add del mod">
          <ac:chgData name="Việt Đức Lê" userId="db055cb8b8dba8f5" providerId="LiveId" clId="{9A8542FA-2066-4710-8C21-EF5C35DCB98B}" dt="2022-08-23T03:32:35.303" v="355" actId="22"/>
          <ac:spMkLst>
            <pc:docMk/>
            <pc:sldMk cId="3713743281" sldId="284"/>
            <ac:spMk id="7" creationId="{3A85EF4D-F79E-AE13-ABF8-4516A3F777D8}"/>
          </ac:spMkLst>
        </pc:spChg>
      </pc:sldChg>
      <pc:sldChg chg="addSp delSp modSp new mod ord">
        <pc:chgData name="Việt Đức Lê" userId="db055cb8b8dba8f5" providerId="LiveId" clId="{9A8542FA-2066-4710-8C21-EF5C35DCB98B}" dt="2022-08-23T03:33:41.102" v="361"/>
        <pc:sldMkLst>
          <pc:docMk/>
          <pc:sldMk cId="4204930044" sldId="285"/>
        </pc:sldMkLst>
        <pc:spChg chg="mod">
          <ac:chgData name="Việt Đức Lê" userId="db055cb8b8dba8f5" providerId="LiveId" clId="{9A8542FA-2066-4710-8C21-EF5C35DCB98B}" dt="2022-08-23T03:27:39.512" v="291" actId="20577"/>
          <ac:spMkLst>
            <pc:docMk/>
            <pc:sldMk cId="4204930044" sldId="285"/>
            <ac:spMk id="2" creationId="{5369B567-F0C8-59B1-B9F7-7080BD7B28D8}"/>
          </ac:spMkLst>
        </pc:spChg>
        <pc:spChg chg="del">
          <ac:chgData name="Việt Đức Lê" userId="db055cb8b8dba8f5" providerId="LiveId" clId="{9A8542FA-2066-4710-8C21-EF5C35DCB98B}" dt="2022-08-23T03:25:00.793" v="282"/>
          <ac:spMkLst>
            <pc:docMk/>
            <pc:sldMk cId="4204930044" sldId="285"/>
            <ac:spMk id="3" creationId="{D21C47EF-C8AE-39D5-69AF-A2948DB0E21C}"/>
          </ac:spMkLst>
        </pc:spChg>
        <pc:spChg chg="add del mod">
          <ac:chgData name="Việt Đức Lê" userId="db055cb8b8dba8f5" providerId="LiveId" clId="{9A8542FA-2066-4710-8C21-EF5C35DCB98B}" dt="2022-08-23T03:25:02.342" v="283"/>
          <ac:spMkLst>
            <pc:docMk/>
            <pc:sldMk cId="4204930044" sldId="285"/>
            <ac:spMk id="4" creationId="{0D46D3FA-288A-7488-2E8A-D6CBDEBB460C}"/>
          </ac:spMkLst>
        </pc:spChg>
        <pc:spChg chg="add del mod">
          <ac:chgData name="Việt Đức Lê" userId="db055cb8b8dba8f5" providerId="LiveId" clId="{9A8542FA-2066-4710-8C21-EF5C35DCB98B}" dt="2022-08-23T03:26:28.035" v="286" actId="931"/>
          <ac:spMkLst>
            <pc:docMk/>
            <pc:sldMk cId="4204930044" sldId="285"/>
            <ac:spMk id="5" creationId="{EB453C87-62F6-D364-73DF-4655D21A3F33}"/>
          </ac:spMkLst>
        </pc:spChg>
        <pc:spChg chg="add del">
          <ac:chgData name="Việt Đức Lê" userId="db055cb8b8dba8f5" providerId="LiveId" clId="{9A8542FA-2066-4710-8C21-EF5C35DCB98B}" dt="2022-08-23T03:25:15.532" v="285"/>
          <ac:spMkLst>
            <pc:docMk/>
            <pc:sldMk cId="4204930044" sldId="285"/>
            <ac:spMk id="6" creationId="{99682ABD-CA29-B1B7-61B2-A8B2B04E45AD}"/>
          </ac:spMkLst>
        </pc:spChg>
        <pc:picChg chg="add mod">
          <ac:chgData name="Việt Đức Lê" userId="db055cb8b8dba8f5" providerId="LiveId" clId="{9A8542FA-2066-4710-8C21-EF5C35DCB98B}" dt="2022-08-23T03:27:42.995" v="292" actId="1076"/>
          <ac:picMkLst>
            <pc:docMk/>
            <pc:sldMk cId="4204930044" sldId="285"/>
            <ac:picMk id="8" creationId="{61D800AE-06FC-772B-6F2B-4EEDAB0092CD}"/>
          </ac:picMkLst>
        </pc:picChg>
      </pc:sldChg>
      <pc:sldChg chg="addSp delSp modSp add mod modAnim">
        <pc:chgData name="Việt Đức Lê" userId="db055cb8b8dba8f5" providerId="LiveId" clId="{9A8542FA-2066-4710-8C21-EF5C35DCB98B}" dt="2022-08-25T12:38:41.204" v="1135"/>
        <pc:sldMkLst>
          <pc:docMk/>
          <pc:sldMk cId="1690008704" sldId="286"/>
        </pc:sldMkLst>
        <pc:spChg chg="mod">
          <ac:chgData name="Việt Đức Lê" userId="db055cb8b8dba8f5" providerId="LiveId" clId="{9A8542FA-2066-4710-8C21-EF5C35DCB98B}" dt="2022-08-23T03:55:26.740" v="912" actId="207"/>
          <ac:spMkLst>
            <pc:docMk/>
            <pc:sldMk cId="1690008704" sldId="286"/>
            <ac:spMk id="2" creationId="{00000000-0000-0000-0000-000000000000}"/>
          </ac:spMkLst>
        </pc:spChg>
        <pc:spChg chg="add mod">
          <ac:chgData name="Việt Đức Lê" userId="db055cb8b8dba8f5" providerId="LiveId" clId="{9A8542FA-2066-4710-8C21-EF5C35DCB98B}" dt="2022-08-23T03:29:46.219" v="310" actId="1076"/>
          <ac:spMkLst>
            <pc:docMk/>
            <pc:sldMk cId="1690008704" sldId="286"/>
            <ac:spMk id="4" creationId="{FCADFCA7-E11F-8EC2-17CC-BFA1613AC47B}"/>
          </ac:spMkLst>
        </pc:spChg>
        <pc:spChg chg="del mod">
          <ac:chgData name="Việt Đức Lê" userId="db055cb8b8dba8f5" providerId="LiveId" clId="{9A8542FA-2066-4710-8C21-EF5C35DCB98B}" dt="2022-08-23T03:29:29.067" v="303"/>
          <ac:spMkLst>
            <pc:docMk/>
            <pc:sldMk cId="1690008704" sldId="286"/>
            <ac:spMk id="10" creationId="{A4D6FDF1-0E97-5EFC-04FD-DFACCD4DF0ED}"/>
          </ac:spMkLst>
        </pc:spChg>
        <pc:picChg chg="del">
          <ac:chgData name="Việt Đức Lê" userId="db055cb8b8dba8f5" providerId="LiveId" clId="{9A8542FA-2066-4710-8C21-EF5C35DCB98B}" dt="2022-08-23T03:29:29.066" v="301" actId="478"/>
          <ac:picMkLst>
            <pc:docMk/>
            <pc:sldMk cId="1690008704" sldId="286"/>
            <ac:picMk id="14" creationId="{DBD8277F-A177-0EE1-DB01-F938D1AD42E9}"/>
          </ac:picMkLst>
        </pc:picChg>
      </pc:sldChg>
      <pc:sldChg chg="addSp delSp modSp add mod modAnim">
        <pc:chgData name="Việt Đức Lê" userId="db055cb8b8dba8f5" providerId="LiveId" clId="{9A8542FA-2066-4710-8C21-EF5C35DCB98B}" dt="2022-08-25T12:37:02.931" v="1108"/>
        <pc:sldMkLst>
          <pc:docMk/>
          <pc:sldMk cId="1334399099" sldId="287"/>
        </pc:sldMkLst>
        <pc:spChg chg="mod">
          <ac:chgData name="Việt Đức Lê" userId="db055cb8b8dba8f5" providerId="LiveId" clId="{9A8542FA-2066-4710-8C21-EF5C35DCB98B}" dt="2022-08-23T03:51:38.902" v="819" actId="20577"/>
          <ac:spMkLst>
            <pc:docMk/>
            <pc:sldMk cId="1334399099" sldId="287"/>
            <ac:spMk id="6" creationId="{409EC381-23B2-44B1-4F45-CF9F81741719}"/>
          </ac:spMkLst>
        </pc:spChg>
        <pc:picChg chg="add del mod">
          <ac:chgData name="Việt Đức Lê" userId="db055cb8b8dba8f5" providerId="LiveId" clId="{9A8542FA-2066-4710-8C21-EF5C35DCB98B}" dt="2022-08-25T12:08:50.324" v="1070" actId="478"/>
          <ac:picMkLst>
            <pc:docMk/>
            <pc:sldMk cId="1334399099" sldId="287"/>
            <ac:picMk id="4" creationId="{AF3B67A6-817D-2F8C-8560-5C56E10CE09B}"/>
          </ac:picMkLst>
        </pc:picChg>
        <pc:picChg chg="add mod">
          <ac:chgData name="Việt Đức Lê" userId="db055cb8b8dba8f5" providerId="LiveId" clId="{9A8542FA-2066-4710-8C21-EF5C35DCB98B}" dt="2022-08-25T12:09:02.933" v="1077" actId="1076"/>
          <ac:picMkLst>
            <pc:docMk/>
            <pc:sldMk cId="1334399099" sldId="287"/>
            <ac:picMk id="5" creationId="{73BA8D31-70ED-5BEE-A32B-EB7023651C5D}"/>
          </ac:picMkLst>
        </pc:picChg>
        <pc:picChg chg="add del mod">
          <ac:chgData name="Việt Đức Lê" userId="db055cb8b8dba8f5" providerId="LiveId" clId="{9A8542FA-2066-4710-8C21-EF5C35DCB98B}" dt="2022-08-25T12:08:50.884" v="1071" actId="478"/>
          <ac:picMkLst>
            <pc:docMk/>
            <pc:sldMk cId="1334399099" sldId="287"/>
            <ac:picMk id="7" creationId="{4BF9DE5C-DE88-B1BA-3C9F-E16C75BDEB97}"/>
          </ac:picMkLst>
        </pc:picChg>
        <pc:picChg chg="del">
          <ac:chgData name="Việt Đức Lê" userId="db055cb8b8dba8f5" providerId="LiveId" clId="{9A8542FA-2066-4710-8C21-EF5C35DCB98B}" dt="2022-08-23T03:51:57.220" v="820" actId="478"/>
          <ac:picMkLst>
            <pc:docMk/>
            <pc:sldMk cId="1334399099" sldId="287"/>
            <ac:picMk id="8" creationId="{FE5F5D72-1A9E-A92D-FD4E-79A9D2346A3A}"/>
          </ac:picMkLst>
        </pc:picChg>
        <pc:picChg chg="del">
          <ac:chgData name="Việt Đức Lê" userId="db055cb8b8dba8f5" providerId="LiveId" clId="{9A8542FA-2066-4710-8C21-EF5C35DCB98B}" dt="2022-08-23T03:52:24.567" v="824" actId="478"/>
          <ac:picMkLst>
            <pc:docMk/>
            <pc:sldMk cId="1334399099" sldId="287"/>
            <ac:picMk id="12" creationId="{E3CAA2C7-D115-DFDA-7995-F697BAD16952}"/>
          </ac:picMkLst>
        </pc:picChg>
      </pc:sldChg>
      <pc:sldChg chg="addSp delSp modSp add mod modAnim">
        <pc:chgData name="Việt Đức Lê" userId="db055cb8b8dba8f5" providerId="LiveId" clId="{9A8542FA-2066-4710-8C21-EF5C35DCB98B}" dt="2022-08-25T12:36:55.602" v="1107"/>
        <pc:sldMkLst>
          <pc:docMk/>
          <pc:sldMk cId="3958508798" sldId="288"/>
        </pc:sldMkLst>
        <pc:spChg chg="mod">
          <ac:chgData name="Việt Đức Lê" userId="db055cb8b8dba8f5" providerId="LiveId" clId="{9A8542FA-2066-4710-8C21-EF5C35DCB98B}" dt="2022-08-23T03:53:59.540" v="864" actId="20577"/>
          <ac:spMkLst>
            <pc:docMk/>
            <pc:sldMk cId="3958508798" sldId="288"/>
            <ac:spMk id="6" creationId="{409EC381-23B2-44B1-4F45-CF9F81741719}"/>
          </ac:spMkLst>
        </pc:spChg>
        <pc:picChg chg="del">
          <ac:chgData name="Việt Đức Lê" userId="db055cb8b8dba8f5" providerId="LiveId" clId="{9A8542FA-2066-4710-8C21-EF5C35DCB98B}" dt="2022-08-23T03:53:49.875" v="840" actId="478"/>
          <ac:picMkLst>
            <pc:docMk/>
            <pc:sldMk cId="3958508798" sldId="288"/>
            <ac:picMk id="4" creationId="{AF3B67A6-817D-2F8C-8560-5C56E10CE09B}"/>
          </ac:picMkLst>
        </pc:picChg>
        <pc:picChg chg="add mod">
          <ac:chgData name="Việt Đức Lê" userId="db055cb8b8dba8f5" providerId="LiveId" clId="{9A8542FA-2066-4710-8C21-EF5C35DCB98B}" dt="2022-08-25T12:09:50.645" v="1080" actId="1076"/>
          <ac:picMkLst>
            <pc:docMk/>
            <pc:sldMk cId="3958508798" sldId="288"/>
            <ac:picMk id="4" creationId="{E36B69AA-D0CB-0CA2-A60F-4F02721C1D63}"/>
          </ac:picMkLst>
        </pc:picChg>
        <pc:picChg chg="add del mod">
          <ac:chgData name="Việt Đức Lê" userId="db055cb8b8dba8f5" providerId="LiveId" clId="{9A8542FA-2066-4710-8C21-EF5C35DCB98B}" dt="2022-08-25T12:09:47.661" v="1078" actId="478"/>
          <ac:picMkLst>
            <pc:docMk/>
            <pc:sldMk cId="3958508798" sldId="288"/>
            <ac:picMk id="5" creationId="{66571467-7A55-4311-AF0A-654B63794791}"/>
          </ac:picMkLst>
        </pc:picChg>
        <pc:picChg chg="del">
          <ac:chgData name="Việt Đức Lê" userId="db055cb8b8dba8f5" providerId="LiveId" clId="{9A8542FA-2066-4710-8C21-EF5C35DCB98B}" dt="2022-08-23T03:53:51.253" v="841" actId="478"/>
          <ac:picMkLst>
            <pc:docMk/>
            <pc:sldMk cId="3958508798" sldId="288"/>
            <ac:picMk id="7" creationId="{4BF9DE5C-DE88-B1BA-3C9F-E16C75BDEB97}"/>
          </ac:picMkLst>
        </pc:picChg>
      </pc:sldChg>
      <pc:sldChg chg="addSp delSp modSp add mod delAnim modAnim">
        <pc:chgData name="Việt Đức Lê" userId="db055cb8b8dba8f5" providerId="LiveId" clId="{9A8542FA-2066-4710-8C21-EF5C35DCB98B}" dt="2022-08-25T12:38:13.650" v="1134"/>
        <pc:sldMkLst>
          <pc:docMk/>
          <pc:sldMk cId="3262057510" sldId="289"/>
        </pc:sldMkLst>
        <pc:spChg chg="mod">
          <ac:chgData name="Việt Đức Lê" userId="db055cb8b8dba8f5" providerId="LiveId" clId="{9A8542FA-2066-4710-8C21-EF5C35DCB98B}" dt="2022-08-25T12:37:43.163" v="1122" actId="20577"/>
          <ac:spMkLst>
            <pc:docMk/>
            <pc:sldMk cId="3262057510" sldId="289"/>
            <ac:spMk id="6" creationId="{409EC381-23B2-44B1-4F45-CF9F81741719}"/>
          </ac:spMkLst>
        </pc:spChg>
        <pc:picChg chg="del">
          <ac:chgData name="Việt Đức Lê" userId="db055cb8b8dba8f5" providerId="LiveId" clId="{9A8542FA-2066-4710-8C21-EF5C35DCB98B}" dt="2022-08-25T12:37:54.996" v="1125" actId="478"/>
          <ac:picMkLst>
            <pc:docMk/>
            <pc:sldMk cId="3262057510" sldId="289"/>
            <ac:picMk id="4" creationId="{E36B69AA-D0CB-0CA2-A60F-4F02721C1D63}"/>
          </ac:picMkLst>
        </pc:picChg>
        <pc:picChg chg="add mod">
          <ac:chgData name="Việt Đức Lê" userId="db055cb8b8dba8f5" providerId="LiveId" clId="{9A8542FA-2066-4710-8C21-EF5C35DCB98B}" dt="2022-08-25T12:38:05.532" v="1133" actId="1076"/>
          <ac:picMkLst>
            <pc:docMk/>
            <pc:sldMk cId="3262057510" sldId="289"/>
            <ac:picMk id="5" creationId="{2D367D45-F1F1-0851-9469-91B3E6756D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Generator characteristics and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Offshore wind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Collection and transmission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Generator characteristics and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Offshore wind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Collection and transmission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Generator characteristics and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Offshore wind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Collection and transmission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2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Growth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Capacity 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Penetration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Energy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Capacity credit, fuel savings and energy payback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Electric power cost and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Incentives and community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Segoe UI Light" panose="020B0702040204020203" pitchFamily="34" charset="0"/>
                <a:cs typeface="Times New Roman" panose="02020603050405020304" pitchFamily="18" charset="0"/>
              </a:rPr>
              <a:t>LẬP TRÌNH HƯỚNG ĐỐI TƯỢNG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34692" y="2225559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22">
            <a:extLst>
              <a:ext uri="{FF2B5EF4-FFF2-40B4-BE49-F238E27FC236}">
                <a16:creationId xmlns:a16="http://schemas.microsoft.com/office/drawing/2014/main" id="{DF29BA7C-8C59-4036-C17F-71CC1C57B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1188719" y="1425272"/>
            <a:ext cx="9436087" cy="530779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5F7EE4-60A8-829F-8245-9C7AF34C9AAA}"/>
              </a:ext>
            </a:extLst>
          </p:cNvPr>
          <p:cNvSpPr/>
          <p:nvPr/>
        </p:nvSpPr>
        <p:spPr>
          <a:xfrm>
            <a:off x="1273216" y="1425265"/>
            <a:ext cx="4302636" cy="5307799"/>
          </a:xfrm>
          <a:custGeom>
            <a:avLst/>
            <a:gdLst>
              <a:gd name="connsiteX0" fmla="*/ 0 w 13415336"/>
              <a:gd name="connsiteY0" fmla="*/ 0 h 13742988"/>
              <a:gd name="connsiteX1" fmla="*/ 10070118 w 13415336"/>
              <a:gd name="connsiteY1" fmla="*/ 0 h 13742988"/>
              <a:gd name="connsiteX2" fmla="*/ 13415336 w 13415336"/>
              <a:gd name="connsiteY2" fmla="*/ 13742988 h 13742988"/>
              <a:gd name="connsiteX3" fmla="*/ 0 w 13415336"/>
              <a:gd name="connsiteY3" fmla="*/ 13742988 h 1374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15336" h="13742988">
                <a:moveTo>
                  <a:pt x="0" y="0"/>
                </a:moveTo>
                <a:lnTo>
                  <a:pt x="10070118" y="0"/>
                </a:lnTo>
                <a:lnTo>
                  <a:pt x="13415336" y="13742988"/>
                </a:lnTo>
                <a:lnTo>
                  <a:pt x="0" y="13742988"/>
                </a:lnTo>
                <a:close/>
              </a:path>
            </a:pathLst>
          </a:custGeom>
          <a:solidFill>
            <a:srgbClr val="24293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MSSV: 2004110021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  : Lê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Đức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MSSV: 2004110028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  : Phan Huy Ngọ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MSSV: 2004110022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50F539E-794F-CBCE-5587-7D62F52B0D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7379" y="1425266"/>
            <a:ext cx="1068473" cy="5307798"/>
          </a:xfrm>
          <a:prstGeom prst="line">
            <a:avLst/>
          </a:prstGeom>
          <a:noFill/>
          <a:ln w="152400" cap="flat">
            <a:solidFill>
              <a:srgbClr val="F0512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8EB68-43A0-C597-97ED-3C69CE03D9B3}"/>
              </a:ext>
            </a:extLst>
          </p:cNvPr>
          <p:cNvSpPr txBox="1"/>
          <p:nvPr/>
        </p:nvSpPr>
        <p:spPr>
          <a:xfrm>
            <a:off x="1273216" y="2085005"/>
            <a:ext cx="277201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ea typeface="Segoe UI Semibold" panose="020B0702040204020203" pitchFamily="34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Segoe UI Semibold" panose="020B0702040204020203" pitchFamily="34" charset="0"/>
                <a:cs typeface="Times New Roman" panose="02020603050405020304" pitchFamily="18" charset="0"/>
              </a:rPr>
              <a:t> 6: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C7D57-721C-04FB-A7BE-8E0A7735B124}"/>
              </a:ext>
            </a:extLst>
          </p:cNvPr>
          <p:cNvSpPr txBox="1"/>
          <p:nvPr/>
        </p:nvSpPr>
        <p:spPr>
          <a:xfrm>
            <a:off x="5923722" y="2543078"/>
            <a:ext cx="3846444" cy="217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FFFF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Adapter &amp; Façade Pattern</a:t>
            </a:r>
          </a:p>
        </p:txBody>
      </p:sp>
    </p:spTree>
    <p:extLst>
      <p:ext uri="{BB962C8B-B14F-4D97-AF65-F5344CB8AC3E}">
        <p14:creationId xmlns:p14="http://schemas.microsoft.com/office/powerpoint/2010/main" val="883874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7" y="1352355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C31D6-7F6C-7880-9CAF-3F5B315C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16" y="749577"/>
            <a:ext cx="6858957" cy="421063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8216DE-A24C-FAF4-4A1D-976B9900BA49}"/>
              </a:ext>
            </a:extLst>
          </p:cNvPr>
          <p:cNvCxnSpPr>
            <a:cxnSpLocks/>
          </p:cNvCxnSpPr>
          <p:nvPr/>
        </p:nvCxnSpPr>
        <p:spPr>
          <a:xfrm flipV="1">
            <a:off x="6964964" y="4326492"/>
            <a:ext cx="1059766" cy="105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 descr="Complex Subsystems&#10;&#10;">
            <a:extLst>
              <a:ext uri="{FF2B5EF4-FFF2-40B4-BE49-F238E27FC236}">
                <a16:creationId xmlns:a16="http://schemas.microsoft.com/office/drawing/2014/main" id="{0EFD52A3-D6A6-48AD-446C-93C23FA8DEC4}"/>
              </a:ext>
            </a:extLst>
          </p:cNvPr>
          <p:cNvSpPr/>
          <p:nvPr/>
        </p:nvSpPr>
        <p:spPr>
          <a:xfrm>
            <a:off x="5905952" y="5419623"/>
            <a:ext cx="2172570" cy="4642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Complex Subsystems</a:t>
            </a:r>
          </a:p>
        </p:txBody>
      </p:sp>
    </p:spTree>
    <p:extLst>
      <p:ext uri="{BB962C8B-B14F-4D97-AF65-F5344CB8AC3E}">
        <p14:creationId xmlns:p14="http://schemas.microsoft.com/office/powerpoint/2010/main" val="41590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&amp; NHƯỢC ĐIỂM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FF61B-D12C-207B-0407-F18747548A56}"/>
              </a:ext>
            </a:extLst>
          </p:cNvPr>
          <p:cNvSpPr txBox="1"/>
          <p:nvPr/>
        </p:nvSpPr>
        <p:spPr>
          <a:xfrm>
            <a:off x="4641599" y="521831"/>
            <a:ext cx="6098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Ưu điểm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Ta có thể tách mã nguồn của mình ra khỏi sự phức tạp của hệ thống con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Hệ thống tích hợp thông qua Facade sẽ đơn giản hơn vì chỉ cần tương tác với Facade thay vì hàng loạt đối tượng khác.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Tăng khả năng độc lập và khả chuyển, giảm sự phụ thuộc.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Có thể đóng gói nhiều hàm được thiết kế không tốt bằng 1 hàm có thiết kế tốt hơn.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E9BF5-6EA1-EB74-8F8D-D5B41FA3656B}"/>
              </a:ext>
            </a:extLst>
          </p:cNvPr>
          <p:cNvSpPr txBox="1"/>
          <p:nvPr/>
        </p:nvSpPr>
        <p:spPr>
          <a:xfrm>
            <a:off x="4641599" y="3807370"/>
            <a:ext cx="6098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Nhược điểm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Class Facade của bạn có thể trở lên quá lớn, làm quá nhiều nhiệm vụ với nhiều hàm chức năng trong nó.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Dễ bị phá vỡ các quy tắc trong SOLID.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Việc sử dụng Facade cho các hệ thống đơn giản, ko quá phức tạp trở nên dư thừa.</a:t>
            </a:r>
          </a:p>
          <a:p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NÀO THÌ NÊN SỬ DỤNG FACADE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người sử dụng phụ thuộc nhiều vào các lớp cài đặt.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22" y="1950915"/>
            <a:ext cx="2978798" cy="26538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5C952F-AEB8-0708-D3A0-509F83BF0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736" y="2058455"/>
            <a:ext cx="6801799" cy="2438740"/>
          </a:xfrm>
        </p:spPr>
      </p:pic>
    </p:spTree>
    <p:extLst>
      <p:ext uri="{BB962C8B-B14F-4D97-AF65-F5344CB8AC3E}">
        <p14:creationId xmlns:p14="http://schemas.microsoft.com/office/powerpoint/2010/main" val="20238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MINH HỌA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C381-23B2-44B1-4F45-CF9F8174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508" y="354096"/>
            <a:ext cx="6149788" cy="3721484"/>
          </a:xfrm>
        </p:spPr>
        <p:txBody>
          <a:bodyPr/>
          <a:lstStyle/>
          <a:p>
            <a:r>
              <a:rPr lang="en-US" dirty="0"/>
              <a:t>Subsystem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A9020-F8E0-73B9-764E-E85E507D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60" y="959201"/>
            <a:ext cx="4083433" cy="4849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F2A73-57D4-7969-59F6-F071E5A2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824" y="2306452"/>
            <a:ext cx="468412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MINH HỌA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C381-23B2-44B1-4F45-CF9F8174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508" y="354096"/>
            <a:ext cx="6149788" cy="3721484"/>
          </a:xfrm>
        </p:spPr>
        <p:txBody>
          <a:bodyPr/>
          <a:lstStyle/>
          <a:p>
            <a:r>
              <a:rPr lang="en-US" dirty="0"/>
              <a:t>Facade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A8D31-70ED-5BEE-A32B-EB702365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58" y="857961"/>
            <a:ext cx="5633476" cy="53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MINH HỌA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C381-23B2-44B1-4F45-CF9F8174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508" y="354096"/>
            <a:ext cx="6149788" cy="3721484"/>
          </a:xfrm>
        </p:spPr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gọi</a:t>
            </a:r>
            <a:r>
              <a:rPr lang="en-US" dirty="0"/>
              <a:t> Facade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B69AA-D0CB-0CA2-A60F-4F02721C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1098021"/>
            <a:ext cx="785922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MINH HỌA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C381-23B2-44B1-4F45-CF9F8174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508" y="354096"/>
            <a:ext cx="6149788" cy="3721484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67D45-F1F1-0851-9469-91B3E675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07" y="1153572"/>
            <a:ext cx="6542456" cy="36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C7EA-46F6-270F-6750-0ACE1EEC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ẫu slide cảm ơn chuyên nghiệp, ấn tượng, hài hước cho ...">
            <a:extLst>
              <a:ext uri="{FF2B5EF4-FFF2-40B4-BE49-F238E27FC236}">
                <a16:creationId xmlns:a16="http://schemas.microsoft.com/office/drawing/2014/main" id="{01B275B3-5C6F-9273-A0F6-74A70F101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4" y="162560"/>
            <a:ext cx="11295126" cy="651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3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D5C5-C390-574A-C61C-3BF952F3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081" y="2280896"/>
            <a:ext cx="3325837" cy="8613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FAÇADE PATTERN</a:t>
            </a:r>
          </a:p>
        </p:txBody>
      </p:sp>
    </p:spTree>
    <p:extLst>
      <p:ext uri="{BB962C8B-B14F-4D97-AF65-F5344CB8AC3E}">
        <p14:creationId xmlns:p14="http://schemas.microsoft.com/office/powerpoint/2010/main" val="42885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3549-2F82-E612-AE81-4BBE832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22379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Façade Pattern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374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E103-22D6-1BB7-C4BC-17A5B68D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9CE4-3872-9ABF-72D1-3B7FA876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Decorator</a:t>
            </a:r>
          </a:p>
          <a:p>
            <a:r>
              <a:rPr lang="en-US" b="1" dirty="0">
                <a:solidFill>
                  <a:srgbClr val="FF0000"/>
                </a:solidFill>
              </a:rPr>
              <a:t>Facade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4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1645943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6FDF1-0E97-5EFC-04FD-DFACCD4DF0ED}"/>
              </a:ext>
            </a:extLst>
          </p:cNvPr>
          <p:cNvSpPr txBox="1"/>
          <p:nvPr/>
        </p:nvSpPr>
        <p:spPr>
          <a:xfrm>
            <a:off x="4975558" y="715401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giấu sự phức tạp của hệ thống con đằng sau. Thông qua Facade các hoạt động trở nên dễ dàng hơn.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D8277F-A177-0EE1-DB01-F938D1AD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676" y="3301660"/>
            <a:ext cx="3640938" cy="239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1645943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 ĐÍCH</a:t>
            </a: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FCA7-E11F-8EC2-17CC-BFA1613AC47B}"/>
              </a:ext>
            </a:extLst>
          </p:cNvPr>
          <p:cNvSpPr txBox="1"/>
          <p:nvPr/>
        </p:nvSpPr>
        <p:spPr>
          <a:xfrm>
            <a:off x="4511142" y="1389311"/>
            <a:ext cx="72589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32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cấp một giao diện thống nhất cho một tập hợp các giao diện trong một hệ thống con. </a:t>
            </a:r>
            <a:endParaRPr lang="en-US" sz="3200" b="0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2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Facade định nghĩa một giao diện cấp cao hơn làm cho hệ thống con dễ sử dụng hơn.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2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Bao bọc một hệ thống con phức tạp với một giao diện đơn giản.</a:t>
            </a:r>
          </a:p>
        </p:txBody>
      </p:sp>
    </p:spTree>
    <p:extLst>
      <p:ext uri="{BB962C8B-B14F-4D97-AF65-F5344CB8AC3E}">
        <p14:creationId xmlns:p14="http://schemas.microsoft.com/office/powerpoint/2010/main" val="16900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B567-F0C8-59B1-B9F7-7080BD7B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D800AE-06FC-772B-6F2B-4EEDAB00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9483" y="1574800"/>
            <a:ext cx="64516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9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36" y="1198418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 ĐÍCH RA ĐỜI</a:t>
            </a: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D62B1C-D2FE-D38D-A768-51F1AE8F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8" y="965082"/>
            <a:ext cx="5436474" cy="49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4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36" y="954790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B3EF7-C0FC-DB5E-D5CD-BDEABC29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58" y="1201720"/>
            <a:ext cx="678274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482</Words>
  <Application>Microsoft Office PowerPoint</Application>
  <PresentationFormat>Widescreen</PresentationFormat>
  <Paragraphs>85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UI</vt:lpstr>
      <vt:lpstr>Segoe UI Light</vt:lpstr>
      <vt:lpstr>Segoe UI Semilight</vt:lpstr>
      <vt:lpstr>Times New Roman</vt:lpstr>
      <vt:lpstr>Office Theme</vt:lpstr>
      <vt:lpstr>QuickStarter Theme</vt:lpstr>
      <vt:lpstr>LẬP TRÌNH HƯỚNG ĐỐI TƯỢNG</vt:lpstr>
      <vt:lpstr>PowerPoint Presentation</vt:lpstr>
      <vt:lpstr>Façade Pattern là gì?</vt:lpstr>
      <vt:lpstr>Structural Patterns</vt:lpstr>
      <vt:lpstr>MỤC ĐÍCH  </vt:lpstr>
      <vt:lpstr>MỤC  ĐÍCH  </vt:lpstr>
      <vt:lpstr>Ví dụ:</vt:lpstr>
      <vt:lpstr>MỤC  ĐÍCH RA ĐỜI </vt:lpstr>
      <vt:lpstr>GIẢI PHÁP</vt:lpstr>
      <vt:lpstr>CẤU TRÚC</vt:lpstr>
      <vt:lpstr>ƯU &amp; NHƯỢC ĐIỂM</vt:lpstr>
      <vt:lpstr>KHI NÀO THÌ NÊN SỬ DỤNG FACADE</vt:lpstr>
      <vt:lpstr>VÍ DỤ</vt:lpstr>
      <vt:lpstr>SOURCE CODE MINH HỌA</vt:lpstr>
      <vt:lpstr>SOURCE CODE MINH HỌA</vt:lpstr>
      <vt:lpstr>SOURCE CODE MINH HỌA</vt:lpstr>
      <vt:lpstr>SOURCE CODE MINH HỌA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MÔI TRƯỜNG TRỰC QUAN</dc:title>
  <dc:creator>Ngọ Phan Huy</dc:creator>
  <cp:lastModifiedBy>Việt Đức Lê</cp:lastModifiedBy>
  <cp:revision>5</cp:revision>
  <dcterms:created xsi:type="dcterms:W3CDTF">2022-08-16T10:56:15Z</dcterms:created>
  <dcterms:modified xsi:type="dcterms:W3CDTF">2022-08-25T12:47:22Z</dcterms:modified>
</cp:coreProperties>
</file>