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7B7F-06C9-43E6-B2F0-43EF6933CE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4638FC-B104-7EC7-E51F-E787E8919B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A75CE-6FFA-8104-A85C-FFE4EDC08381}"/>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230CAB17-F74C-FCDB-EC61-804413571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FAAA9-095D-60A8-395C-7958EF7EC362}"/>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309935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FC84-EDC5-D7B3-4263-76AC70E8A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D2D8FC-AC8F-96A4-42AB-12C469144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C2C86-DF6E-826D-2570-B9BA5BF68A58}"/>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DBBB5EF8-6206-8FDA-4791-4FED23B42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261F4-4921-4C96-F37D-A08CBA75AA86}"/>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73277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0F0E5-A397-2805-B40F-E3CE844E79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30A531-877F-D36C-DF88-48B42AA6E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891BA-FF37-2060-4358-AF5C31090816}"/>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F90431FD-BF91-BAF1-A6F7-909522AED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CC511-29A7-3D78-89A0-493BECC79FBE}"/>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382060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44DB-C3F1-43D5-8EAE-07DA2659D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02AAF-A33E-CFD9-A6BC-6AB0E42AD0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139A4-CB09-F75E-6F2E-9CF7FE37F6A9}"/>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17B2BD86-C5AF-D7EC-01CE-5CAE725DC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C424D-BCC3-B182-AF6E-8935AEA060A9}"/>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96314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5CD7-D080-D3DB-E072-F98A51B62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960BB6-52BE-BA97-7EA6-FBF50DC474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93FCC-8B89-0209-A6F0-142FABDFFEFB}"/>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7E49C3A6-F084-0EBB-3D95-E3612A49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D4927-1839-7DA5-5C47-12EE1BD34B26}"/>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332417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060F-B478-F6AE-5047-0F1C86DB4B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EF776-8890-05F0-DE38-0E910DED5E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8BDD00-3676-FD33-A427-34B4E4CB0F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3C72A0-5698-1050-7B94-ED535D2A7378}"/>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6" name="Footer Placeholder 5">
            <a:extLst>
              <a:ext uri="{FF2B5EF4-FFF2-40B4-BE49-F238E27FC236}">
                <a16:creationId xmlns:a16="http://schemas.microsoft.com/office/drawing/2014/main" id="{F1EE35FF-7D6C-A077-5A80-4EEF2C4FA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7DD58-D2B2-E276-8D68-E4758966B7E0}"/>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239569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2A8C-6EEC-A8F5-965A-270FB1486E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46CAC8-ABCD-B29D-3E7E-973A9A3E4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9D4FB3-4FD6-883D-5FBE-8BE98E066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C659B9-8ABA-C545-B7D6-DDD1BB082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7A5DC-7AA0-1653-E4ED-9D00CB9F69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BDE9A-126C-4B72-2063-D174D5F43CDE}"/>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8" name="Footer Placeholder 7">
            <a:extLst>
              <a:ext uri="{FF2B5EF4-FFF2-40B4-BE49-F238E27FC236}">
                <a16:creationId xmlns:a16="http://schemas.microsoft.com/office/drawing/2014/main" id="{B1C4B12F-1AB7-F15E-BDBB-A55DCB0543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5AA6E2-FAB7-1AEE-7249-BF733B4972BC}"/>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95767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3351-278D-83E8-7086-6A0A0FB3FE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6070F-C1A0-29A3-E754-07AA84B6E655}"/>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4" name="Footer Placeholder 3">
            <a:extLst>
              <a:ext uri="{FF2B5EF4-FFF2-40B4-BE49-F238E27FC236}">
                <a16:creationId xmlns:a16="http://schemas.microsoft.com/office/drawing/2014/main" id="{75FB9153-9835-7F53-9693-3B0071D98B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9FA73-111A-9A81-E430-892E84343785}"/>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53048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2C482B-211C-E3FC-1F4D-C84CE2F7B678}"/>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3" name="Footer Placeholder 2">
            <a:extLst>
              <a:ext uri="{FF2B5EF4-FFF2-40B4-BE49-F238E27FC236}">
                <a16:creationId xmlns:a16="http://schemas.microsoft.com/office/drawing/2014/main" id="{35076931-6B74-05D3-D44E-77C71348C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291518-16FF-048E-4B22-BCEDD5273094}"/>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8187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98EF-B542-4C04-FA97-6B0396E4D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6E1F41-0BCB-B209-6BE9-C406F98E0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ECCE96-0B9B-1058-0E3B-D11F721EE9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AFB39-E456-BBE9-743B-B28D9BB51568}"/>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6" name="Footer Placeholder 5">
            <a:extLst>
              <a:ext uri="{FF2B5EF4-FFF2-40B4-BE49-F238E27FC236}">
                <a16:creationId xmlns:a16="http://schemas.microsoft.com/office/drawing/2014/main" id="{4EC01AEC-085F-B553-1FA2-43530968B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72233-BC06-9679-4B46-A4AF8408BB77}"/>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151721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FF11-B345-ED93-D1AB-84A9E94E5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7C2B2-8684-BFDE-8F57-1A1E67F3A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E7989-E938-40CD-A82A-84DD8F465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3CE5C-AB7E-B577-81E0-65F786720180}"/>
              </a:ext>
            </a:extLst>
          </p:cNvPr>
          <p:cNvSpPr>
            <a:spLocks noGrp="1"/>
          </p:cNvSpPr>
          <p:nvPr>
            <p:ph type="dt" sz="half" idx="10"/>
          </p:nvPr>
        </p:nvSpPr>
        <p:spPr/>
        <p:txBody>
          <a:bodyPr/>
          <a:lstStyle/>
          <a:p>
            <a:fld id="{CDC89F96-6CA6-4825-9134-42A27C7FE814}" type="datetimeFigureOut">
              <a:rPr lang="en-US" smtClean="0"/>
              <a:t>3/3/2024</a:t>
            </a:fld>
            <a:endParaRPr lang="en-US"/>
          </a:p>
        </p:txBody>
      </p:sp>
      <p:sp>
        <p:nvSpPr>
          <p:cNvPr id="6" name="Footer Placeholder 5">
            <a:extLst>
              <a:ext uri="{FF2B5EF4-FFF2-40B4-BE49-F238E27FC236}">
                <a16:creationId xmlns:a16="http://schemas.microsoft.com/office/drawing/2014/main" id="{E2DF5454-F4A2-2732-07F0-957F4EE1A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00E40-E369-AD6B-9F58-EFB2EE95145A}"/>
              </a:ext>
            </a:extLst>
          </p:cNvPr>
          <p:cNvSpPr>
            <a:spLocks noGrp="1"/>
          </p:cNvSpPr>
          <p:nvPr>
            <p:ph type="sldNum" sz="quarter" idx="12"/>
          </p:nvPr>
        </p:nvSpPr>
        <p:spPr/>
        <p:txBody>
          <a:bodyPr/>
          <a:lstStyle/>
          <a:p>
            <a:fld id="{FB167217-2D09-462D-8E8F-9BFDE2D710A2}" type="slidenum">
              <a:rPr lang="en-US" smtClean="0"/>
              <a:t>‹#›</a:t>
            </a:fld>
            <a:endParaRPr lang="en-US"/>
          </a:p>
        </p:txBody>
      </p:sp>
    </p:spTree>
    <p:extLst>
      <p:ext uri="{BB962C8B-B14F-4D97-AF65-F5344CB8AC3E}">
        <p14:creationId xmlns:p14="http://schemas.microsoft.com/office/powerpoint/2010/main" val="146467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A2410-23D9-19CB-3833-3026B1FA3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15899-0338-138C-E25D-61C6203EC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EECBB-C86B-A6DB-B936-D178CBF13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89F96-6CA6-4825-9134-42A27C7FE814}" type="datetimeFigureOut">
              <a:rPr lang="en-US" smtClean="0"/>
              <a:t>3/3/2024</a:t>
            </a:fld>
            <a:endParaRPr lang="en-US"/>
          </a:p>
        </p:txBody>
      </p:sp>
      <p:sp>
        <p:nvSpPr>
          <p:cNvPr id="5" name="Footer Placeholder 4">
            <a:extLst>
              <a:ext uri="{FF2B5EF4-FFF2-40B4-BE49-F238E27FC236}">
                <a16:creationId xmlns:a16="http://schemas.microsoft.com/office/drawing/2014/main" id="{BCF980C0-FA8A-652F-6A17-67EBFC561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11A465-739E-82C6-DBED-38F92DB81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67217-2D09-462D-8E8F-9BFDE2D710A2}" type="slidenum">
              <a:rPr lang="en-US" smtClean="0"/>
              <a:t>‹#›</a:t>
            </a:fld>
            <a:endParaRPr lang="en-US"/>
          </a:p>
        </p:txBody>
      </p:sp>
    </p:spTree>
    <p:extLst>
      <p:ext uri="{BB962C8B-B14F-4D97-AF65-F5344CB8AC3E}">
        <p14:creationId xmlns:p14="http://schemas.microsoft.com/office/powerpoint/2010/main" val="2029156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CB12C-327B-AC81-763D-C2530EF5279E}"/>
              </a:ext>
            </a:extLst>
          </p:cNvPr>
          <p:cNvSpPr>
            <a:spLocks noGrp="1"/>
          </p:cNvSpPr>
          <p:nvPr>
            <p:ph type="title"/>
          </p:nvPr>
        </p:nvSpPr>
        <p:spPr>
          <a:xfrm>
            <a:off x="0" y="1"/>
            <a:ext cx="12192000" cy="6858000"/>
          </a:xfrm>
        </p:spPr>
        <p:txBody>
          <a:bodyPr/>
          <a:lstStyle/>
          <a:p>
            <a:r>
              <a:rPr lang="en-US" dirty="0"/>
              <a:t>1. Long Short-Term Memory (LSTM): LSTM is a type of recurrent neural network (RNN) that can learn and remember over long sequences of data. It is particularly useful for time-series data or any data where temporal dynamics matter. Its gating mechanism helps prevent the vanishing gradient problem during training.</a:t>
            </a:r>
          </a:p>
        </p:txBody>
      </p:sp>
    </p:spTree>
    <p:extLst>
      <p:ext uri="{BB962C8B-B14F-4D97-AF65-F5344CB8AC3E}">
        <p14:creationId xmlns:p14="http://schemas.microsoft.com/office/powerpoint/2010/main" val="38956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B23-B84B-2A68-3B17-67AC9CC31027}"/>
              </a:ext>
            </a:extLst>
          </p:cNvPr>
          <p:cNvSpPr>
            <a:spLocks noGrp="1"/>
          </p:cNvSpPr>
          <p:nvPr>
            <p:ph type="title"/>
          </p:nvPr>
        </p:nvSpPr>
        <p:spPr>
          <a:xfrm>
            <a:off x="0" y="1"/>
            <a:ext cx="12192000" cy="6857999"/>
          </a:xfrm>
        </p:spPr>
        <p:txBody>
          <a:bodyPr/>
          <a:lstStyle/>
          <a:p>
            <a:r>
              <a:rPr lang="en-US" dirty="0"/>
              <a:t>Stack LSTM: A Stack LSTM is an extension of the traditional LSTM model, where multiple hidden LSTM layers are stacked on top of each other. Each layer contains multiple memory cells, allowing the model to learn more complex representations. Stacked LSTMs have shown improved performance on sequence prediction problems.</a:t>
            </a:r>
          </a:p>
        </p:txBody>
      </p:sp>
    </p:spTree>
    <p:extLst>
      <p:ext uri="{BB962C8B-B14F-4D97-AF65-F5344CB8AC3E}">
        <p14:creationId xmlns:p14="http://schemas.microsoft.com/office/powerpoint/2010/main" val="1056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3260-48D2-ACE8-0D0C-E8505088404C}"/>
              </a:ext>
            </a:extLst>
          </p:cNvPr>
          <p:cNvSpPr>
            <a:spLocks noGrp="1"/>
          </p:cNvSpPr>
          <p:nvPr>
            <p:ph type="title"/>
          </p:nvPr>
        </p:nvSpPr>
        <p:spPr>
          <a:xfrm>
            <a:off x="0" y="0"/>
            <a:ext cx="12192000" cy="6858001"/>
          </a:xfrm>
        </p:spPr>
        <p:txBody>
          <a:bodyPr/>
          <a:lstStyle/>
          <a:p>
            <a:r>
              <a:rPr lang="en-US" dirty="0"/>
              <a:t>3. Bidirectional LSTM (Bi-LSTM): Bi-LSTM involves duplicating the first recurrent layer in the network so that there are now two layers side-by-side, then providing the input sequence as-is as input to the first layer and providing a reversed copy of the input sequence to the second.</a:t>
            </a:r>
          </a:p>
        </p:txBody>
      </p:sp>
    </p:spTree>
    <p:extLst>
      <p:ext uri="{BB962C8B-B14F-4D97-AF65-F5344CB8AC3E}">
        <p14:creationId xmlns:p14="http://schemas.microsoft.com/office/powerpoint/2010/main" val="159808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DC96-1499-8CB2-FC96-7A67797882CC}"/>
              </a:ext>
            </a:extLst>
          </p:cNvPr>
          <p:cNvSpPr>
            <a:spLocks noGrp="1"/>
          </p:cNvSpPr>
          <p:nvPr>
            <p:ph type="title"/>
          </p:nvPr>
        </p:nvSpPr>
        <p:spPr>
          <a:xfrm>
            <a:off x="0" y="0"/>
            <a:ext cx="12192000" cy="6858001"/>
          </a:xfrm>
        </p:spPr>
        <p:txBody>
          <a:bodyPr>
            <a:normAutofit/>
          </a:bodyPr>
          <a:lstStyle/>
          <a:p>
            <a:r>
              <a:rPr lang="en-US" sz="3200" dirty="0"/>
              <a:t>Using LSTM for Regression and Classification Problems:</a:t>
            </a:r>
            <a:br>
              <a:rPr lang="en-US" sz="3200" dirty="0"/>
            </a:br>
            <a:br>
              <a:rPr lang="en-US" sz="3200" dirty="0"/>
            </a:br>
            <a:r>
              <a:rPr lang="en-US" sz="3200" dirty="0"/>
              <a:t>+ Regression: Stack LSTM can be used for regression problems. For example, a Stack LSTM model can be trained to predict the next value in a sequence, such as a time series of temperatures or stock prices. An example of using LSTM for regression is fitting a sine wave.</a:t>
            </a:r>
            <a:br>
              <a:rPr lang="en-US" sz="3200" dirty="0"/>
            </a:br>
            <a:r>
              <a:rPr lang="en-US" sz="3200" dirty="0"/>
              <a:t>+ Classification: Bi-LSTM can be used for sequence classification problems, where the goal is to predict a single class label for the sequence. For instance, it can be used for sentiment analysis, where the goal is to classify the sentiment of a given text. Another example is text message classification into spam or not spam.</a:t>
            </a:r>
          </a:p>
        </p:txBody>
      </p:sp>
    </p:spTree>
    <p:extLst>
      <p:ext uri="{BB962C8B-B14F-4D97-AF65-F5344CB8AC3E}">
        <p14:creationId xmlns:p14="http://schemas.microsoft.com/office/powerpoint/2010/main" val="207169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291</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1. Long Short-Term Memory (LSTM): LSTM is a type of recurrent neural network (RNN) that can learn and remember over long sequences of data. It is particularly useful for time-series data or any data where temporal dynamics matter. Its gating mechanism helps prevent the vanishing gradient problem during training.</vt:lpstr>
      <vt:lpstr>Stack LSTM: A Stack LSTM is an extension of the traditional LSTM model, where multiple hidden LSTM layers are stacked on top of each other. Each layer contains multiple memory cells, allowing the model to learn more complex representations. Stacked LSTMs have shown improved performance on sequence prediction problems.</vt:lpstr>
      <vt:lpstr>3. Bidirectional LSTM (Bi-LSTM): Bi-LSTM involves duplicating the first recurrent layer in the network so that there are now two layers side-by-side, then providing the input sequence as-is as input to the first layer and providing a reversed copy of the input sequence to the second.</vt:lpstr>
      <vt:lpstr>Using LSTM for Regression and Classification Problems:  + Regression: Stack LSTM can be used for regression problems. For example, a Stack LSTM model can be trained to predict the next value in a sequence, such as a time series of temperatures or stock prices. An example of using LSTM for regression is fitting a sine wave. + Classification: Bi-LSTM can be used for sequence classification problems, where the goal is to predict a single class label for the sequence. For instance, it can be used for sentiment analysis, where the goal is to classify the sentiment of a given text. Another example is text message classification into spam or not spam.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Long Short-Term Memory (LSTM): LSTM is a type of recurrent neural network (RNN) that can learn and remember over long sequences of data. It is particularly useful for time-series data or any data where temporal dynamics matter. Its gating mechanism helps prevent the vanishing gradient problem during training.</dc:title>
  <dc:creator>Việt Hoàng Nguyễn Đình</dc:creator>
  <cp:lastModifiedBy>Việt Hoàng Nguyễn Đình</cp:lastModifiedBy>
  <cp:revision>1</cp:revision>
  <dcterms:created xsi:type="dcterms:W3CDTF">2024-03-03T11:56:07Z</dcterms:created>
  <dcterms:modified xsi:type="dcterms:W3CDTF">2024-03-03T13:32:53Z</dcterms:modified>
</cp:coreProperties>
</file>