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a9ef5ab88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a9ef5ab8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a9ef5ab88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a9ef5ab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a9ef5ab88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a9ef5ab8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a9ef5ab88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a9ef5ab8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eedf0375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eedf03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eedf0375e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eedf037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eedf0375e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eedf037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eedf0375e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eedf037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eedf0375e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eedf037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eedf0375e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eedf037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97648313b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9764831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a9ef5ab88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a9ef5ab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a9ef5ab88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a9ef5ab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a9ef5ab88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a9ef5ab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a9ef5ab88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a9ef5ab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a9ef5ab88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a9ef5ab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a9ef5ab88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a9ef5ab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a9ef5ab88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a9ef5ab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lab.research.google.com/drive/1fBjjFfFRSRdYqumNrgqtY_NxLAh6SAHi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Local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 Search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Hill climbing is often suboptimal, due to </a:t>
            </a:r>
            <a:r>
              <a:rPr b="1" lang="en"/>
              <a:t>local maxima</a:t>
            </a:r>
            <a:r>
              <a:rPr lang="en"/>
              <a:t>, </a:t>
            </a:r>
            <a:r>
              <a:rPr b="1" lang="en"/>
              <a:t>ridges</a:t>
            </a:r>
            <a:r>
              <a:rPr lang="en"/>
              <a:t> and </a:t>
            </a:r>
            <a:r>
              <a:rPr b="1" lang="en"/>
              <a:t>plateau</a:t>
            </a:r>
            <a:endParaRPr b="1"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14755" r="0" t="0"/>
          <a:stretch/>
        </p:blipFill>
        <p:spPr>
          <a:xfrm>
            <a:off x="6444050" y="2966788"/>
            <a:ext cx="2699950" cy="2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580225"/>
            <a:ext cx="6073674" cy="34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 Search Variants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Stochastic hill climbing: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choose at random from among the uphill moves with a probability of selection varied with the moves’ steepness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First-choice hill climbing: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generate successors randomly until one is generated that is better than the current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Random-restart hill climbing: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series of hill-climbing searches from randomly generated initial states until a goal is found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Combine hill climbing with a random walk in some way that yields both efficiency and completeness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Shake hard (i.e., at a high temperature) and then gradually reduce the intensity of shaking (i.e., lower the temperature)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963" y="3283423"/>
            <a:ext cx="7304075" cy="30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536624"/>
            <a:ext cx="8520600" cy="5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SIMULATED-ANNEALING(problem, schedule)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returns</a:t>
            </a:r>
            <a:r>
              <a:rPr lang="en"/>
              <a:t> a solution state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inputs</a:t>
            </a:r>
            <a:r>
              <a:rPr lang="en"/>
              <a:t>: 	</a:t>
            </a:r>
            <a:r>
              <a:rPr i="1" lang="en"/>
              <a:t>problem</a:t>
            </a:r>
            <a:r>
              <a:rPr lang="en"/>
              <a:t>, a problem</a:t>
            </a:r>
            <a:endParaRPr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i="1" lang="en"/>
              <a:t>schedule</a:t>
            </a:r>
            <a:r>
              <a:rPr lang="en"/>
              <a:t>, a mapping from time to “temperature”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current ← MAKE-NODE(problem.INITIAL-STATE)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for t = 1 to ∞ do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T ← </a:t>
            </a:r>
            <a:r>
              <a:rPr i="1" lang="en"/>
              <a:t>schedule</a:t>
            </a:r>
            <a:r>
              <a:rPr lang="en"/>
              <a:t>(t)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if</a:t>
            </a:r>
            <a:r>
              <a:rPr lang="en"/>
              <a:t> T = 0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current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next ← a randomly selected successor of current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ΔE ← next.VALUE – current.VALUE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if</a:t>
            </a:r>
            <a:r>
              <a:rPr lang="en"/>
              <a:t> ΔE &gt; 0 </a:t>
            </a:r>
            <a:r>
              <a:rPr b="1" lang="en"/>
              <a:t>then</a:t>
            </a:r>
            <a:r>
              <a:rPr lang="en"/>
              <a:t> current ← next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else</a:t>
            </a:r>
            <a:r>
              <a:rPr lang="en"/>
              <a:t> current ← next only with probability e</a:t>
            </a:r>
            <a:r>
              <a:rPr baseline="30000" lang="en"/>
              <a:t>ΔE/T</a:t>
            </a:r>
            <a:endParaRPr baseline="300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Beam Search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Keep track of 𝑘 states rather than just one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Begin with 𝑘 randomly generated states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At each step, all successors of all 𝑘 states are generated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the goal is not found, select the 𝑘 best successors from the complete list and repeat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88" y="3602250"/>
            <a:ext cx="4909825" cy="30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variant of stochastic beam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Successor states are generated by combining two parent states rather than by modifying a single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reproduction are sexual rather than asexual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4012"/>
            <a:ext cx="9143999" cy="280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536624"/>
            <a:ext cx="8520600" cy="51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Population: a set of 𝑘 randomly generated states that GA begins with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Fitness function: an objective function that rates each state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Higher values for better state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8-queens: the number of non-attacking pairs of queens (min = 0, max = 8×7/2 = 28)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Produce the next generation by “simulated evolution”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Random selection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Crossover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Random mutation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state, or individual, is represented as a string over a finite alphabet – most commonly, a string of 0s and 1s.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Pairs are selected at random for reproduction.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probability of being chosen for reproducing is directly proportional to the fitness score.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One individual may be selected several times or not at all.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536624"/>
            <a:ext cx="8520600" cy="5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GENETIC-ALGORITHM(population, FITNESS-FN)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returns</a:t>
            </a:r>
            <a:r>
              <a:rPr lang="en"/>
              <a:t> an individual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inputs</a:t>
            </a:r>
            <a:r>
              <a:rPr lang="en"/>
              <a:t>: 	</a:t>
            </a:r>
            <a:r>
              <a:rPr i="1" lang="en"/>
              <a:t>population</a:t>
            </a:r>
            <a:r>
              <a:rPr lang="en"/>
              <a:t>, a set of individuals</a:t>
            </a:r>
            <a:endParaRPr/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i="1" lang="en"/>
              <a:t>FITNESS-FN</a:t>
            </a:r>
            <a:r>
              <a:rPr lang="en"/>
              <a:t>, a function that measures the fitness of an individual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repeat</a:t>
            </a:r>
            <a:endParaRPr b="1"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new_population ← empty set</a:t>
            </a:r>
            <a:endParaRPr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for i = 1 to SIZE(population) do</a:t>
            </a:r>
            <a:endParaRPr/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x ← RANDOM-SELECTION(population, FITNESS-FN)</a:t>
            </a:r>
            <a:endParaRPr/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y ← RANDOM-SELECTION(population, FITNESS-FN)</a:t>
            </a:r>
            <a:endParaRPr/>
          </a:p>
          <a:p>
            <a:pPr indent="457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child ← REPRODUCE(x , y)</a:t>
            </a:r>
            <a:endParaRPr/>
          </a:p>
          <a:p>
            <a:pPr indent="457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(small random probability) then child ← MUTATE(child) </a:t>
            </a:r>
            <a:endParaRPr/>
          </a:p>
          <a:p>
            <a:pPr indent="457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add child to new_population</a:t>
            </a:r>
            <a:endParaRPr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population ← new_population</a:t>
            </a:r>
            <a:endParaRPr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until</a:t>
            </a:r>
            <a:r>
              <a:rPr lang="en"/>
              <a:t> some individual is fit enough, or enough time has elapsed</a:t>
            </a:r>
            <a:endParaRPr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the best individual in population, according to FITNESS-FN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function</a:t>
            </a:r>
            <a:r>
              <a:rPr lang="en" sz="1800"/>
              <a:t> REPRODUCE(x , y)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returns</a:t>
            </a:r>
            <a:r>
              <a:rPr lang="en" sz="1800"/>
              <a:t> an individual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inputs</a:t>
            </a:r>
            <a:r>
              <a:rPr lang="en" sz="1800"/>
              <a:t>: x , y, parent individuals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← LENGTH(x)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 ← random number from 1 to n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return</a:t>
            </a:r>
            <a:r>
              <a:rPr lang="en" sz="1800"/>
              <a:t> APPEND(SUBSTRING(x , 1, c), SUBSTRING(y, c + 1, n))</a:t>
            </a:r>
            <a:endParaRPr sz="1800"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Optimization Problems 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Hill-climbing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Simulated Annealing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Local Beam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Genetic Algorithm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 uninformed search strategies in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.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search algorithms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Global search: explore search spaces systematically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Keep one or more paths in memory and record which alternatives have been explored at each point along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Many problems do not fit the “standard” search model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final configuration matters, not the order in which it is formed.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 “goal test” and no “path cost”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775" y="3949050"/>
            <a:ext cx="2662675" cy="26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optimization problems find the best state according to an objective function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the Knight’s tour, TSP, scheduling, integrated-circuit design, factory-floor layout, automatic programming, vehicle routing, etc.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algorithms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Operate using a single current node and generally move only to neighbors of that node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Not systematic: the paths followed by the search are typically not retained.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very little memory: usually a constant amount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Often able to find reasonable solutions in large or infinite (continuous) state spaces.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and Optimization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“Pure optimization” problems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All states have an objective function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Goal is to find state with max (or min) objective value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Local search can do quite well on these problems.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State-space landscape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landscape has both “location” and “elevation”: location  state, elevation  heuristic cost or objective function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complete local search algorithm finds a goal if one exists.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optimal local search algorithm finds a global extremum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163" y="3229700"/>
            <a:ext cx="6073674" cy="34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 Search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536628"/>
            <a:ext cx="85206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loop that continually moves in the direction of increasing value and terminates when it reaches a “peak”.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Not look ahead beyond the immediate neighbors of the current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 search tree maintained, only the state and the objective function’s value for the current node recorded.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13250" y="4184125"/>
            <a:ext cx="85206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function</a:t>
            </a:r>
            <a:r>
              <a:rPr lang="en" sz="2000">
                <a:solidFill>
                  <a:schemeClr val="dk1"/>
                </a:solidFill>
              </a:rPr>
              <a:t> HILL-CLIMBING(problem) </a:t>
            </a:r>
            <a:r>
              <a:rPr b="1" lang="en" sz="2000">
                <a:solidFill>
                  <a:schemeClr val="dk1"/>
                </a:solidFill>
              </a:rPr>
              <a:t>returns</a:t>
            </a:r>
            <a:r>
              <a:rPr lang="en" sz="2000">
                <a:solidFill>
                  <a:schemeClr val="dk1"/>
                </a:solidFill>
              </a:rPr>
              <a:t> a local maximum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current ← MAKE-NODE(problem.INITIAL-STATE)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loop do</a:t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neighbor ← a highest-valued successor of current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if</a:t>
            </a:r>
            <a:r>
              <a:rPr lang="en" sz="2000">
                <a:solidFill>
                  <a:schemeClr val="dk1"/>
                </a:solidFill>
              </a:rPr>
              <a:t> neighbor.VALUE ≤ current.VALUE </a:t>
            </a:r>
            <a:r>
              <a:rPr b="1" lang="en" sz="2000">
                <a:solidFill>
                  <a:schemeClr val="dk1"/>
                </a:solidFill>
              </a:rPr>
              <a:t>then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return</a:t>
            </a:r>
            <a:r>
              <a:rPr lang="en" sz="2000">
                <a:solidFill>
                  <a:schemeClr val="dk1"/>
                </a:solidFill>
              </a:rPr>
              <a:t> current.STATE current ← neighbor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Hill-climbing: 8-queens problem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Complete-state formulation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All 8 queens on the board, one per column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Successor function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Move a single queen to another square in the same column 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8×7=56 successors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Heuristic cost function h(𝑛)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number of pairs of queens that are ATTACKING each other, either directly or indirectly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Global minimum has h(𝑛) = 0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375" y="4318375"/>
            <a:ext cx="2314074" cy="23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